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4"/>
    <p:sldMasterId id="214748366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Lst>
  <p:sldSz cy="6858000" cx="12192000"/>
  <p:notesSz cx="6858000" cy="9144000"/>
  <p:embeddedFontLst>
    <p:embeddedFont>
      <p:font typeface="Open Sans SemiBold"/>
      <p:regular r:id="rId51"/>
      <p:bold r:id="rId52"/>
      <p:italic r:id="rId53"/>
      <p:boldItalic r:id="rId54"/>
    </p:embeddedFont>
    <p:embeddedFont>
      <p:font typeface="Open Sans ExtraBold"/>
      <p:bold r:id="rId55"/>
      <p:boldItalic r:id="rId56"/>
    </p:embeddedFont>
    <p:embeddedFont>
      <p:font typeface="Open Sans Light"/>
      <p:regular r:id="rId57"/>
      <p:bold r:id="rId58"/>
      <p:italic r:id="rId59"/>
      <p:boldItalic r:id="rId60"/>
    </p:embeddedFont>
    <p:embeddedFont>
      <p:font typeface="Open Sans"/>
      <p:regular r:id="rId61"/>
      <p:bold r:id="rId62"/>
      <p:italic r:id="rId63"/>
      <p:boldItalic r:id="rId6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2D200454-40CA-4A62-9FC3-DE9A4176ACB9}">
      <p15:notesGuideLst>
        <p15:guide id="1" orient="horz" pos="2880">
          <p15:clr>
            <a:srgbClr val="A4A3A4"/>
          </p15:clr>
        </p15:guide>
        <p15:guide id="2" pos="2160">
          <p15:clr>
            <a:srgbClr val="A4A3A4"/>
          </p15:clr>
        </p15:guide>
      </p15:notesGuideLst>
    </p:ext>
    <p:ext uri="GoogleSlidesCustomDataVersion2">
      <go:slidesCustomData xmlns:go="http://customooxmlschemas.google.com/" r:id="rId65" roundtripDataSignature="AMtx7mgJNqGd786nJApCy7c2VnR3163Pl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OpenSans-bold.fntdata"/><Relationship Id="rId61" Type="http://schemas.openxmlformats.org/officeDocument/2006/relationships/font" Target="fonts/OpenSans-regular.fntdata"/><Relationship Id="rId20" Type="http://schemas.openxmlformats.org/officeDocument/2006/relationships/slide" Target="slides/slide14.xml"/><Relationship Id="rId64" Type="http://schemas.openxmlformats.org/officeDocument/2006/relationships/font" Target="fonts/OpenSans-boldItalic.fntdata"/><Relationship Id="rId63" Type="http://schemas.openxmlformats.org/officeDocument/2006/relationships/font" Target="fonts/OpenSans-italic.fntdata"/><Relationship Id="rId22" Type="http://schemas.openxmlformats.org/officeDocument/2006/relationships/slide" Target="slides/slide16.xml"/><Relationship Id="rId21" Type="http://schemas.openxmlformats.org/officeDocument/2006/relationships/slide" Target="slides/slide15.xml"/><Relationship Id="rId65" Type="http://customschemas.google.com/relationships/presentationmetadata" Target="metadata"/><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OpenSansLight-boldItalic.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OpenSansSemiBold-regular.fntdata"/><Relationship Id="rId50" Type="http://schemas.openxmlformats.org/officeDocument/2006/relationships/slide" Target="slides/slide44.xml"/><Relationship Id="rId53" Type="http://schemas.openxmlformats.org/officeDocument/2006/relationships/font" Target="fonts/OpenSansSemiBold-italic.fntdata"/><Relationship Id="rId52" Type="http://schemas.openxmlformats.org/officeDocument/2006/relationships/font" Target="fonts/OpenSansSemiBold-bold.fntdata"/><Relationship Id="rId11" Type="http://schemas.openxmlformats.org/officeDocument/2006/relationships/slide" Target="slides/slide5.xml"/><Relationship Id="rId55" Type="http://schemas.openxmlformats.org/officeDocument/2006/relationships/font" Target="fonts/OpenSansExtraBold-bold.fntdata"/><Relationship Id="rId10" Type="http://schemas.openxmlformats.org/officeDocument/2006/relationships/slide" Target="slides/slide4.xml"/><Relationship Id="rId54" Type="http://schemas.openxmlformats.org/officeDocument/2006/relationships/font" Target="fonts/OpenSansSemiBold-boldItalic.fntdata"/><Relationship Id="rId13" Type="http://schemas.openxmlformats.org/officeDocument/2006/relationships/slide" Target="slides/slide7.xml"/><Relationship Id="rId57" Type="http://schemas.openxmlformats.org/officeDocument/2006/relationships/font" Target="fonts/OpenSansLight-regular.fntdata"/><Relationship Id="rId12" Type="http://schemas.openxmlformats.org/officeDocument/2006/relationships/slide" Target="slides/slide6.xml"/><Relationship Id="rId56" Type="http://schemas.openxmlformats.org/officeDocument/2006/relationships/font" Target="fonts/OpenSansExtraBold-boldItalic.fntdata"/><Relationship Id="rId15" Type="http://schemas.openxmlformats.org/officeDocument/2006/relationships/slide" Target="slides/slide9.xml"/><Relationship Id="rId59" Type="http://schemas.openxmlformats.org/officeDocument/2006/relationships/font" Target="fonts/OpenSansLight-italic.fntdata"/><Relationship Id="rId14" Type="http://schemas.openxmlformats.org/officeDocument/2006/relationships/slide" Target="slides/slide8.xml"/><Relationship Id="rId58" Type="http://schemas.openxmlformats.org/officeDocument/2006/relationships/font" Target="fonts/OpenSansLight-bold.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380880" y="36000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400"/>
              <a:buFont typeface="Arial"/>
              <a:buNone/>
              <a:defRPr b="0" i="0" sz="2100" u="none" cap="none" strike="noStrike">
                <a:solidFill>
                  <a:schemeClr val="dk1"/>
                </a:solidFill>
                <a:latin typeface="Open Sans"/>
                <a:ea typeface="Open Sans"/>
                <a:cs typeface="Open Sans"/>
                <a:sym typeface="Open Sans"/>
              </a:defRPr>
            </a:lvl2pPr>
            <a:lvl3pPr lvl="2" marR="0" rtl="0" algn="l">
              <a:lnSpc>
                <a:spcPct val="100000"/>
              </a:lnSpc>
              <a:spcBef>
                <a:spcPts val="0"/>
              </a:spcBef>
              <a:spcAft>
                <a:spcPts val="0"/>
              </a:spcAft>
              <a:buClr>
                <a:srgbClr val="000000"/>
              </a:buClr>
              <a:buSzPts val="1400"/>
              <a:buFont typeface="Arial"/>
              <a:buNone/>
              <a:defRPr b="0" i="0" sz="2100" u="none" cap="none" strike="noStrike">
                <a:solidFill>
                  <a:schemeClr val="dk1"/>
                </a:solidFill>
                <a:latin typeface="Open Sans"/>
                <a:ea typeface="Open Sans"/>
                <a:cs typeface="Open Sans"/>
                <a:sym typeface="Open Sans"/>
              </a:defRPr>
            </a:lvl3pPr>
            <a:lvl4pPr lvl="3" marR="0" rtl="0" algn="l">
              <a:lnSpc>
                <a:spcPct val="100000"/>
              </a:lnSpc>
              <a:spcBef>
                <a:spcPts val="0"/>
              </a:spcBef>
              <a:spcAft>
                <a:spcPts val="0"/>
              </a:spcAft>
              <a:buClr>
                <a:srgbClr val="000000"/>
              </a:buClr>
              <a:buSzPts val="1400"/>
              <a:buFont typeface="Arial"/>
              <a:buNone/>
              <a:defRPr b="0" i="0" sz="2100" u="none" cap="none" strike="noStrike">
                <a:solidFill>
                  <a:schemeClr val="dk1"/>
                </a:solidFill>
                <a:latin typeface="Open Sans"/>
                <a:ea typeface="Open Sans"/>
                <a:cs typeface="Open Sans"/>
                <a:sym typeface="Open Sans"/>
              </a:defRPr>
            </a:lvl4pPr>
            <a:lvl5pPr lvl="4" marR="0" rtl="0" algn="l">
              <a:lnSpc>
                <a:spcPct val="100000"/>
              </a:lnSpc>
              <a:spcBef>
                <a:spcPts val="0"/>
              </a:spcBef>
              <a:spcAft>
                <a:spcPts val="0"/>
              </a:spcAft>
              <a:buClr>
                <a:srgbClr val="000000"/>
              </a:buClr>
              <a:buSzPts val="1400"/>
              <a:buFont typeface="Arial"/>
              <a:buNone/>
              <a:defRPr b="0" i="0" sz="2100" u="none" cap="none" strike="noStrike">
                <a:solidFill>
                  <a:schemeClr val="dk1"/>
                </a:solidFill>
                <a:latin typeface="Open Sans"/>
                <a:ea typeface="Open Sans"/>
                <a:cs typeface="Open Sans"/>
                <a:sym typeface="Open Sans"/>
              </a:defRPr>
            </a:lvl5pPr>
            <a:lvl6pPr lvl="5" marR="0" rtl="0" algn="l">
              <a:lnSpc>
                <a:spcPct val="100000"/>
              </a:lnSpc>
              <a:spcBef>
                <a:spcPts val="0"/>
              </a:spcBef>
              <a:spcAft>
                <a:spcPts val="0"/>
              </a:spcAft>
              <a:buClr>
                <a:srgbClr val="000000"/>
              </a:buClr>
              <a:buSzPts val="1400"/>
              <a:buFont typeface="Arial"/>
              <a:buNone/>
              <a:defRPr b="0" i="0" sz="2100" u="none" cap="none" strike="noStrike">
                <a:solidFill>
                  <a:schemeClr val="dk1"/>
                </a:solidFill>
                <a:latin typeface="Open Sans"/>
                <a:ea typeface="Open Sans"/>
                <a:cs typeface="Open Sans"/>
                <a:sym typeface="Open Sans"/>
              </a:defRPr>
            </a:lvl6pPr>
            <a:lvl7pPr lvl="6" marR="0" rtl="0" algn="l">
              <a:lnSpc>
                <a:spcPct val="100000"/>
              </a:lnSpc>
              <a:spcBef>
                <a:spcPts val="0"/>
              </a:spcBef>
              <a:spcAft>
                <a:spcPts val="0"/>
              </a:spcAft>
              <a:buClr>
                <a:srgbClr val="000000"/>
              </a:buClr>
              <a:buSzPts val="1400"/>
              <a:buFont typeface="Arial"/>
              <a:buNone/>
              <a:defRPr b="0" i="0" sz="2100" u="none" cap="none" strike="noStrike">
                <a:solidFill>
                  <a:schemeClr val="dk1"/>
                </a:solidFill>
                <a:latin typeface="Open Sans"/>
                <a:ea typeface="Open Sans"/>
                <a:cs typeface="Open Sans"/>
                <a:sym typeface="Open Sans"/>
              </a:defRPr>
            </a:lvl7pPr>
            <a:lvl8pPr lvl="7" marR="0" rtl="0" algn="l">
              <a:lnSpc>
                <a:spcPct val="100000"/>
              </a:lnSpc>
              <a:spcBef>
                <a:spcPts val="0"/>
              </a:spcBef>
              <a:spcAft>
                <a:spcPts val="0"/>
              </a:spcAft>
              <a:buClr>
                <a:srgbClr val="000000"/>
              </a:buClr>
              <a:buSzPts val="1400"/>
              <a:buFont typeface="Arial"/>
              <a:buNone/>
              <a:defRPr b="0" i="0" sz="2100" u="none" cap="none" strike="noStrike">
                <a:solidFill>
                  <a:schemeClr val="dk1"/>
                </a:solidFill>
                <a:latin typeface="Open Sans"/>
                <a:ea typeface="Open Sans"/>
                <a:cs typeface="Open Sans"/>
                <a:sym typeface="Open Sans"/>
              </a:defRPr>
            </a:lvl8pPr>
            <a:lvl9pPr lvl="8" marR="0" rtl="0" algn="l">
              <a:lnSpc>
                <a:spcPct val="100000"/>
              </a:lnSpc>
              <a:spcBef>
                <a:spcPts val="0"/>
              </a:spcBef>
              <a:spcAft>
                <a:spcPts val="0"/>
              </a:spcAft>
              <a:buClr>
                <a:srgbClr val="000000"/>
              </a:buClr>
              <a:buSzPts val="1400"/>
              <a:buFont typeface="Arial"/>
              <a:buNone/>
              <a:defRPr b="0" i="0" sz="2100" u="none" cap="none" strike="noStrike">
                <a:solidFill>
                  <a:schemeClr val="dk1"/>
                </a:solidFill>
                <a:latin typeface="Open Sans"/>
                <a:ea typeface="Open Sans"/>
                <a:cs typeface="Open Sans"/>
                <a:sym typeface="Open Sans"/>
              </a:defRPr>
            </a:lvl9pPr>
          </a:lstStyle>
          <a:p/>
        </p:txBody>
      </p:sp>
      <p:sp>
        <p:nvSpPr>
          <p:cNvPr id="4" name="Google Shape;4;n"/>
          <p:cNvSpPr txBox="1"/>
          <p:nvPr>
            <p:ph idx="10" type="dt"/>
          </p:nvPr>
        </p:nvSpPr>
        <p:spPr>
          <a:xfrm>
            <a:off x="3505200" y="36000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400"/>
              <a:buFont typeface="Arial"/>
              <a:buNone/>
              <a:defRPr b="0" i="0" sz="2100" u="none" cap="none" strike="noStrike">
                <a:solidFill>
                  <a:schemeClr val="dk1"/>
                </a:solidFill>
                <a:latin typeface="Open Sans"/>
                <a:ea typeface="Open Sans"/>
                <a:cs typeface="Open Sans"/>
                <a:sym typeface="Open Sans"/>
              </a:defRPr>
            </a:lvl2pPr>
            <a:lvl3pPr lvl="2" marR="0" rtl="0" algn="l">
              <a:lnSpc>
                <a:spcPct val="100000"/>
              </a:lnSpc>
              <a:spcBef>
                <a:spcPts val="0"/>
              </a:spcBef>
              <a:spcAft>
                <a:spcPts val="0"/>
              </a:spcAft>
              <a:buClr>
                <a:srgbClr val="000000"/>
              </a:buClr>
              <a:buSzPts val="1400"/>
              <a:buFont typeface="Arial"/>
              <a:buNone/>
              <a:defRPr b="0" i="0" sz="2100" u="none" cap="none" strike="noStrike">
                <a:solidFill>
                  <a:schemeClr val="dk1"/>
                </a:solidFill>
                <a:latin typeface="Open Sans"/>
                <a:ea typeface="Open Sans"/>
                <a:cs typeface="Open Sans"/>
                <a:sym typeface="Open Sans"/>
              </a:defRPr>
            </a:lvl3pPr>
            <a:lvl4pPr lvl="3" marR="0" rtl="0" algn="l">
              <a:lnSpc>
                <a:spcPct val="100000"/>
              </a:lnSpc>
              <a:spcBef>
                <a:spcPts val="0"/>
              </a:spcBef>
              <a:spcAft>
                <a:spcPts val="0"/>
              </a:spcAft>
              <a:buClr>
                <a:srgbClr val="000000"/>
              </a:buClr>
              <a:buSzPts val="1400"/>
              <a:buFont typeface="Arial"/>
              <a:buNone/>
              <a:defRPr b="0" i="0" sz="2100" u="none" cap="none" strike="noStrike">
                <a:solidFill>
                  <a:schemeClr val="dk1"/>
                </a:solidFill>
                <a:latin typeface="Open Sans"/>
                <a:ea typeface="Open Sans"/>
                <a:cs typeface="Open Sans"/>
                <a:sym typeface="Open Sans"/>
              </a:defRPr>
            </a:lvl4pPr>
            <a:lvl5pPr lvl="4" marR="0" rtl="0" algn="l">
              <a:lnSpc>
                <a:spcPct val="100000"/>
              </a:lnSpc>
              <a:spcBef>
                <a:spcPts val="0"/>
              </a:spcBef>
              <a:spcAft>
                <a:spcPts val="0"/>
              </a:spcAft>
              <a:buClr>
                <a:srgbClr val="000000"/>
              </a:buClr>
              <a:buSzPts val="1400"/>
              <a:buFont typeface="Arial"/>
              <a:buNone/>
              <a:defRPr b="0" i="0" sz="2100" u="none" cap="none" strike="noStrike">
                <a:solidFill>
                  <a:schemeClr val="dk1"/>
                </a:solidFill>
                <a:latin typeface="Open Sans"/>
                <a:ea typeface="Open Sans"/>
                <a:cs typeface="Open Sans"/>
                <a:sym typeface="Open Sans"/>
              </a:defRPr>
            </a:lvl5pPr>
            <a:lvl6pPr lvl="5" marR="0" rtl="0" algn="l">
              <a:lnSpc>
                <a:spcPct val="100000"/>
              </a:lnSpc>
              <a:spcBef>
                <a:spcPts val="0"/>
              </a:spcBef>
              <a:spcAft>
                <a:spcPts val="0"/>
              </a:spcAft>
              <a:buClr>
                <a:srgbClr val="000000"/>
              </a:buClr>
              <a:buSzPts val="1400"/>
              <a:buFont typeface="Arial"/>
              <a:buNone/>
              <a:defRPr b="0" i="0" sz="2100" u="none" cap="none" strike="noStrike">
                <a:solidFill>
                  <a:schemeClr val="dk1"/>
                </a:solidFill>
                <a:latin typeface="Open Sans"/>
                <a:ea typeface="Open Sans"/>
                <a:cs typeface="Open Sans"/>
                <a:sym typeface="Open Sans"/>
              </a:defRPr>
            </a:lvl6pPr>
            <a:lvl7pPr lvl="6" marR="0" rtl="0" algn="l">
              <a:lnSpc>
                <a:spcPct val="100000"/>
              </a:lnSpc>
              <a:spcBef>
                <a:spcPts val="0"/>
              </a:spcBef>
              <a:spcAft>
                <a:spcPts val="0"/>
              </a:spcAft>
              <a:buClr>
                <a:srgbClr val="000000"/>
              </a:buClr>
              <a:buSzPts val="1400"/>
              <a:buFont typeface="Arial"/>
              <a:buNone/>
              <a:defRPr b="0" i="0" sz="2100" u="none" cap="none" strike="noStrike">
                <a:solidFill>
                  <a:schemeClr val="dk1"/>
                </a:solidFill>
                <a:latin typeface="Open Sans"/>
                <a:ea typeface="Open Sans"/>
                <a:cs typeface="Open Sans"/>
                <a:sym typeface="Open Sans"/>
              </a:defRPr>
            </a:lvl7pPr>
            <a:lvl8pPr lvl="7" marR="0" rtl="0" algn="l">
              <a:lnSpc>
                <a:spcPct val="100000"/>
              </a:lnSpc>
              <a:spcBef>
                <a:spcPts val="0"/>
              </a:spcBef>
              <a:spcAft>
                <a:spcPts val="0"/>
              </a:spcAft>
              <a:buClr>
                <a:srgbClr val="000000"/>
              </a:buClr>
              <a:buSzPts val="1400"/>
              <a:buFont typeface="Arial"/>
              <a:buNone/>
              <a:defRPr b="0" i="0" sz="2100" u="none" cap="none" strike="noStrike">
                <a:solidFill>
                  <a:schemeClr val="dk1"/>
                </a:solidFill>
                <a:latin typeface="Open Sans"/>
                <a:ea typeface="Open Sans"/>
                <a:cs typeface="Open Sans"/>
                <a:sym typeface="Open Sans"/>
              </a:defRPr>
            </a:lvl8pPr>
            <a:lvl9pPr lvl="8" marR="0" rtl="0" algn="l">
              <a:lnSpc>
                <a:spcPct val="100000"/>
              </a:lnSpc>
              <a:spcBef>
                <a:spcPts val="0"/>
              </a:spcBef>
              <a:spcAft>
                <a:spcPts val="0"/>
              </a:spcAft>
              <a:buClr>
                <a:srgbClr val="000000"/>
              </a:buClr>
              <a:buSzPts val="1400"/>
              <a:buFont typeface="Arial"/>
              <a:buNone/>
              <a:defRPr b="0" i="0" sz="2100" u="none" cap="none" strike="noStrike">
                <a:solidFill>
                  <a:schemeClr val="dk1"/>
                </a:solidFill>
                <a:latin typeface="Open Sans"/>
                <a:ea typeface="Open Sans"/>
                <a:cs typeface="Open Sans"/>
                <a:sym typeface="Open Sans"/>
              </a:defRPr>
            </a:lvl9pPr>
          </a:lstStyle>
          <a:p/>
        </p:txBody>
      </p:sp>
      <p:sp>
        <p:nvSpPr>
          <p:cNvPr id="5" name="Google Shape;5;n"/>
          <p:cNvSpPr/>
          <p:nvPr>
            <p:ph idx="3" type="sldImg"/>
          </p:nvPr>
        </p:nvSpPr>
        <p:spPr>
          <a:xfrm>
            <a:off x="381000" y="963613"/>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525652"/>
            <a:ext cx="5486400" cy="36360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Open Sans"/>
                <a:ea typeface="Open Sans"/>
                <a:cs typeface="Open Sans"/>
                <a:sym typeface="Open Sans"/>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Open Sans"/>
                <a:ea typeface="Open Sans"/>
                <a:cs typeface="Open Sans"/>
                <a:sym typeface="Open Sans"/>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Open Sans"/>
                <a:ea typeface="Open Sans"/>
                <a:cs typeface="Open Sans"/>
                <a:sym typeface="Open Sans"/>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Open Sans"/>
                <a:ea typeface="Open Sans"/>
                <a:cs typeface="Open Sans"/>
                <a:sym typeface="Open Sans"/>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Open Sans"/>
                <a:ea typeface="Open Sans"/>
                <a:cs typeface="Open Sans"/>
                <a:sym typeface="Open Sans"/>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Open Sans"/>
                <a:ea typeface="Open Sans"/>
                <a:cs typeface="Open Sans"/>
                <a:sym typeface="Open Sans"/>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Open Sans"/>
                <a:ea typeface="Open Sans"/>
                <a:cs typeface="Open Sans"/>
                <a:sym typeface="Open Sans"/>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Open Sans"/>
                <a:ea typeface="Open Sans"/>
                <a:cs typeface="Open Sans"/>
                <a:sym typeface="Open Sans"/>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Open Sans"/>
                <a:ea typeface="Open Sans"/>
                <a:cs typeface="Open Sans"/>
                <a:sym typeface="Open Sans"/>
              </a:defRPr>
            </a:lvl9pPr>
          </a:lstStyle>
          <a:p/>
        </p:txBody>
      </p:sp>
      <p:sp>
        <p:nvSpPr>
          <p:cNvPr id="7" name="Google Shape;7;n"/>
          <p:cNvSpPr txBox="1"/>
          <p:nvPr>
            <p:ph idx="11" type="ftr"/>
          </p:nvPr>
        </p:nvSpPr>
        <p:spPr>
          <a:xfrm>
            <a:off x="380880" y="8326800"/>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400"/>
              <a:buFont typeface="Arial"/>
              <a:buNone/>
              <a:defRPr b="0" i="0" sz="2100" u="none" cap="none" strike="noStrike">
                <a:solidFill>
                  <a:schemeClr val="dk1"/>
                </a:solidFill>
                <a:latin typeface="Open Sans"/>
                <a:ea typeface="Open Sans"/>
                <a:cs typeface="Open Sans"/>
                <a:sym typeface="Open Sans"/>
              </a:defRPr>
            </a:lvl2pPr>
            <a:lvl3pPr lvl="2" marR="0" rtl="0" algn="l">
              <a:lnSpc>
                <a:spcPct val="100000"/>
              </a:lnSpc>
              <a:spcBef>
                <a:spcPts val="0"/>
              </a:spcBef>
              <a:spcAft>
                <a:spcPts val="0"/>
              </a:spcAft>
              <a:buClr>
                <a:srgbClr val="000000"/>
              </a:buClr>
              <a:buSzPts val="1400"/>
              <a:buFont typeface="Arial"/>
              <a:buNone/>
              <a:defRPr b="0" i="0" sz="2100" u="none" cap="none" strike="noStrike">
                <a:solidFill>
                  <a:schemeClr val="dk1"/>
                </a:solidFill>
                <a:latin typeface="Open Sans"/>
                <a:ea typeface="Open Sans"/>
                <a:cs typeface="Open Sans"/>
                <a:sym typeface="Open Sans"/>
              </a:defRPr>
            </a:lvl3pPr>
            <a:lvl4pPr lvl="3" marR="0" rtl="0" algn="l">
              <a:lnSpc>
                <a:spcPct val="100000"/>
              </a:lnSpc>
              <a:spcBef>
                <a:spcPts val="0"/>
              </a:spcBef>
              <a:spcAft>
                <a:spcPts val="0"/>
              </a:spcAft>
              <a:buClr>
                <a:srgbClr val="000000"/>
              </a:buClr>
              <a:buSzPts val="1400"/>
              <a:buFont typeface="Arial"/>
              <a:buNone/>
              <a:defRPr b="0" i="0" sz="2100" u="none" cap="none" strike="noStrike">
                <a:solidFill>
                  <a:schemeClr val="dk1"/>
                </a:solidFill>
                <a:latin typeface="Open Sans"/>
                <a:ea typeface="Open Sans"/>
                <a:cs typeface="Open Sans"/>
                <a:sym typeface="Open Sans"/>
              </a:defRPr>
            </a:lvl4pPr>
            <a:lvl5pPr lvl="4" marR="0" rtl="0" algn="l">
              <a:lnSpc>
                <a:spcPct val="100000"/>
              </a:lnSpc>
              <a:spcBef>
                <a:spcPts val="0"/>
              </a:spcBef>
              <a:spcAft>
                <a:spcPts val="0"/>
              </a:spcAft>
              <a:buClr>
                <a:srgbClr val="000000"/>
              </a:buClr>
              <a:buSzPts val="1400"/>
              <a:buFont typeface="Arial"/>
              <a:buNone/>
              <a:defRPr b="0" i="0" sz="2100" u="none" cap="none" strike="noStrike">
                <a:solidFill>
                  <a:schemeClr val="dk1"/>
                </a:solidFill>
                <a:latin typeface="Open Sans"/>
                <a:ea typeface="Open Sans"/>
                <a:cs typeface="Open Sans"/>
                <a:sym typeface="Open Sans"/>
              </a:defRPr>
            </a:lvl5pPr>
            <a:lvl6pPr lvl="5" marR="0" rtl="0" algn="l">
              <a:lnSpc>
                <a:spcPct val="100000"/>
              </a:lnSpc>
              <a:spcBef>
                <a:spcPts val="0"/>
              </a:spcBef>
              <a:spcAft>
                <a:spcPts val="0"/>
              </a:spcAft>
              <a:buClr>
                <a:srgbClr val="000000"/>
              </a:buClr>
              <a:buSzPts val="1400"/>
              <a:buFont typeface="Arial"/>
              <a:buNone/>
              <a:defRPr b="0" i="0" sz="2100" u="none" cap="none" strike="noStrike">
                <a:solidFill>
                  <a:schemeClr val="dk1"/>
                </a:solidFill>
                <a:latin typeface="Open Sans"/>
                <a:ea typeface="Open Sans"/>
                <a:cs typeface="Open Sans"/>
                <a:sym typeface="Open Sans"/>
              </a:defRPr>
            </a:lvl6pPr>
            <a:lvl7pPr lvl="6" marR="0" rtl="0" algn="l">
              <a:lnSpc>
                <a:spcPct val="100000"/>
              </a:lnSpc>
              <a:spcBef>
                <a:spcPts val="0"/>
              </a:spcBef>
              <a:spcAft>
                <a:spcPts val="0"/>
              </a:spcAft>
              <a:buClr>
                <a:srgbClr val="000000"/>
              </a:buClr>
              <a:buSzPts val="1400"/>
              <a:buFont typeface="Arial"/>
              <a:buNone/>
              <a:defRPr b="0" i="0" sz="2100" u="none" cap="none" strike="noStrike">
                <a:solidFill>
                  <a:schemeClr val="dk1"/>
                </a:solidFill>
                <a:latin typeface="Open Sans"/>
                <a:ea typeface="Open Sans"/>
                <a:cs typeface="Open Sans"/>
                <a:sym typeface="Open Sans"/>
              </a:defRPr>
            </a:lvl7pPr>
            <a:lvl8pPr lvl="7" marR="0" rtl="0" algn="l">
              <a:lnSpc>
                <a:spcPct val="100000"/>
              </a:lnSpc>
              <a:spcBef>
                <a:spcPts val="0"/>
              </a:spcBef>
              <a:spcAft>
                <a:spcPts val="0"/>
              </a:spcAft>
              <a:buClr>
                <a:srgbClr val="000000"/>
              </a:buClr>
              <a:buSzPts val="1400"/>
              <a:buFont typeface="Arial"/>
              <a:buNone/>
              <a:defRPr b="0" i="0" sz="2100" u="none" cap="none" strike="noStrike">
                <a:solidFill>
                  <a:schemeClr val="dk1"/>
                </a:solidFill>
                <a:latin typeface="Open Sans"/>
                <a:ea typeface="Open Sans"/>
                <a:cs typeface="Open Sans"/>
                <a:sym typeface="Open Sans"/>
              </a:defRPr>
            </a:lvl8pPr>
            <a:lvl9pPr lvl="8" marR="0" rtl="0" algn="l">
              <a:lnSpc>
                <a:spcPct val="100000"/>
              </a:lnSpc>
              <a:spcBef>
                <a:spcPts val="0"/>
              </a:spcBef>
              <a:spcAft>
                <a:spcPts val="0"/>
              </a:spcAft>
              <a:buClr>
                <a:srgbClr val="000000"/>
              </a:buClr>
              <a:buSzPts val="1400"/>
              <a:buFont typeface="Arial"/>
              <a:buNone/>
              <a:defRPr b="0" i="0" sz="2100" u="none" cap="none" strike="noStrike">
                <a:solidFill>
                  <a:schemeClr val="dk1"/>
                </a:solidFill>
                <a:latin typeface="Open Sans"/>
                <a:ea typeface="Open Sans"/>
                <a:cs typeface="Open Sans"/>
                <a:sym typeface="Open Sans"/>
              </a:defRPr>
            </a:lvl9pPr>
          </a:lstStyle>
          <a:p/>
        </p:txBody>
      </p:sp>
      <p:sp>
        <p:nvSpPr>
          <p:cNvPr id="8" name="Google Shape;8;n"/>
          <p:cNvSpPr txBox="1"/>
          <p:nvPr>
            <p:ph idx="12" type="sldNum"/>
          </p:nvPr>
        </p:nvSpPr>
        <p:spPr>
          <a:xfrm>
            <a:off x="3505320" y="832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nl-NL" sz="1200" u="none" cap="none" strike="noStrike">
                <a:solidFill>
                  <a:schemeClr val="dk1"/>
                </a:solidFill>
                <a:latin typeface="Open Sans"/>
                <a:ea typeface="Open Sans"/>
                <a:cs typeface="Open Sans"/>
                <a:sym typeface="Open Sans"/>
              </a:rPr>
              <a:t>‹#›</a:t>
            </a:fld>
            <a:endParaRPr b="0" i="0" sz="1200" u="none" cap="none" strike="noStrike">
              <a:solidFill>
                <a:schemeClr val="dk1"/>
              </a:solidFill>
              <a:latin typeface="Open Sans"/>
              <a:ea typeface="Open Sans"/>
              <a:cs typeface="Open Sans"/>
              <a:sym typeface="Open Sans"/>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1:notes"/>
          <p:cNvSpPr/>
          <p:nvPr>
            <p:ph idx="2" type="sldImg"/>
          </p:nvPr>
        </p:nvSpPr>
        <p:spPr>
          <a:xfrm>
            <a:off x="381000" y="963613"/>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 name="Google Shape;317;p1:notes"/>
          <p:cNvSpPr txBox="1"/>
          <p:nvPr>
            <p:ph idx="1" type="body"/>
          </p:nvPr>
        </p:nvSpPr>
        <p:spPr>
          <a:xfrm>
            <a:off x="685800" y="4525652"/>
            <a:ext cx="5486400" cy="36360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318" name="Google Shape;318;p1:notes"/>
          <p:cNvSpPr txBox="1"/>
          <p:nvPr>
            <p:ph idx="12" type="sldNum"/>
          </p:nvPr>
        </p:nvSpPr>
        <p:spPr>
          <a:xfrm>
            <a:off x="3505320" y="832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nl-NL"/>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36b66dd05ac_0_1175:notes"/>
          <p:cNvSpPr/>
          <p:nvPr>
            <p:ph idx="2" type="sldImg"/>
          </p:nvPr>
        </p:nvSpPr>
        <p:spPr>
          <a:xfrm>
            <a:off x="381000" y="963613"/>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5" name="Google Shape;445;g36b66dd05ac_0_1175:notes"/>
          <p:cNvSpPr txBox="1"/>
          <p:nvPr>
            <p:ph idx="1" type="body"/>
          </p:nvPr>
        </p:nvSpPr>
        <p:spPr>
          <a:xfrm>
            <a:off x="685800" y="4525652"/>
            <a:ext cx="5486400" cy="363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nl-NL"/>
              <a:t>Zeg: niet in equilibrium</a:t>
            </a:r>
            <a:endParaRPr/>
          </a:p>
          <a:p>
            <a:pPr indent="0" lvl="0" marL="0" rtl="0" algn="l">
              <a:lnSpc>
                <a:spcPct val="100000"/>
              </a:lnSpc>
              <a:spcBef>
                <a:spcPts val="0"/>
              </a:spcBef>
              <a:spcAft>
                <a:spcPts val="0"/>
              </a:spcAft>
              <a:buSzPts val="1400"/>
              <a:buNone/>
            </a:pPr>
            <a:r>
              <a:rPr lang="nl-NL"/>
              <a:t>Zeg: distribution at decoupling is frozen in, the shape stays conserved. </a:t>
            </a:r>
            <a:endParaRPr/>
          </a:p>
        </p:txBody>
      </p:sp>
      <p:sp>
        <p:nvSpPr>
          <p:cNvPr id="446" name="Google Shape;446;g36b66dd05ac_0_1175:notes"/>
          <p:cNvSpPr txBox="1"/>
          <p:nvPr>
            <p:ph idx="12" type="sldNum"/>
          </p:nvPr>
        </p:nvSpPr>
        <p:spPr>
          <a:xfrm>
            <a:off x="3505320" y="832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nl-NL"/>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36b66dd05ac_0_935:notes"/>
          <p:cNvSpPr/>
          <p:nvPr>
            <p:ph idx="2" type="sldImg"/>
          </p:nvPr>
        </p:nvSpPr>
        <p:spPr>
          <a:xfrm>
            <a:off x="381000" y="963613"/>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5" name="Google Shape;475;g36b66dd05ac_0_935:notes"/>
          <p:cNvSpPr txBox="1"/>
          <p:nvPr>
            <p:ph idx="1" type="body"/>
          </p:nvPr>
        </p:nvSpPr>
        <p:spPr>
          <a:xfrm>
            <a:off x="685800" y="4525652"/>
            <a:ext cx="5486400" cy="363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nl-NL"/>
              <a:t>Zeg: golflengte wordt opgerekt met a dus k met 1/a. Hint alvast naar neutrinos eerst radiation dan matter.</a:t>
            </a:r>
            <a:endParaRPr/>
          </a:p>
        </p:txBody>
      </p:sp>
      <p:sp>
        <p:nvSpPr>
          <p:cNvPr id="476" name="Google Shape;476;g36b66dd05ac_0_935:notes"/>
          <p:cNvSpPr txBox="1"/>
          <p:nvPr>
            <p:ph idx="12" type="sldNum"/>
          </p:nvPr>
        </p:nvSpPr>
        <p:spPr>
          <a:xfrm>
            <a:off x="3505320" y="832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nl-NL"/>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36b66dd05ac_0_620:notes"/>
          <p:cNvSpPr/>
          <p:nvPr>
            <p:ph idx="2" type="sldImg"/>
          </p:nvPr>
        </p:nvSpPr>
        <p:spPr>
          <a:xfrm>
            <a:off x="381000" y="963613"/>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4" name="Google Shape;494;g36b66dd05ac_0_620:notes"/>
          <p:cNvSpPr txBox="1"/>
          <p:nvPr>
            <p:ph idx="1" type="body"/>
          </p:nvPr>
        </p:nvSpPr>
        <p:spPr>
          <a:xfrm>
            <a:off x="685800" y="4525652"/>
            <a:ext cx="5486400" cy="363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nl-NL"/>
              <a:t>Zeg: golflengte wordt opgerekt met a dus k met 1/a. Hint alvast naar neutrinos eerst radiation dan matter.</a:t>
            </a:r>
            <a:endParaRPr/>
          </a:p>
        </p:txBody>
      </p:sp>
      <p:sp>
        <p:nvSpPr>
          <p:cNvPr id="495" name="Google Shape;495;g36b66dd05ac_0_620:notes"/>
          <p:cNvSpPr txBox="1"/>
          <p:nvPr>
            <p:ph idx="12" type="sldNum"/>
          </p:nvPr>
        </p:nvSpPr>
        <p:spPr>
          <a:xfrm>
            <a:off x="3505320" y="832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nl-NL"/>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36b66dd05ac_0_6:notes"/>
          <p:cNvSpPr/>
          <p:nvPr>
            <p:ph idx="2" type="sldImg"/>
          </p:nvPr>
        </p:nvSpPr>
        <p:spPr>
          <a:xfrm>
            <a:off x="381000" y="963613"/>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3" name="Google Shape;513;g36b66dd05ac_0_6:notes"/>
          <p:cNvSpPr txBox="1"/>
          <p:nvPr>
            <p:ph idx="1" type="body"/>
          </p:nvPr>
        </p:nvSpPr>
        <p:spPr>
          <a:xfrm>
            <a:off x="685800" y="4525652"/>
            <a:ext cx="5486400" cy="363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nl-NL"/>
              <a:t>Zeg: niet in equilibrium</a:t>
            </a:r>
            <a:endParaRPr/>
          </a:p>
          <a:p>
            <a:pPr indent="0" lvl="0" marL="0" rtl="0" algn="l">
              <a:lnSpc>
                <a:spcPct val="100000"/>
              </a:lnSpc>
              <a:spcBef>
                <a:spcPts val="0"/>
              </a:spcBef>
              <a:spcAft>
                <a:spcPts val="0"/>
              </a:spcAft>
              <a:buSzPts val="1400"/>
              <a:buNone/>
            </a:pPr>
            <a:r>
              <a:rPr lang="nl-NL"/>
              <a:t>Zeg: distribution at decoupling is frozen in, the shape stays conserved. </a:t>
            </a:r>
            <a:endParaRPr/>
          </a:p>
        </p:txBody>
      </p:sp>
      <p:sp>
        <p:nvSpPr>
          <p:cNvPr id="514" name="Google Shape;514;g36b66dd05ac_0_6:notes"/>
          <p:cNvSpPr txBox="1"/>
          <p:nvPr>
            <p:ph idx="12" type="sldNum"/>
          </p:nvPr>
        </p:nvSpPr>
        <p:spPr>
          <a:xfrm>
            <a:off x="3505320" y="832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nl-NL"/>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36b66dd05ac_0_29:notes"/>
          <p:cNvSpPr/>
          <p:nvPr>
            <p:ph idx="2" type="sldImg"/>
          </p:nvPr>
        </p:nvSpPr>
        <p:spPr>
          <a:xfrm>
            <a:off x="381000" y="963613"/>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5" name="Google Shape;525;g36b66dd05ac_0_29:notes"/>
          <p:cNvSpPr txBox="1"/>
          <p:nvPr>
            <p:ph idx="1" type="body"/>
          </p:nvPr>
        </p:nvSpPr>
        <p:spPr>
          <a:xfrm>
            <a:off x="685800" y="4525652"/>
            <a:ext cx="5486400" cy="363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6" name="Google Shape;526;g36b66dd05ac_0_29:notes"/>
          <p:cNvSpPr txBox="1"/>
          <p:nvPr>
            <p:ph idx="12" type="sldNum"/>
          </p:nvPr>
        </p:nvSpPr>
        <p:spPr>
          <a:xfrm>
            <a:off x="3505320" y="832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nl-NL"/>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36b66dd05ac_0_956:notes"/>
          <p:cNvSpPr/>
          <p:nvPr>
            <p:ph idx="2" type="sldImg"/>
          </p:nvPr>
        </p:nvSpPr>
        <p:spPr>
          <a:xfrm>
            <a:off x="381000" y="963613"/>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0" name="Google Shape;540;g36b66dd05ac_0_956:notes"/>
          <p:cNvSpPr txBox="1"/>
          <p:nvPr>
            <p:ph idx="1" type="body"/>
          </p:nvPr>
        </p:nvSpPr>
        <p:spPr>
          <a:xfrm>
            <a:off x="685800" y="4525652"/>
            <a:ext cx="5486400" cy="363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1" name="Google Shape;541;g36b66dd05ac_0_956:notes"/>
          <p:cNvSpPr txBox="1"/>
          <p:nvPr>
            <p:ph idx="12" type="sldNum"/>
          </p:nvPr>
        </p:nvSpPr>
        <p:spPr>
          <a:xfrm>
            <a:off x="3505320" y="832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nl-NL"/>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36b66dd05ac_0_60:notes"/>
          <p:cNvSpPr/>
          <p:nvPr>
            <p:ph idx="2" type="sldImg"/>
          </p:nvPr>
        </p:nvSpPr>
        <p:spPr>
          <a:xfrm>
            <a:off x="381000" y="963613"/>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0" name="Google Shape;550;g36b66dd05ac_0_60:notes"/>
          <p:cNvSpPr txBox="1"/>
          <p:nvPr>
            <p:ph idx="1" type="body"/>
          </p:nvPr>
        </p:nvSpPr>
        <p:spPr>
          <a:xfrm>
            <a:off x="685800" y="4525652"/>
            <a:ext cx="5486400" cy="363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1" name="Google Shape;551;g36b66dd05ac_0_60:notes"/>
          <p:cNvSpPr txBox="1"/>
          <p:nvPr>
            <p:ph idx="12" type="sldNum"/>
          </p:nvPr>
        </p:nvSpPr>
        <p:spPr>
          <a:xfrm>
            <a:off x="3505320" y="832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nl-NL"/>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36b66dd05ac_0_1299:notes"/>
          <p:cNvSpPr/>
          <p:nvPr>
            <p:ph idx="2" type="sldImg"/>
          </p:nvPr>
        </p:nvSpPr>
        <p:spPr>
          <a:xfrm>
            <a:off x="381000" y="963613"/>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2" name="Google Shape;562;g36b66dd05ac_0_1299:notes"/>
          <p:cNvSpPr txBox="1"/>
          <p:nvPr>
            <p:ph idx="1" type="body"/>
          </p:nvPr>
        </p:nvSpPr>
        <p:spPr>
          <a:xfrm>
            <a:off x="685800" y="4525652"/>
            <a:ext cx="5486400" cy="363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nl-NL"/>
              <a:t>Zeg: golflengte wordt opgerekt met a dus k met 1/a. Hint alvast naar neutrinos eerst radiation dan matter.</a:t>
            </a:r>
            <a:endParaRPr/>
          </a:p>
        </p:txBody>
      </p:sp>
      <p:sp>
        <p:nvSpPr>
          <p:cNvPr id="563" name="Google Shape;563;g36b66dd05ac_0_1299:notes"/>
          <p:cNvSpPr txBox="1"/>
          <p:nvPr>
            <p:ph idx="12" type="sldNum"/>
          </p:nvPr>
        </p:nvSpPr>
        <p:spPr>
          <a:xfrm>
            <a:off x="3505320" y="832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nl-NL"/>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36b66dd05ac_0_662:notes"/>
          <p:cNvSpPr/>
          <p:nvPr>
            <p:ph idx="2" type="sldImg"/>
          </p:nvPr>
        </p:nvSpPr>
        <p:spPr>
          <a:xfrm>
            <a:off x="381000" y="963613"/>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0" name="Google Shape;580;g36b66dd05ac_0_662:notes"/>
          <p:cNvSpPr txBox="1"/>
          <p:nvPr>
            <p:ph idx="1" type="body"/>
          </p:nvPr>
        </p:nvSpPr>
        <p:spPr>
          <a:xfrm>
            <a:off x="685800" y="4525652"/>
            <a:ext cx="5486400" cy="363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1" name="Google Shape;581;g36b66dd05ac_0_662:notes"/>
          <p:cNvSpPr txBox="1"/>
          <p:nvPr>
            <p:ph idx="12" type="sldNum"/>
          </p:nvPr>
        </p:nvSpPr>
        <p:spPr>
          <a:xfrm>
            <a:off x="3505320" y="832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nl-NL"/>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36b66dd05ac_0_673:notes"/>
          <p:cNvSpPr/>
          <p:nvPr>
            <p:ph idx="2" type="sldImg"/>
          </p:nvPr>
        </p:nvSpPr>
        <p:spPr>
          <a:xfrm>
            <a:off x="381000" y="963613"/>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2" name="Google Shape;592;g36b66dd05ac_0_673:notes"/>
          <p:cNvSpPr txBox="1"/>
          <p:nvPr>
            <p:ph idx="1" type="body"/>
          </p:nvPr>
        </p:nvSpPr>
        <p:spPr>
          <a:xfrm>
            <a:off x="685800" y="4525652"/>
            <a:ext cx="5486400" cy="363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3" name="Google Shape;593;g36b66dd05ac_0_673:notes"/>
          <p:cNvSpPr txBox="1"/>
          <p:nvPr>
            <p:ph idx="12" type="sldNum"/>
          </p:nvPr>
        </p:nvSpPr>
        <p:spPr>
          <a:xfrm>
            <a:off x="3505320" y="832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nl-NL"/>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36126744163_0_17:notes"/>
          <p:cNvSpPr/>
          <p:nvPr>
            <p:ph idx="2" type="sldImg"/>
          </p:nvPr>
        </p:nvSpPr>
        <p:spPr>
          <a:xfrm>
            <a:off x="381000" y="963613"/>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5" name="Google Shape;325;g36126744163_0_17:notes"/>
          <p:cNvSpPr txBox="1"/>
          <p:nvPr>
            <p:ph idx="1" type="body"/>
          </p:nvPr>
        </p:nvSpPr>
        <p:spPr>
          <a:xfrm>
            <a:off x="685800" y="4525652"/>
            <a:ext cx="5486400" cy="363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nl-NL"/>
              <a:t>Possibly using approximations to keep things simple </a:t>
            </a:r>
            <a:endParaRPr/>
          </a:p>
        </p:txBody>
      </p:sp>
      <p:sp>
        <p:nvSpPr>
          <p:cNvPr id="326" name="Google Shape;326;g36126744163_0_17:notes"/>
          <p:cNvSpPr txBox="1"/>
          <p:nvPr>
            <p:ph idx="12" type="sldNum"/>
          </p:nvPr>
        </p:nvSpPr>
        <p:spPr>
          <a:xfrm>
            <a:off x="3505320" y="832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nl-NL"/>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36b66dd05ac_0_685:notes"/>
          <p:cNvSpPr/>
          <p:nvPr>
            <p:ph idx="2" type="sldImg"/>
          </p:nvPr>
        </p:nvSpPr>
        <p:spPr>
          <a:xfrm>
            <a:off x="381000" y="963613"/>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5" name="Google Shape;605;g36b66dd05ac_0_685:notes"/>
          <p:cNvSpPr txBox="1"/>
          <p:nvPr>
            <p:ph idx="1" type="body"/>
          </p:nvPr>
        </p:nvSpPr>
        <p:spPr>
          <a:xfrm>
            <a:off x="685800" y="4525652"/>
            <a:ext cx="5486400" cy="363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6" name="Google Shape;606;g36b66dd05ac_0_685:notes"/>
          <p:cNvSpPr txBox="1"/>
          <p:nvPr>
            <p:ph idx="12" type="sldNum"/>
          </p:nvPr>
        </p:nvSpPr>
        <p:spPr>
          <a:xfrm>
            <a:off x="3505320" y="832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nl-NL"/>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36b66dd05ac_0_698:notes"/>
          <p:cNvSpPr/>
          <p:nvPr>
            <p:ph idx="2" type="sldImg"/>
          </p:nvPr>
        </p:nvSpPr>
        <p:spPr>
          <a:xfrm>
            <a:off x="381000" y="963613"/>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9" name="Google Shape;619;g36b66dd05ac_0_698:notes"/>
          <p:cNvSpPr txBox="1"/>
          <p:nvPr>
            <p:ph idx="1" type="body"/>
          </p:nvPr>
        </p:nvSpPr>
        <p:spPr>
          <a:xfrm>
            <a:off x="685800" y="4525652"/>
            <a:ext cx="5486400" cy="363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0" name="Google Shape;620;g36b66dd05ac_0_698:notes"/>
          <p:cNvSpPr txBox="1"/>
          <p:nvPr>
            <p:ph idx="12" type="sldNum"/>
          </p:nvPr>
        </p:nvSpPr>
        <p:spPr>
          <a:xfrm>
            <a:off x="3505320" y="832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nl-NL"/>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36b66dd05ac_0_710:notes"/>
          <p:cNvSpPr/>
          <p:nvPr>
            <p:ph idx="2" type="sldImg"/>
          </p:nvPr>
        </p:nvSpPr>
        <p:spPr>
          <a:xfrm>
            <a:off x="381000" y="963613"/>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2" name="Google Shape;632;g36b66dd05ac_0_710:notes"/>
          <p:cNvSpPr txBox="1"/>
          <p:nvPr>
            <p:ph idx="1" type="body"/>
          </p:nvPr>
        </p:nvSpPr>
        <p:spPr>
          <a:xfrm>
            <a:off x="685800" y="4525652"/>
            <a:ext cx="5486400" cy="363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3" name="Google Shape;633;g36b66dd05ac_0_710:notes"/>
          <p:cNvSpPr txBox="1"/>
          <p:nvPr>
            <p:ph idx="12" type="sldNum"/>
          </p:nvPr>
        </p:nvSpPr>
        <p:spPr>
          <a:xfrm>
            <a:off x="3505320" y="832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nl-NL"/>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g36b66dd05ac_0_724:notes"/>
          <p:cNvSpPr/>
          <p:nvPr>
            <p:ph idx="2" type="sldImg"/>
          </p:nvPr>
        </p:nvSpPr>
        <p:spPr>
          <a:xfrm>
            <a:off x="381000" y="963613"/>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7" name="Google Shape;647;g36b66dd05ac_0_724:notes"/>
          <p:cNvSpPr txBox="1"/>
          <p:nvPr>
            <p:ph idx="1" type="body"/>
          </p:nvPr>
        </p:nvSpPr>
        <p:spPr>
          <a:xfrm>
            <a:off x="685800" y="4525652"/>
            <a:ext cx="5486400" cy="363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8" name="Google Shape;648;g36b66dd05ac_0_724:notes"/>
          <p:cNvSpPr txBox="1"/>
          <p:nvPr>
            <p:ph idx="12" type="sldNum"/>
          </p:nvPr>
        </p:nvSpPr>
        <p:spPr>
          <a:xfrm>
            <a:off x="3505320" y="832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nl-NL"/>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g36b66dd05ac_0_736:notes"/>
          <p:cNvSpPr/>
          <p:nvPr>
            <p:ph idx="2" type="sldImg"/>
          </p:nvPr>
        </p:nvSpPr>
        <p:spPr>
          <a:xfrm>
            <a:off x="381000" y="963613"/>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0" name="Google Shape;660;g36b66dd05ac_0_736:notes"/>
          <p:cNvSpPr txBox="1"/>
          <p:nvPr>
            <p:ph idx="1" type="body"/>
          </p:nvPr>
        </p:nvSpPr>
        <p:spPr>
          <a:xfrm>
            <a:off x="685800" y="4525652"/>
            <a:ext cx="5486400" cy="363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61" name="Google Shape;661;g36b66dd05ac_0_736:notes"/>
          <p:cNvSpPr txBox="1"/>
          <p:nvPr>
            <p:ph idx="12" type="sldNum"/>
          </p:nvPr>
        </p:nvSpPr>
        <p:spPr>
          <a:xfrm>
            <a:off x="3505320" y="832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nl-NL"/>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g36b66dd05ac_0_746:notes"/>
          <p:cNvSpPr/>
          <p:nvPr>
            <p:ph idx="2" type="sldImg"/>
          </p:nvPr>
        </p:nvSpPr>
        <p:spPr>
          <a:xfrm>
            <a:off x="381000" y="963613"/>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1" name="Google Shape;671;g36b66dd05ac_0_746:notes"/>
          <p:cNvSpPr txBox="1"/>
          <p:nvPr>
            <p:ph idx="1" type="body"/>
          </p:nvPr>
        </p:nvSpPr>
        <p:spPr>
          <a:xfrm>
            <a:off x="685800" y="4525652"/>
            <a:ext cx="5486400" cy="363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72" name="Google Shape;672;g36b66dd05ac_0_746:notes"/>
          <p:cNvSpPr txBox="1"/>
          <p:nvPr>
            <p:ph idx="12" type="sldNum"/>
          </p:nvPr>
        </p:nvSpPr>
        <p:spPr>
          <a:xfrm>
            <a:off x="3505320" y="832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nl-NL"/>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36b66dd05ac_0_755:notes"/>
          <p:cNvSpPr/>
          <p:nvPr>
            <p:ph idx="2" type="sldImg"/>
          </p:nvPr>
        </p:nvSpPr>
        <p:spPr>
          <a:xfrm>
            <a:off x="381000" y="963613"/>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1" name="Google Shape;681;g36b66dd05ac_0_755:notes"/>
          <p:cNvSpPr txBox="1"/>
          <p:nvPr>
            <p:ph idx="1" type="body"/>
          </p:nvPr>
        </p:nvSpPr>
        <p:spPr>
          <a:xfrm>
            <a:off x="685800" y="4525652"/>
            <a:ext cx="5486400" cy="363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nl-NL"/>
              <a:t>Baryonic matter: Ωbary,0 = 0.048 Nonbaryonic dark matter: Ωdm,0 = 0.262 Total matter: Ωm,0 = 0.31 from Ryden, Hubble Tension: Observed: </a:t>
            </a:r>
            <a:r>
              <a:rPr lang="nl-NL" sz="1000">
                <a:highlight>
                  <a:srgbClr val="FFFFFF"/>
                </a:highlight>
                <a:latin typeface="Arial"/>
                <a:ea typeface="Arial"/>
                <a:cs typeface="Arial"/>
                <a:sym typeface="Arial"/>
              </a:rPr>
              <a:t>73 - 75 km/s/Mpc from The Hubble Constant: A Historical Review </a:t>
            </a:r>
            <a:endParaRPr sz="1000">
              <a:highlight>
                <a:srgbClr val="FFFFFF"/>
              </a:highlight>
              <a:latin typeface="Arial"/>
              <a:ea typeface="Arial"/>
              <a:cs typeface="Arial"/>
              <a:sym typeface="Arial"/>
            </a:endParaRPr>
          </a:p>
          <a:p>
            <a:pPr indent="0" lvl="0" marL="0" rtl="0" algn="l">
              <a:lnSpc>
                <a:spcPct val="100000"/>
              </a:lnSpc>
              <a:spcBef>
                <a:spcPts val="0"/>
              </a:spcBef>
              <a:spcAft>
                <a:spcPts val="0"/>
              </a:spcAft>
              <a:buSzPts val="1400"/>
              <a:buNone/>
            </a:pPr>
            <a:r>
              <a:rPr lang="nl-NL" sz="1000">
                <a:highlight>
                  <a:srgbClr val="FFFFFF"/>
                </a:highlight>
                <a:latin typeface="Arial"/>
                <a:ea typeface="Arial"/>
                <a:cs typeface="Arial"/>
                <a:sym typeface="Arial"/>
              </a:rPr>
              <a:t>R. Brent Tully</a:t>
            </a:r>
            <a:endParaRPr sz="1000">
              <a:highlight>
                <a:srgbClr val="FFFFFF"/>
              </a:highlight>
              <a:latin typeface="Arial"/>
              <a:ea typeface="Arial"/>
              <a:cs typeface="Arial"/>
              <a:sym typeface="Arial"/>
            </a:endParaRPr>
          </a:p>
        </p:txBody>
      </p:sp>
      <p:sp>
        <p:nvSpPr>
          <p:cNvPr id="682" name="Google Shape;682;g36b66dd05ac_0_755:notes"/>
          <p:cNvSpPr txBox="1"/>
          <p:nvPr>
            <p:ph idx="12" type="sldNum"/>
          </p:nvPr>
        </p:nvSpPr>
        <p:spPr>
          <a:xfrm>
            <a:off x="3505320" y="832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nl-NL"/>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g36b66dd05ac_0_1264:notes"/>
          <p:cNvSpPr/>
          <p:nvPr>
            <p:ph idx="2" type="sldImg"/>
          </p:nvPr>
        </p:nvSpPr>
        <p:spPr>
          <a:xfrm>
            <a:off x="381000" y="963613"/>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0" name="Google Shape;690;g36b66dd05ac_0_1264:notes"/>
          <p:cNvSpPr txBox="1"/>
          <p:nvPr>
            <p:ph idx="1" type="body"/>
          </p:nvPr>
        </p:nvSpPr>
        <p:spPr>
          <a:xfrm>
            <a:off x="685800" y="4525652"/>
            <a:ext cx="5486400" cy="363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nl-NL"/>
              <a:t>Baryonic matter: Ωbary,0 = 0.048 Nonbaryonic dark matter: Ωdm,0 = 0.262 Total matter: Ωm,0 = 0.31 from Ryden, Hubble Tension: Observed: </a:t>
            </a:r>
            <a:r>
              <a:rPr lang="nl-NL" sz="1000">
                <a:highlight>
                  <a:srgbClr val="FFFFFF"/>
                </a:highlight>
                <a:latin typeface="Arial"/>
                <a:ea typeface="Arial"/>
                <a:cs typeface="Arial"/>
                <a:sym typeface="Arial"/>
              </a:rPr>
              <a:t>73 - 75 km/s/Mpc from The Hubble Constant: A Historical Review </a:t>
            </a:r>
            <a:endParaRPr sz="1000">
              <a:highlight>
                <a:srgbClr val="FFFFFF"/>
              </a:highlight>
              <a:latin typeface="Arial"/>
              <a:ea typeface="Arial"/>
              <a:cs typeface="Arial"/>
              <a:sym typeface="Arial"/>
            </a:endParaRPr>
          </a:p>
          <a:p>
            <a:pPr indent="0" lvl="0" marL="0" rtl="0" algn="l">
              <a:lnSpc>
                <a:spcPct val="100000"/>
              </a:lnSpc>
              <a:spcBef>
                <a:spcPts val="0"/>
              </a:spcBef>
              <a:spcAft>
                <a:spcPts val="0"/>
              </a:spcAft>
              <a:buSzPts val="1400"/>
              <a:buNone/>
            </a:pPr>
            <a:r>
              <a:rPr lang="nl-NL" sz="1000">
                <a:highlight>
                  <a:srgbClr val="FFFFFF"/>
                </a:highlight>
                <a:latin typeface="Arial"/>
                <a:ea typeface="Arial"/>
                <a:cs typeface="Arial"/>
                <a:sym typeface="Arial"/>
              </a:rPr>
              <a:t>R. Brent Tully</a:t>
            </a:r>
            <a:endParaRPr sz="1000">
              <a:highlight>
                <a:srgbClr val="FFFFFF"/>
              </a:highlight>
              <a:latin typeface="Arial"/>
              <a:ea typeface="Arial"/>
              <a:cs typeface="Arial"/>
              <a:sym typeface="Arial"/>
            </a:endParaRPr>
          </a:p>
        </p:txBody>
      </p:sp>
      <p:sp>
        <p:nvSpPr>
          <p:cNvPr id="691" name="Google Shape;691;g36b66dd05ac_0_1264:notes"/>
          <p:cNvSpPr txBox="1"/>
          <p:nvPr>
            <p:ph idx="12" type="sldNum"/>
          </p:nvPr>
        </p:nvSpPr>
        <p:spPr>
          <a:xfrm>
            <a:off x="3505320" y="832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nl-NL"/>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g36126744163_0_159:notes"/>
          <p:cNvSpPr/>
          <p:nvPr>
            <p:ph idx="2" type="sldImg"/>
          </p:nvPr>
        </p:nvSpPr>
        <p:spPr>
          <a:xfrm>
            <a:off x="381000" y="963613"/>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2" name="Google Shape;702;g36126744163_0_159:notes"/>
          <p:cNvSpPr txBox="1"/>
          <p:nvPr>
            <p:ph idx="1" type="body"/>
          </p:nvPr>
        </p:nvSpPr>
        <p:spPr>
          <a:xfrm>
            <a:off x="685800" y="4525652"/>
            <a:ext cx="5486400" cy="363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nl-NL"/>
              <a:t>[dynamisch = kinetisch?]</a:t>
            </a:r>
            <a:endParaRPr/>
          </a:p>
        </p:txBody>
      </p:sp>
      <p:sp>
        <p:nvSpPr>
          <p:cNvPr id="703" name="Google Shape;703;g36126744163_0_159:notes"/>
          <p:cNvSpPr txBox="1"/>
          <p:nvPr>
            <p:ph idx="12" type="sldNum"/>
          </p:nvPr>
        </p:nvSpPr>
        <p:spPr>
          <a:xfrm>
            <a:off x="3505320" y="832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nl-NL"/>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g36b66dd05ac_0_1290:notes"/>
          <p:cNvSpPr/>
          <p:nvPr>
            <p:ph idx="2" type="sldImg"/>
          </p:nvPr>
        </p:nvSpPr>
        <p:spPr>
          <a:xfrm>
            <a:off x="381000" y="963613"/>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2" name="Google Shape;712;g36b66dd05ac_0_1290:notes"/>
          <p:cNvSpPr txBox="1"/>
          <p:nvPr>
            <p:ph idx="1" type="body"/>
          </p:nvPr>
        </p:nvSpPr>
        <p:spPr>
          <a:xfrm>
            <a:off x="685800" y="4525652"/>
            <a:ext cx="5486400" cy="363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3" name="Google Shape;713;g36b66dd05ac_0_1290:notes"/>
          <p:cNvSpPr txBox="1"/>
          <p:nvPr>
            <p:ph idx="12" type="sldNum"/>
          </p:nvPr>
        </p:nvSpPr>
        <p:spPr>
          <a:xfrm>
            <a:off x="3505320" y="832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nl-NL"/>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36126744163_0_26:notes"/>
          <p:cNvSpPr/>
          <p:nvPr>
            <p:ph idx="2" type="sldImg"/>
          </p:nvPr>
        </p:nvSpPr>
        <p:spPr>
          <a:xfrm>
            <a:off x="381000" y="963613"/>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4" name="Google Shape;334;g36126744163_0_26:notes"/>
          <p:cNvSpPr txBox="1"/>
          <p:nvPr>
            <p:ph idx="1" type="body"/>
          </p:nvPr>
        </p:nvSpPr>
        <p:spPr>
          <a:xfrm>
            <a:off x="685800" y="4525652"/>
            <a:ext cx="5486400" cy="363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nl-NL"/>
              <a:t>[nice to have: legend]</a:t>
            </a:r>
            <a:endParaRPr/>
          </a:p>
          <a:p>
            <a:pPr indent="0" lvl="0" marL="0" rtl="0" algn="l">
              <a:lnSpc>
                <a:spcPct val="100000"/>
              </a:lnSpc>
              <a:spcBef>
                <a:spcPts val="0"/>
              </a:spcBef>
              <a:spcAft>
                <a:spcPts val="0"/>
              </a:spcAft>
              <a:buSzPts val="1400"/>
              <a:buNone/>
            </a:pPr>
            <a:r>
              <a:rPr lang="nl-NL"/>
              <a:t>[Footer]</a:t>
            </a:r>
            <a:endParaRPr/>
          </a:p>
        </p:txBody>
      </p:sp>
      <p:sp>
        <p:nvSpPr>
          <p:cNvPr id="335" name="Google Shape;335;g36126744163_0_26:notes"/>
          <p:cNvSpPr txBox="1"/>
          <p:nvPr>
            <p:ph idx="12" type="sldNum"/>
          </p:nvPr>
        </p:nvSpPr>
        <p:spPr>
          <a:xfrm>
            <a:off x="3505320" y="832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nl-NL"/>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g361893e02f7_0_67:notes"/>
          <p:cNvSpPr/>
          <p:nvPr>
            <p:ph idx="2" type="sldImg"/>
          </p:nvPr>
        </p:nvSpPr>
        <p:spPr>
          <a:xfrm>
            <a:off x="381000" y="963613"/>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0" name="Google Shape;720;g361893e02f7_0_67:notes"/>
          <p:cNvSpPr txBox="1"/>
          <p:nvPr>
            <p:ph idx="1" type="body"/>
          </p:nvPr>
        </p:nvSpPr>
        <p:spPr>
          <a:xfrm>
            <a:off x="685800" y="4525652"/>
            <a:ext cx="5486400" cy="363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nl-NL"/>
              <a:t>Here the blue dashed line is again the distribution at decoupling. The real decoupled distribution is the solid blue line, this distribution is mass independent, since it always has the form of a relativisitc FD gas. Also a fermi dirac gas in equilibrium with a mass of 50 mev and temperature of T_dec a_dec / a is plotted, this distribution depends on the mass, and would naively describe the kinetic properties of the gas. As can be seen at the beginning they agree but as the CNB transitions from radiation to matter, they disagree. For 50 mev here the transition point is around 0.01. And in gener </a:t>
            </a:r>
            <a:endParaRPr/>
          </a:p>
        </p:txBody>
      </p:sp>
      <p:sp>
        <p:nvSpPr>
          <p:cNvPr id="721" name="Google Shape;721;g361893e02f7_0_67:notes"/>
          <p:cNvSpPr txBox="1"/>
          <p:nvPr>
            <p:ph idx="12" type="sldNum"/>
          </p:nvPr>
        </p:nvSpPr>
        <p:spPr>
          <a:xfrm>
            <a:off x="3505320" y="832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nl-NL"/>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g3669c068c1a_0_400:notes"/>
          <p:cNvSpPr/>
          <p:nvPr>
            <p:ph idx="2" type="sldImg"/>
          </p:nvPr>
        </p:nvSpPr>
        <p:spPr>
          <a:xfrm>
            <a:off x="381000" y="963613"/>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5" name="Google Shape;735;g3669c068c1a_0_400:notes"/>
          <p:cNvSpPr txBox="1"/>
          <p:nvPr>
            <p:ph idx="1" type="body"/>
          </p:nvPr>
        </p:nvSpPr>
        <p:spPr>
          <a:xfrm>
            <a:off x="685800" y="4525652"/>
            <a:ext cx="5486400" cy="363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6" name="Google Shape;736;g3669c068c1a_0_400:notes"/>
          <p:cNvSpPr txBox="1"/>
          <p:nvPr>
            <p:ph idx="12" type="sldNum"/>
          </p:nvPr>
        </p:nvSpPr>
        <p:spPr>
          <a:xfrm>
            <a:off x="3505320" y="832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nl-NL"/>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g3669c068c1a_0_28:notes"/>
          <p:cNvSpPr/>
          <p:nvPr>
            <p:ph idx="2" type="sldImg"/>
          </p:nvPr>
        </p:nvSpPr>
        <p:spPr>
          <a:xfrm>
            <a:off x="381000" y="963613"/>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7" name="Google Shape;747;g3669c068c1a_0_28:notes"/>
          <p:cNvSpPr txBox="1"/>
          <p:nvPr>
            <p:ph idx="1" type="body"/>
          </p:nvPr>
        </p:nvSpPr>
        <p:spPr>
          <a:xfrm>
            <a:off x="685800" y="4525652"/>
            <a:ext cx="5486400" cy="363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8" name="Google Shape;748;g3669c068c1a_0_28:notes"/>
          <p:cNvSpPr txBox="1"/>
          <p:nvPr>
            <p:ph idx="12" type="sldNum"/>
          </p:nvPr>
        </p:nvSpPr>
        <p:spPr>
          <a:xfrm>
            <a:off x="3505320" y="832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nl-NL"/>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g36b66dd05ac_0_765:notes"/>
          <p:cNvSpPr/>
          <p:nvPr>
            <p:ph idx="2" type="sldImg"/>
          </p:nvPr>
        </p:nvSpPr>
        <p:spPr>
          <a:xfrm>
            <a:off x="381000" y="963613"/>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8" name="Google Shape;758;g36b66dd05ac_0_765:notes"/>
          <p:cNvSpPr txBox="1"/>
          <p:nvPr>
            <p:ph idx="1" type="body"/>
          </p:nvPr>
        </p:nvSpPr>
        <p:spPr>
          <a:xfrm>
            <a:off x="685800" y="4525652"/>
            <a:ext cx="5486400" cy="363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nl-NL"/>
              <a:t>Baryonic matter: Ωbary,0 = 0.048 Nonbaryonic dark matter: Ωdm,0 = 0.262 Total matter: Ωm,0 = 0.31 from Ryden, Hubble Tension: Observed: </a:t>
            </a:r>
            <a:r>
              <a:rPr lang="nl-NL" sz="1000">
                <a:highlight>
                  <a:srgbClr val="FFFFFF"/>
                </a:highlight>
                <a:latin typeface="Arial"/>
                <a:ea typeface="Arial"/>
                <a:cs typeface="Arial"/>
                <a:sym typeface="Arial"/>
              </a:rPr>
              <a:t>73 - 75 km/s/Mpc from The Hubble Constant: A Historical Review </a:t>
            </a:r>
            <a:endParaRPr sz="1000">
              <a:highlight>
                <a:srgbClr val="FFFFFF"/>
              </a:highlight>
              <a:latin typeface="Arial"/>
              <a:ea typeface="Arial"/>
              <a:cs typeface="Arial"/>
              <a:sym typeface="Arial"/>
            </a:endParaRPr>
          </a:p>
          <a:p>
            <a:pPr indent="0" lvl="0" marL="0" rtl="0" algn="l">
              <a:lnSpc>
                <a:spcPct val="100000"/>
              </a:lnSpc>
              <a:spcBef>
                <a:spcPts val="0"/>
              </a:spcBef>
              <a:spcAft>
                <a:spcPts val="0"/>
              </a:spcAft>
              <a:buSzPts val="1400"/>
              <a:buNone/>
            </a:pPr>
            <a:r>
              <a:rPr lang="nl-NL" sz="1000">
                <a:highlight>
                  <a:srgbClr val="FFFFFF"/>
                </a:highlight>
                <a:latin typeface="Arial"/>
                <a:ea typeface="Arial"/>
                <a:cs typeface="Arial"/>
                <a:sym typeface="Arial"/>
              </a:rPr>
              <a:t>R. Brent Tully</a:t>
            </a:r>
            <a:endParaRPr sz="1000">
              <a:highlight>
                <a:srgbClr val="FFFFFF"/>
              </a:highlight>
              <a:latin typeface="Arial"/>
              <a:ea typeface="Arial"/>
              <a:cs typeface="Arial"/>
              <a:sym typeface="Arial"/>
            </a:endParaRPr>
          </a:p>
        </p:txBody>
      </p:sp>
      <p:sp>
        <p:nvSpPr>
          <p:cNvPr id="759" name="Google Shape;759;g36b66dd05ac_0_765:notes"/>
          <p:cNvSpPr txBox="1"/>
          <p:nvPr>
            <p:ph idx="12" type="sldNum"/>
          </p:nvPr>
        </p:nvSpPr>
        <p:spPr>
          <a:xfrm>
            <a:off x="3505320" y="832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nl-NL"/>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g3669c068c1a_0_69:notes"/>
          <p:cNvSpPr/>
          <p:nvPr>
            <p:ph idx="2" type="sldImg"/>
          </p:nvPr>
        </p:nvSpPr>
        <p:spPr>
          <a:xfrm>
            <a:off x="381000" y="963613"/>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1" name="Google Shape;771;g3669c068c1a_0_69:notes"/>
          <p:cNvSpPr txBox="1"/>
          <p:nvPr>
            <p:ph idx="1" type="body"/>
          </p:nvPr>
        </p:nvSpPr>
        <p:spPr>
          <a:xfrm>
            <a:off x="685800" y="4525652"/>
            <a:ext cx="5486400" cy="363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2" name="Google Shape;772;g3669c068c1a_0_69:notes"/>
          <p:cNvSpPr txBox="1"/>
          <p:nvPr>
            <p:ph idx="12" type="sldNum"/>
          </p:nvPr>
        </p:nvSpPr>
        <p:spPr>
          <a:xfrm>
            <a:off x="3505320" y="832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nl-NL"/>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g3669c068c1a_0_232:notes"/>
          <p:cNvSpPr/>
          <p:nvPr>
            <p:ph idx="2" type="sldImg"/>
          </p:nvPr>
        </p:nvSpPr>
        <p:spPr>
          <a:xfrm>
            <a:off x="381000" y="963613"/>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0" name="Google Shape;780;g3669c068c1a_0_232:notes"/>
          <p:cNvSpPr txBox="1"/>
          <p:nvPr>
            <p:ph idx="1" type="body"/>
          </p:nvPr>
        </p:nvSpPr>
        <p:spPr>
          <a:xfrm>
            <a:off x="685800" y="4525652"/>
            <a:ext cx="5486400" cy="363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nl-NL"/>
              <a:t>Zeg: niet in equilibrium</a:t>
            </a:r>
            <a:endParaRPr/>
          </a:p>
        </p:txBody>
      </p:sp>
      <p:sp>
        <p:nvSpPr>
          <p:cNvPr id="781" name="Google Shape;781;g3669c068c1a_0_232:notes"/>
          <p:cNvSpPr txBox="1"/>
          <p:nvPr>
            <p:ph idx="12" type="sldNum"/>
          </p:nvPr>
        </p:nvSpPr>
        <p:spPr>
          <a:xfrm>
            <a:off x="3505320" y="832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nl-NL"/>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g366c03c3109_0_859:notes"/>
          <p:cNvSpPr/>
          <p:nvPr>
            <p:ph idx="2" type="sldImg"/>
          </p:nvPr>
        </p:nvSpPr>
        <p:spPr>
          <a:xfrm>
            <a:off x="381000" y="963613"/>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9" name="Google Shape;789;g366c03c3109_0_859:notes"/>
          <p:cNvSpPr txBox="1"/>
          <p:nvPr>
            <p:ph idx="1" type="body"/>
          </p:nvPr>
        </p:nvSpPr>
        <p:spPr>
          <a:xfrm>
            <a:off x="685800" y="4525652"/>
            <a:ext cx="5486400" cy="363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90" name="Google Shape;790;g366c03c3109_0_859:notes"/>
          <p:cNvSpPr txBox="1"/>
          <p:nvPr>
            <p:ph idx="12" type="sldNum"/>
          </p:nvPr>
        </p:nvSpPr>
        <p:spPr>
          <a:xfrm>
            <a:off x="3505320" y="832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nl-NL"/>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g366c03c3109_0_779:notes"/>
          <p:cNvSpPr/>
          <p:nvPr>
            <p:ph idx="2" type="sldImg"/>
          </p:nvPr>
        </p:nvSpPr>
        <p:spPr>
          <a:xfrm>
            <a:off x="381000" y="963613"/>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9" name="Google Shape;809;g366c03c3109_0_779:notes"/>
          <p:cNvSpPr txBox="1"/>
          <p:nvPr>
            <p:ph idx="1" type="body"/>
          </p:nvPr>
        </p:nvSpPr>
        <p:spPr>
          <a:xfrm>
            <a:off x="685800" y="4525652"/>
            <a:ext cx="5486400" cy="363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10" name="Google Shape;810;g366c03c3109_0_779:notes"/>
          <p:cNvSpPr txBox="1"/>
          <p:nvPr>
            <p:ph idx="12" type="sldNum"/>
          </p:nvPr>
        </p:nvSpPr>
        <p:spPr>
          <a:xfrm>
            <a:off x="3505320" y="832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nl-NL"/>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g366c03c3109_0_557:notes"/>
          <p:cNvSpPr/>
          <p:nvPr>
            <p:ph idx="2" type="sldImg"/>
          </p:nvPr>
        </p:nvSpPr>
        <p:spPr>
          <a:xfrm>
            <a:off x="381000" y="963613"/>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1" name="Google Shape;821;g366c03c3109_0_557:notes"/>
          <p:cNvSpPr txBox="1"/>
          <p:nvPr>
            <p:ph idx="1" type="body"/>
          </p:nvPr>
        </p:nvSpPr>
        <p:spPr>
          <a:xfrm>
            <a:off x="685800" y="4525652"/>
            <a:ext cx="5486400" cy="363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22" name="Google Shape;822;g366c03c3109_0_557:notes"/>
          <p:cNvSpPr txBox="1"/>
          <p:nvPr>
            <p:ph idx="12" type="sldNum"/>
          </p:nvPr>
        </p:nvSpPr>
        <p:spPr>
          <a:xfrm>
            <a:off x="3505320" y="832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nl-NL"/>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1" name="Shape 841"/>
        <p:cNvGrpSpPr/>
        <p:nvPr/>
      </p:nvGrpSpPr>
      <p:grpSpPr>
        <a:xfrm>
          <a:off x="0" y="0"/>
          <a:ext cx="0" cy="0"/>
          <a:chOff x="0" y="0"/>
          <a:chExt cx="0" cy="0"/>
        </a:xfrm>
      </p:grpSpPr>
      <p:sp>
        <p:nvSpPr>
          <p:cNvPr id="842" name="Google Shape;842;g366c03c3109_0_549:notes"/>
          <p:cNvSpPr/>
          <p:nvPr>
            <p:ph idx="2" type="sldImg"/>
          </p:nvPr>
        </p:nvSpPr>
        <p:spPr>
          <a:xfrm>
            <a:off x="381000" y="963613"/>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3" name="Google Shape;843;g366c03c3109_0_549:notes"/>
          <p:cNvSpPr txBox="1"/>
          <p:nvPr>
            <p:ph idx="1" type="body"/>
          </p:nvPr>
        </p:nvSpPr>
        <p:spPr>
          <a:xfrm>
            <a:off x="685800" y="4525652"/>
            <a:ext cx="5486400" cy="363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44" name="Google Shape;844;g366c03c3109_0_549:notes"/>
          <p:cNvSpPr txBox="1"/>
          <p:nvPr>
            <p:ph idx="12" type="sldNum"/>
          </p:nvPr>
        </p:nvSpPr>
        <p:spPr>
          <a:xfrm>
            <a:off x="3505320" y="832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nl-NL"/>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36126744163_0_51:notes"/>
          <p:cNvSpPr/>
          <p:nvPr>
            <p:ph idx="2" type="sldImg"/>
          </p:nvPr>
        </p:nvSpPr>
        <p:spPr>
          <a:xfrm>
            <a:off x="381000" y="963613"/>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3" name="Google Shape;343;g36126744163_0_51:notes"/>
          <p:cNvSpPr txBox="1"/>
          <p:nvPr>
            <p:ph idx="1" type="body"/>
          </p:nvPr>
        </p:nvSpPr>
        <p:spPr>
          <a:xfrm>
            <a:off x="685800" y="4525652"/>
            <a:ext cx="5486400" cy="363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nl-NL"/>
              <a:t>Zeg wat decoupled is </a:t>
            </a:r>
            <a:endParaRPr/>
          </a:p>
        </p:txBody>
      </p:sp>
      <p:sp>
        <p:nvSpPr>
          <p:cNvPr id="344" name="Google Shape;344;g36126744163_0_51:notes"/>
          <p:cNvSpPr txBox="1"/>
          <p:nvPr>
            <p:ph idx="12" type="sldNum"/>
          </p:nvPr>
        </p:nvSpPr>
        <p:spPr>
          <a:xfrm>
            <a:off x="3505320" y="832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nl-NL"/>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5" name="Shape 855"/>
        <p:cNvGrpSpPr/>
        <p:nvPr/>
      </p:nvGrpSpPr>
      <p:grpSpPr>
        <a:xfrm>
          <a:off x="0" y="0"/>
          <a:ext cx="0" cy="0"/>
          <a:chOff x="0" y="0"/>
          <a:chExt cx="0" cy="0"/>
        </a:xfrm>
      </p:grpSpPr>
      <p:sp>
        <p:nvSpPr>
          <p:cNvPr id="856" name="Google Shape;856;g366c03c3109_0_790:notes"/>
          <p:cNvSpPr/>
          <p:nvPr>
            <p:ph idx="2" type="sldImg"/>
          </p:nvPr>
        </p:nvSpPr>
        <p:spPr>
          <a:xfrm>
            <a:off x="381000" y="963613"/>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7" name="Google Shape;857;g366c03c3109_0_790:notes"/>
          <p:cNvSpPr txBox="1"/>
          <p:nvPr>
            <p:ph idx="1" type="body"/>
          </p:nvPr>
        </p:nvSpPr>
        <p:spPr>
          <a:xfrm>
            <a:off x="685800" y="4525652"/>
            <a:ext cx="5486400" cy="363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8" name="Google Shape;858;g366c03c3109_0_790:notes"/>
          <p:cNvSpPr txBox="1"/>
          <p:nvPr>
            <p:ph idx="12" type="sldNum"/>
          </p:nvPr>
        </p:nvSpPr>
        <p:spPr>
          <a:xfrm>
            <a:off x="3505320" y="832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nl-NL"/>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g366c03c3109_0_814:notes"/>
          <p:cNvSpPr/>
          <p:nvPr>
            <p:ph idx="2" type="sldImg"/>
          </p:nvPr>
        </p:nvSpPr>
        <p:spPr>
          <a:xfrm>
            <a:off x="381000" y="963613"/>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0" name="Google Shape;870;g366c03c3109_0_814:notes"/>
          <p:cNvSpPr txBox="1"/>
          <p:nvPr>
            <p:ph idx="1" type="body"/>
          </p:nvPr>
        </p:nvSpPr>
        <p:spPr>
          <a:xfrm>
            <a:off x="685800" y="4525652"/>
            <a:ext cx="5486400" cy="363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1" name="Google Shape;871;g366c03c3109_0_814:notes"/>
          <p:cNvSpPr txBox="1"/>
          <p:nvPr>
            <p:ph idx="12" type="sldNum"/>
          </p:nvPr>
        </p:nvSpPr>
        <p:spPr>
          <a:xfrm>
            <a:off x="3505320" y="832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nl-NL"/>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9" name="Shape 879"/>
        <p:cNvGrpSpPr/>
        <p:nvPr/>
      </p:nvGrpSpPr>
      <p:grpSpPr>
        <a:xfrm>
          <a:off x="0" y="0"/>
          <a:ext cx="0" cy="0"/>
          <a:chOff x="0" y="0"/>
          <a:chExt cx="0" cy="0"/>
        </a:xfrm>
      </p:grpSpPr>
      <p:sp>
        <p:nvSpPr>
          <p:cNvPr id="880" name="Google Shape;880;g366c03c3109_0_824:notes"/>
          <p:cNvSpPr/>
          <p:nvPr>
            <p:ph idx="2" type="sldImg"/>
          </p:nvPr>
        </p:nvSpPr>
        <p:spPr>
          <a:xfrm>
            <a:off x="381000" y="963613"/>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1" name="Google Shape;881;g366c03c3109_0_824:notes"/>
          <p:cNvSpPr txBox="1"/>
          <p:nvPr>
            <p:ph idx="1" type="body"/>
          </p:nvPr>
        </p:nvSpPr>
        <p:spPr>
          <a:xfrm>
            <a:off x="685800" y="4525652"/>
            <a:ext cx="5486400" cy="363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82" name="Google Shape;882;g366c03c3109_0_824:notes"/>
          <p:cNvSpPr txBox="1"/>
          <p:nvPr>
            <p:ph idx="12" type="sldNum"/>
          </p:nvPr>
        </p:nvSpPr>
        <p:spPr>
          <a:xfrm>
            <a:off x="3505320" y="832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nl-NL"/>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g366c03c3109_0_836:notes"/>
          <p:cNvSpPr/>
          <p:nvPr>
            <p:ph idx="2" type="sldImg"/>
          </p:nvPr>
        </p:nvSpPr>
        <p:spPr>
          <a:xfrm>
            <a:off x="381000" y="963613"/>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3" name="Google Shape;893;g366c03c3109_0_836:notes"/>
          <p:cNvSpPr txBox="1"/>
          <p:nvPr>
            <p:ph idx="1" type="body"/>
          </p:nvPr>
        </p:nvSpPr>
        <p:spPr>
          <a:xfrm>
            <a:off x="685800" y="4525652"/>
            <a:ext cx="5486400" cy="363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94" name="Google Shape;894;g366c03c3109_0_836:notes"/>
          <p:cNvSpPr txBox="1"/>
          <p:nvPr>
            <p:ph idx="12" type="sldNum"/>
          </p:nvPr>
        </p:nvSpPr>
        <p:spPr>
          <a:xfrm>
            <a:off x="3505320" y="832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nl-NL"/>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6" name="Shape 906"/>
        <p:cNvGrpSpPr/>
        <p:nvPr/>
      </p:nvGrpSpPr>
      <p:grpSpPr>
        <a:xfrm>
          <a:off x="0" y="0"/>
          <a:ext cx="0" cy="0"/>
          <a:chOff x="0" y="0"/>
          <a:chExt cx="0" cy="0"/>
        </a:xfrm>
      </p:grpSpPr>
      <p:sp>
        <p:nvSpPr>
          <p:cNvPr id="907" name="Google Shape;907;g36b66dd05ac_0_17:notes"/>
          <p:cNvSpPr/>
          <p:nvPr>
            <p:ph idx="2" type="sldImg"/>
          </p:nvPr>
        </p:nvSpPr>
        <p:spPr>
          <a:xfrm>
            <a:off x="381000" y="963613"/>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8" name="Google Shape;908;g36b66dd05ac_0_17:notes"/>
          <p:cNvSpPr txBox="1"/>
          <p:nvPr>
            <p:ph idx="1" type="body"/>
          </p:nvPr>
        </p:nvSpPr>
        <p:spPr>
          <a:xfrm>
            <a:off x="685800" y="4525652"/>
            <a:ext cx="5486400" cy="363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09" name="Google Shape;909;g36b66dd05ac_0_17:notes"/>
          <p:cNvSpPr txBox="1"/>
          <p:nvPr>
            <p:ph idx="12" type="sldNum"/>
          </p:nvPr>
        </p:nvSpPr>
        <p:spPr>
          <a:xfrm>
            <a:off x="3505320" y="832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nl-NL"/>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36b66dd05ac_0_432:notes"/>
          <p:cNvSpPr/>
          <p:nvPr>
            <p:ph idx="2" type="sldImg"/>
          </p:nvPr>
        </p:nvSpPr>
        <p:spPr>
          <a:xfrm>
            <a:off x="381000" y="963613"/>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0" name="Google Shape;360;g36b66dd05ac_0_432:notes"/>
          <p:cNvSpPr txBox="1"/>
          <p:nvPr>
            <p:ph idx="1" type="body"/>
          </p:nvPr>
        </p:nvSpPr>
        <p:spPr>
          <a:xfrm>
            <a:off x="685800" y="4525652"/>
            <a:ext cx="5486400" cy="363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nl-NL"/>
              <a:t>Zeg: golflengte wordt opgerekt met a dus k met 1/a. Hint alvast naar neutrinos eerst radiation dan matter.</a:t>
            </a:r>
            <a:endParaRPr/>
          </a:p>
        </p:txBody>
      </p:sp>
      <p:sp>
        <p:nvSpPr>
          <p:cNvPr id="361" name="Google Shape;361;g36b66dd05ac_0_432:notes"/>
          <p:cNvSpPr txBox="1"/>
          <p:nvPr>
            <p:ph idx="12" type="sldNum"/>
          </p:nvPr>
        </p:nvSpPr>
        <p:spPr>
          <a:xfrm>
            <a:off x="3505320" y="832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nl-NL"/>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36172586bb8_0_2:notes"/>
          <p:cNvSpPr/>
          <p:nvPr>
            <p:ph idx="2" type="sldImg"/>
          </p:nvPr>
        </p:nvSpPr>
        <p:spPr>
          <a:xfrm>
            <a:off x="381000" y="963613"/>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9" name="Google Shape;379;g36172586bb8_0_2:notes"/>
          <p:cNvSpPr txBox="1"/>
          <p:nvPr>
            <p:ph idx="1" type="body"/>
          </p:nvPr>
        </p:nvSpPr>
        <p:spPr>
          <a:xfrm>
            <a:off x="685800" y="4525652"/>
            <a:ext cx="5486400" cy="363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nl-NL"/>
              <a:t>zet formule redshift erop</a:t>
            </a:r>
            <a:endParaRPr/>
          </a:p>
        </p:txBody>
      </p:sp>
      <p:sp>
        <p:nvSpPr>
          <p:cNvPr id="380" name="Google Shape;380;g36172586bb8_0_2:notes"/>
          <p:cNvSpPr txBox="1"/>
          <p:nvPr>
            <p:ph idx="12" type="sldNum"/>
          </p:nvPr>
        </p:nvSpPr>
        <p:spPr>
          <a:xfrm>
            <a:off x="3505320" y="832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nl-NL"/>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361893e02f7_0_115:notes"/>
          <p:cNvSpPr/>
          <p:nvPr>
            <p:ph idx="2" type="sldImg"/>
          </p:nvPr>
        </p:nvSpPr>
        <p:spPr>
          <a:xfrm>
            <a:off x="381000" y="963613"/>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1" name="Google Shape;391;g361893e02f7_0_115:notes"/>
          <p:cNvSpPr txBox="1"/>
          <p:nvPr>
            <p:ph idx="1" type="body"/>
          </p:nvPr>
        </p:nvSpPr>
        <p:spPr>
          <a:xfrm>
            <a:off x="685800" y="4525652"/>
            <a:ext cx="5486400" cy="363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2" name="Google Shape;392;g361893e02f7_0_115:notes"/>
          <p:cNvSpPr txBox="1"/>
          <p:nvPr>
            <p:ph idx="12" type="sldNum"/>
          </p:nvPr>
        </p:nvSpPr>
        <p:spPr>
          <a:xfrm>
            <a:off x="3505320" y="832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nl-NL"/>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36126744163_0_98:notes"/>
          <p:cNvSpPr/>
          <p:nvPr>
            <p:ph idx="2" type="sldImg"/>
          </p:nvPr>
        </p:nvSpPr>
        <p:spPr>
          <a:xfrm>
            <a:off x="381000" y="963613"/>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3" name="Google Shape;403;g36126744163_0_98:notes"/>
          <p:cNvSpPr txBox="1"/>
          <p:nvPr>
            <p:ph idx="1" type="body"/>
          </p:nvPr>
        </p:nvSpPr>
        <p:spPr>
          <a:xfrm>
            <a:off x="685800" y="4525652"/>
            <a:ext cx="5486400" cy="363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nl-NL"/>
              <a:t>Zeg: niet in equilibrium</a:t>
            </a:r>
            <a:endParaRPr/>
          </a:p>
          <a:p>
            <a:pPr indent="0" lvl="0" marL="0" rtl="0" algn="l">
              <a:lnSpc>
                <a:spcPct val="100000"/>
              </a:lnSpc>
              <a:spcBef>
                <a:spcPts val="0"/>
              </a:spcBef>
              <a:spcAft>
                <a:spcPts val="0"/>
              </a:spcAft>
              <a:buSzPts val="1400"/>
              <a:buNone/>
            </a:pPr>
            <a:r>
              <a:rPr lang="nl-NL"/>
              <a:t>Zeg: distribution at decoupling is frozen in, the shape stays conserved. </a:t>
            </a:r>
            <a:endParaRPr/>
          </a:p>
        </p:txBody>
      </p:sp>
      <p:sp>
        <p:nvSpPr>
          <p:cNvPr id="404" name="Google Shape;404;g36126744163_0_98:notes"/>
          <p:cNvSpPr txBox="1"/>
          <p:nvPr>
            <p:ph idx="12" type="sldNum"/>
          </p:nvPr>
        </p:nvSpPr>
        <p:spPr>
          <a:xfrm>
            <a:off x="3505320" y="832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nl-NL"/>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36b66dd05ac_0_605:notes"/>
          <p:cNvSpPr/>
          <p:nvPr>
            <p:ph idx="2" type="sldImg"/>
          </p:nvPr>
        </p:nvSpPr>
        <p:spPr>
          <a:xfrm>
            <a:off x="381000" y="963613"/>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6" name="Google Shape;416;g36b66dd05ac_0_605:notes"/>
          <p:cNvSpPr txBox="1"/>
          <p:nvPr>
            <p:ph idx="1" type="body"/>
          </p:nvPr>
        </p:nvSpPr>
        <p:spPr>
          <a:xfrm>
            <a:off x="685800" y="4525652"/>
            <a:ext cx="5486400" cy="363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nl-NL"/>
              <a:t>Zeg: niet in equilibrium</a:t>
            </a:r>
            <a:endParaRPr/>
          </a:p>
          <a:p>
            <a:pPr indent="0" lvl="0" marL="0" rtl="0" algn="l">
              <a:lnSpc>
                <a:spcPct val="100000"/>
              </a:lnSpc>
              <a:spcBef>
                <a:spcPts val="0"/>
              </a:spcBef>
              <a:spcAft>
                <a:spcPts val="0"/>
              </a:spcAft>
              <a:buSzPts val="1400"/>
              <a:buNone/>
            </a:pPr>
            <a:r>
              <a:rPr lang="nl-NL"/>
              <a:t>Zeg: distribution at decoupling is frozen in, the shape stays conserved. </a:t>
            </a:r>
            <a:endParaRPr/>
          </a:p>
        </p:txBody>
      </p:sp>
      <p:sp>
        <p:nvSpPr>
          <p:cNvPr id="417" name="Google Shape;417;g36b66dd05ac_0_605:notes"/>
          <p:cNvSpPr txBox="1"/>
          <p:nvPr>
            <p:ph idx="12" type="sldNum"/>
          </p:nvPr>
        </p:nvSpPr>
        <p:spPr>
          <a:xfrm>
            <a:off x="3505320" y="832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nl-NL"/>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bg>
      <p:bgPr>
        <a:solidFill>
          <a:srgbClr val="E3000B"/>
        </a:solidFill>
      </p:bgPr>
    </p:bg>
    <p:spTree>
      <p:nvGrpSpPr>
        <p:cNvPr id="17" name="Shape 17"/>
        <p:cNvGrpSpPr/>
        <p:nvPr/>
      </p:nvGrpSpPr>
      <p:grpSpPr>
        <a:xfrm>
          <a:off x="0" y="0"/>
          <a:ext cx="0" cy="0"/>
          <a:chOff x="0" y="0"/>
          <a:chExt cx="0" cy="0"/>
        </a:xfrm>
      </p:grpSpPr>
      <p:sp>
        <p:nvSpPr>
          <p:cNvPr id="18" name="Google Shape;18;p6"/>
          <p:cNvSpPr txBox="1"/>
          <p:nvPr>
            <p:ph idx="1" type="body"/>
          </p:nvPr>
        </p:nvSpPr>
        <p:spPr>
          <a:xfrm>
            <a:off x="939613" y="5018400"/>
            <a:ext cx="9900000" cy="216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rgbClr val="8C201B"/>
              </a:buClr>
              <a:buSzPts val="1600"/>
              <a:buNone/>
              <a:defRPr b="0">
                <a:solidFill>
                  <a:srgbClr val="8C201B"/>
                </a:solidFill>
              </a:defRPr>
            </a:lvl1pPr>
            <a:lvl2pPr indent="-228600" lvl="1" marL="914400" algn="l">
              <a:lnSpc>
                <a:spcPct val="100000"/>
              </a:lnSpc>
              <a:spcBef>
                <a:spcPts val="0"/>
              </a:spcBef>
              <a:spcAft>
                <a:spcPts val="0"/>
              </a:spcAft>
              <a:buClr>
                <a:srgbClr val="8C201B"/>
              </a:buClr>
              <a:buSzPts val="1600"/>
              <a:buNone/>
              <a:defRPr b="0">
                <a:solidFill>
                  <a:srgbClr val="8C201B"/>
                </a:solidFill>
              </a:defRPr>
            </a:lvl2pPr>
            <a:lvl3pPr indent="-228600" lvl="2" marL="1371600" algn="l">
              <a:lnSpc>
                <a:spcPct val="100000"/>
              </a:lnSpc>
              <a:spcBef>
                <a:spcPts val="0"/>
              </a:spcBef>
              <a:spcAft>
                <a:spcPts val="0"/>
              </a:spcAft>
              <a:buClr>
                <a:srgbClr val="8C201B"/>
              </a:buClr>
              <a:buSzPts val="1600"/>
              <a:buFont typeface="Arial"/>
              <a:buNone/>
              <a:defRPr b="0">
                <a:solidFill>
                  <a:srgbClr val="8C201B"/>
                </a:solidFill>
              </a:defRPr>
            </a:lvl3pPr>
            <a:lvl4pPr indent="-228600" lvl="3" marL="1828800" algn="l">
              <a:lnSpc>
                <a:spcPct val="100000"/>
              </a:lnSpc>
              <a:spcBef>
                <a:spcPts val="0"/>
              </a:spcBef>
              <a:spcAft>
                <a:spcPts val="0"/>
              </a:spcAft>
              <a:buClr>
                <a:srgbClr val="8C201B"/>
              </a:buClr>
              <a:buSzPts val="1600"/>
              <a:buFont typeface="Arial"/>
              <a:buNone/>
              <a:defRPr b="0">
                <a:solidFill>
                  <a:srgbClr val="8C201B"/>
                </a:solidFill>
              </a:defRPr>
            </a:lvl4pPr>
            <a:lvl5pPr indent="-228600" lvl="4" marL="2286000" algn="l">
              <a:lnSpc>
                <a:spcPct val="100000"/>
              </a:lnSpc>
              <a:spcBef>
                <a:spcPts val="0"/>
              </a:spcBef>
              <a:spcAft>
                <a:spcPts val="0"/>
              </a:spcAft>
              <a:buClr>
                <a:srgbClr val="8C201B"/>
              </a:buClr>
              <a:buSzPts val="1600"/>
              <a:buFont typeface="Arial"/>
              <a:buNone/>
              <a:defRPr b="0">
                <a:solidFill>
                  <a:srgbClr val="8C201B"/>
                </a:solidFill>
              </a:defRPr>
            </a:lvl5pPr>
            <a:lvl6pPr indent="-228600" lvl="5" marL="2743200" algn="l">
              <a:lnSpc>
                <a:spcPct val="100000"/>
              </a:lnSpc>
              <a:spcBef>
                <a:spcPts val="0"/>
              </a:spcBef>
              <a:spcAft>
                <a:spcPts val="0"/>
              </a:spcAft>
              <a:buClr>
                <a:srgbClr val="8C201B"/>
              </a:buClr>
              <a:buSzPts val="1600"/>
              <a:buFont typeface="Arial"/>
              <a:buNone/>
              <a:defRPr b="0">
                <a:solidFill>
                  <a:srgbClr val="8C201B"/>
                </a:solidFill>
              </a:defRPr>
            </a:lvl6pPr>
            <a:lvl7pPr indent="-228600" lvl="6" marL="3200400" algn="l">
              <a:lnSpc>
                <a:spcPct val="100000"/>
              </a:lnSpc>
              <a:spcBef>
                <a:spcPts val="0"/>
              </a:spcBef>
              <a:spcAft>
                <a:spcPts val="0"/>
              </a:spcAft>
              <a:buClr>
                <a:srgbClr val="8C201B"/>
              </a:buClr>
              <a:buSzPts val="1600"/>
              <a:buFont typeface="Arial"/>
              <a:buNone/>
              <a:defRPr b="0">
                <a:solidFill>
                  <a:srgbClr val="8C201B"/>
                </a:solidFill>
              </a:defRPr>
            </a:lvl7pPr>
            <a:lvl8pPr indent="-228600" lvl="7" marL="3657600" algn="l">
              <a:lnSpc>
                <a:spcPct val="100000"/>
              </a:lnSpc>
              <a:spcBef>
                <a:spcPts val="0"/>
              </a:spcBef>
              <a:spcAft>
                <a:spcPts val="0"/>
              </a:spcAft>
              <a:buClr>
                <a:srgbClr val="8C201B"/>
              </a:buClr>
              <a:buSzPts val="1600"/>
              <a:buFont typeface="Arial"/>
              <a:buNone/>
              <a:defRPr b="0">
                <a:solidFill>
                  <a:srgbClr val="8C201B"/>
                </a:solidFill>
              </a:defRPr>
            </a:lvl8pPr>
            <a:lvl9pPr indent="-228600" lvl="8" marL="4114800" algn="l">
              <a:lnSpc>
                <a:spcPct val="100000"/>
              </a:lnSpc>
              <a:spcBef>
                <a:spcPts val="0"/>
              </a:spcBef>
              <a:spcAft>
                <a:spcPts val="0"/>
              </a:spcAft>
              <a:buClr>
                <a:srgbClr val="8C201B"/>
              </a:buClr>
              <a:buSzPts val="1600"/>
              <a:buFont typeface="Arial"/>
              <a:buNone/>
              <a:defRPr b="0">
                <a:solidFill>
                  <a:srgbClr val="8C201B"/>
                </a:solidFill>
              </a:defRPr>
            </a:lvl9pPr>
          </a:lstStyle>
          <a:p/>
        </p:txBody>
      </p:sp>
      <p:sp>
        <p:nvSpPr>
          <p:cNvPr id="19" name="Google Shape;19;p6"/>
          <p:cNvSpPr txBox="1"/>
          <p:nvPr>
            <p:ph idx="2" type="body"/>
          </p:nvPr>
        </p:nvSpPr>
        <p:spPr>
          <a:xfrm>
            <a:off x="939613" y="4774496"/>
            <a:ext cx="9900000" cy="216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rgbClr val="8C201B"/>
              </a:buClr>
              <a:buSzPts val="1600"/>
              <a:buNone/>
              <a:defRPr b="0">
                <a:solidFill>
                  <a:srgbClr val="8C201B"/>
                </a:solidFill>
              </a:defRPr>
            </a:lvl1pPr>
            <a:lvl2pPr indent="-228600" lvl="1" marL="914400" algn="l">
              <a:lnSpc>
                <a:spcPct val="100000"/>
              </a:lnSpc>
              <a:spcBef>
                <a:spcPts val="0"/>
              </a:spcBef>
              <a:spcAft>
                <a:spcPts val="0"/>
              </a:spcAft>
              <a:buClr>
                <a:srgbClr val="8C201B"/>
              </a:buClr>
              <a:buSzPts val="1600"/>
              <a:buNone/>
              <a:defRPr b="0">
                <a:solidFill>
                  <a:srgbClr val="8C201B"/>
                </a:solidFill>
              </a:defRPr>
            </a:lvl2pPr>
            <a:lvl3pPr indent="-228600" lvl="2" marL="1371600" algn="l">
              <a:lnSpc>
                <a:spcPct val="100000"/>
              </a:lnSpc>
              <a:spcBef>
                <a:spcPts val="0"/>
              </a:spcBef>
              <a:spcAft>
                <a:spcPts val="0"/>
              </a:spcAft>
              <a:buClr>
                <a:srgbClr val="8C201B"/>
              </a:buClr>
              <a:buSzPts val="1600"/>
              <a:buFont typeface="Arial"/>
              <a:buNone/>
              <a:defRPr b="0">
                <a:solidFill>
                  <a:srgbClr val="8C201B"/>
                </a:solidFill>
              </a:defRPr>
            </a:lvl3pPr>
            <a:lvl4pPr indent="-228600" lvl="3" marL="1828800" algn="l">
              <a:lnSpc>
                <a:spcPct val="100000"/>
              </a:lnSpc>
              <a:spcBef>
                <a:spcPts val="0"/>
              </a:spcBef>
              <a:spcAft>
                <a:spcPts val="0"/>
              </a:spcAft>
              <a:buClr>
                <a:srgbClr val="8C201B"/>
              </a:buClr>
              <a:buSzPts val="1600"/>
              <a:buFont typeface="Arial"/>
              <a:buNone/>
              <a:defRPr b="0">
                <a:solidFill>
                  <a:srgbClr val="8C201B"/>
                </a:solidFill>
              </a:defRPr>
            </a:lvl4pPr>
            <a:lvl5pPr indent="-228600" lvl="4" marL="2286000" algn="l">
              <a:lnSpc>
                <a:spcPct val="100000"/>
              </a:lnSpc>
              <a:spcBef>
                <a:spcPts val="0"/>
              </a:spcBef>
              <a:spcAft>
                <a:spcPts val="0"/>
              </a:spcAft>
              <a:buClr>
                <a:srgbClr val="8C201B"/>
              </a:buClr>
              <a:buSzPts val="1600"/>
              <a:buFont typeface="Arial"/>
              <a:buNone/>
              <a:defRPr b="0">
                <a:solidFill>
                  <a:srgbClr val="8C201B"/>
                </a:solidFill>
              </a:defRPr>
            </a:lvl5pPr>
            <a:lvl6pPr indent="-228600" lvl="5" marL="2743200" algn="l">
              <a:lnSpc>
                <a:spcPct val="100000"/>
              </a:lnSpc>
              <a:spcBef>
                <a:spcPts val="0"/>
              </a:spcBef>
              <a:spcAft>
                <a:spcPts val="0"/>
              </a:spcAft>
              <a:buClr>
                <a:srgbClr val="8C201B"/>
              </a:buClr>
              <a:buSzPts val="1600"/>
              <a:buFont typeface="Arial"/>
              <a:buNone/>
              <a:defRPr b="0">
                <a:solidFill>
                  <a:srgbClr val="8C201B"/>
                </a:solidFill>
              </a:defRPr>
            </a:lvl6pPr>
            <a:lvl7pPr indent="-228600" lvl="6" marL="3200400" algn="l">
              <a:lnSpc>
                <a:spcPct val="100000"/>
              </a:lnSpc>
              <a:spcBef>
                <a:spcPts val="0"/>
              </a:spcBef>
              <a:spcAft>
                <a:spcPts val="0"/>
              </a:spcAft>
              <a:buClr>
                <a:srgbClr val="8C201B"/>
              </a:buClr>
              <a:buSzPts val="1600"/>
              <a:buFont typeface="Arial"/>
              <a:buNone/>
              <a:defRPr b="0">
                <a:solidFill>
                  <a:srgbClr val="8C201B"/>
                </a:solidFill>
              </a:defRPr>
            </a:lvl7pPr>
            <a:lvl8pPr indent="-228600" lvl="7" marL="3657600" algn="l">
              <a:lnSpc>
                <a:spcPct val="100000"/>
              </a:lnSpc>
              <a:spcBef>
                <a:spcPts val="0"/>
              </a:spcBef>
              <a:spcAft>
                <a:spcPts val="0"/>
              </a:spcAft>
              <a:buClr>
                <a:srgbClr val="8C201B"/>
              </a:buClr>
              <a:buSzPts val="1600"/>
              <a:buFont typeface="Arial"/>
              <a:buNone/>
              <a:defRPr b="0">
                <a:solidFill>
                  <a:srgbClr val="8C201B"/>
                </a:solidFill>
              </a:defRPr>
            </a:lvl8pPr>
            <a:lvl9pPr indent="-228600" lvl="8" marL="4114800" algn="l">
              <a:lnSpc>
                <a:spcPct val="100000"/>
              </a:lnSpc>
              <a:spcBef>
                <a:spcPts val="0"/>
              </a:spcBef>
              <a:spcAft>
                <a:spcPts val="0"/>
              </a:spcAft>
              <a:buClr>
                <a:srgbClr val="8C201B"/>
              </a:buClr>
              <a:buSzPts val="1600"/>
              <a:buFont typeface="Arial"/>
              <a:buNone/>
              <a:defRPr b="0">
                <a:solidFill>
                  <a:srgbClr val="8C201B"/>
                </a:solidFill>
              </a:defRPr>
            </a:lvl9pPr>
          </a:lstStyle>
          <a:p/>
        </p:txBody>
      </p:sp>
      <p:sp>
        <p:nvSpPr>
          <p:cNvPr id="20" name="Google Shape;20;p6"/>
          <p:cNvSpPr txBox="1"/>
          <p:nvPr>
            <p:ph idx="3" type="body"/>
          </p:nvPr>
        </p:nvSpPr>
        <p:spPr>
          <a:xfrm>
            <a:off x="939613" y="4528107"/>
            <a:ext cx="9900000" cy="216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rgbClr val="8C201B"/>
              </a:buClr>
              <a:buSzPts val="1600"/>
              <a:buNone/>
              <a:defRPr b="0">
                <a:solidFill>
                  <a:srgbClr val="8C201B"/>
                </a:solidFill>
              </a:defRPr>
            </a:lvl1pPr>
            <a:lvl2pPr indent="-228600" lvl="1" marL="914400" algn="l">
              <a:lnSpc>
                <a:spcPct val="100000"/>
              </a:lnSpc>
              <a:spcBef>
                <a:spcPts val="0"/>
              </a:spcBef>
              <a:spcAft>
                <a:spcPts val="0"/>
              </a:spcAft>
              <a:buClr>
                <a:srgbClr val="8C201B"/>
              </a:buClr>
              <a:buSzPts val="1600"/>
              <a:buNone/>
              <a:defRPr b="0">
                <a:solidFill>
                  <a:srgbClr val="8C201B"/>
                </a:solidFill>
              </a:defRPr>
            </a:lvl2pPr>
            <a:lvl3pPr indent="-228600" lvl="2" marL="1371600" algn="l">
              <a:lnSpc>
                <a:spcPct val="100000"/>
              </a:lnSpc>
              <a:spcBef>
                <a:spcPts val="0"/>
              </a:spcBef>
              <a:spcAft>
                <a:spcPts val="0"/>
              </a:spcAft>
              <a:buClr>
                <a:srgbClr val="8C201B"/>
              </a:buClr>
              <a:buSzPts val="1600"/>
              <a:buFont typeface="Arial"/>
              <a:buNone/>
              <a:defRPr b="0">
                <a:solidFill>
                  <a:srgbClr val="8C201B"/>
                </a:solidFill>
              </a:defRPr>
            </a:lvl3pPr>
            <a:lvl4pPr indent="-228600" lvl="3" marL="1828800" algn="l">
              <a:lnSpc>
                <a:spcPct val="100000"/>
              </a:lnSpc>
              <a:spcBef>
                <a:spcPts val="0"/>
              </a:spcBef>
              <a:spcAft>
                <a:spcPts val="0"/>
              </a:spcAft>
              <a:buClr>
                <a:srgbClr val="8C201B"/>
              </a:buClr>
              <a:buSzPts val="1600"/>
              <a:buFont typeface="Arial"/>
              <a:buNone/>
              <a:defRPr b="0">
                <a:solidFill>
                  <a:srgbClr val="8C201B"/>
                </a:solidFill>
                <a:latin typeface="Open Sans"/>
                <a:ea typeface="Open Sans"/>
                <a:cs typeface="Open Sans"/>
                <a:sym typeface="Open Sans"/>
              </a:defRPr>
            </a:lvl4pPr>
            <a:lvl5pPr indent="-228600" lvl="4" marL="2286000" algn="l">
              <a:lnSpc>
                <a:spcPct val="100000"/>
              </a:lnSpc>
              <a:spcBef>
                <a:spcPts val="0"/>
              </a:spcBef>
              <a:spcAft>
                <a:spcPts val="0"/>
              </a:spcAft>
              <a:buClr>
                <a:srgbClr val="8C201B"/>
              </a:buClr>
              <a:buSzPts val="1600"/>
              <a:buFont typeface="Arial"/>
              <a:buNone/>
              <a:defRPr b="0">
                <a:solidFill>
                  <a:srgbClr val="8C201B"/>
                </a:solidFill>
              </a:defRPr>
            </a:lvl5pPr>
            <a:lvl6pPr indent="-228600" lvl="5" marL="2743200" algn="l">
              <a:lnSpc>
                <a:spcPct val="100000"/>
              </a:lnSpc>
              <a:spcBef>
                <a:spcPts val="0"/>
              </a:spcBef>
              <a:spcAft>
                <a:spcPts val="0"/>
              </a:spcAft>
              <a:buClr>
                <a:srgbClr val="8C201B"/>
              </a:buClr>
              <a:buSzPts val="1600"/>
              <a:buFont typeface="Arial"/>
              <a:buNone/>
              <a:defRPr b="0">
                <a:solidFill>
                  <a:srgbClr val="8C201B"/>
                </a:solidFill>
              </a:defRPr>
            </a:lvl6pPr>
            <a:lvl7pPr indent="-228600" lvl="6" marL="3200400" algn="l">
              <a:lnSpc>
                <a:spcPct val="100000"/>
              </a:lnSpc>
              <a:spcBef>
                <a:spcPts val="0"/>
              </a:spcBef>
              <a:spcAft>
                <a:spcPts val="0"/>
              </a:spcAft>
              <a:buClr>
                <a:srgbClr val="8C201B"/>
              </a:buClr>
              <a:buSzPts val="1600"/>
              <a:buFont typeface="Arial"/>
              <a:buNone/>
              <a:defRPr b="0">
                <a:solidFill>
                  <a:srgbClr val="8C201B"/>
                </a:solidFill>
              </a:defRPr>
            </a:lvl7pPr>
            <a:lvl8pPr indent="-228600" lvl="7" marL="3657600" algn="l">
              <a:lnSpc>
                <a:spcPct val="100000"/>
              </a:lnSpc>
              <a:spcBef>
                <a:spcPts val="0"/>
              </a:spcBef>
              <a:spcAft>
                <a:spcPts val="0"/>
              </a:spcAft>
              <a:buClr>
                <a:srgbClr val="8C201B"/>
              </a:buClr>
              <a:buSzPts val="1600"/>
              <a:buFont typeface="Arial"/>
              <a:buNone/>
              <a:defRPr b="0">
                <a:solidFill>
                  <a:srgbClr val="8C201B"/>
                </a:solidFill>
              </a:defRPr>
            </a:lvl8pPr>
            <a:lvl9pPr indent="-228600" lvl="8" marL="4114800" algn="l">
              <a:lnSpc>
                <a:spcPct val="100000"/>
              </a:lnSpc>
              <a:spcBef>
                <a:spcPts val="0"/>
              </a:spcBef>
              <a:spcAft>
                <a:spcPts val="0"/>
              </a:spcAft>
              <a:buClr>
                <a:srgbClr val="8C201B"/>
              </a:buClr>
              <a:buSzPts val="1600"/>
              <a:buFont typeface="Arial"/>
              <a:buNone/>
              <a:defRPr b="0">
                <a:solidFill>
                  <a:srgbClr val="8C201B"/>
                </a:solidFill>
              </a:defRPr>
            </a:lvl9pPr>
          </a:lstStyle>
          <a:p/>
        </p:txBody>
      </p:sp>
      <p:sp>
        <p:nvSpPr>
          <p:cNvPr id="21" name="Google Shape;21;p6"/>
          <p:cNvSpPr txBox="1"/>
          <p:nvPr>
            <p:ph idx="4" type="body"/>
          </p:nvPr>
        </p:nvSpPr>
        <p:spPr>
          <a:xfrm>
            <a:off x="863545" y="512677"/>
            <a:ext cx="10080000" cy="3647900"/>
          </a:xfrm>
          <a:prstGeom prst="rect">
            <a:avLst/>
          </a:prstGeom>
          <a:noFill/>
          <a:ln>
            <a:noFill/>
          </a:ln>
        </p:spPr>
        <p:txBody>
          <a:bodyPr anchorCtr="0" anchor="b" bIns="0" lIns="0" spcFirstLastPara="1" rIns="0" wrap="square" tIns="0">
            <a:noAutofit/>
          </a:bodyPr>
          <a:lstStyle>
            <a:lvl1pPr indent="-228600" lvl="0" marL="457200" algn="l">
              <a:lnSpc>
                <a:spcPct val="85000"/>
              </a:lnSpc>
              <a:spcBef>
                <a:spcPts val="0"/>
              </a:spcBef>
              <a:spcAft>
                <a:spcPts val="0"/>
              </a:spcAft>
              <a:buClr>
                <a:schemeClr val="lt1"/>
              </a:buClr>
              <a:buSzPts val="6800"/>
              <a:buNone/>
              <a:defRPr b="0" sz="6800">
                <a:solidFill>
                  <a:schemeClr val="lt1"/>
                </a:solidFill>
                <a:latin typeface="Open Sans ExtraBold"/>
                <a:ea typeface="Open Sans ExtraBold"/>
                <a:cs typeface="Open Sans ExtraBold"/>
                <a:sym typeface="Open Sans ExtraBold"/>
              </a:defRPr>
            </a:lvl1pPr>
            <a:lvl2pPr indent="-228600" lvl="1" marL="914400" algn="l">
              <a:lnSpc>
                <a:spcPct val="85000"/>
              </a:lnSpc>
              <a:spcBef>
                <a:spcPts val="0"/>
              </a:spcBef>
              <a:spcAft>
                <a:spcPts val="0"/>
              </a:spcAft>
              <a:buClr>
                <a:schemeClr val="lt1"/>
              </a:buClr>
              <a:buSzPts val="6800"/>
              <a:buNone/>
              <a:defRPr b="0" sz="6800">
                <a:solidFill>
                  <a:schemeClr val="lt1"/>
                </a:solidFill>
                <a:latin typeface="Open Sans Light"/>
                <a:ea typeface="Open Sans Light"/>
                <a:cs typeface="Open Sans Light"/>
                <a:sym typeface="Open Sans Light"/>
              </a:defRPr>
            </a:lvl2pPr>
            <a:lvl3pPr indent="-228600" lvl="2" marL="1371600" algn="l">
              <a:lnSpc>
                <a:spcPct val="85000"/>
              </a:lnSpc>
              <a:spcBef>
                <a:spcPts val="0"/>
              </a:spcBef>
              <a:spcAft>
                <a:spcPts val="0"/>
              </a:spcAft>
              <a:buClr>
                <a:schemeClr val="lt1"/>
              </a:buClr>
              <a:buSzPts val="6800"/>
              <a:buFont typeface="Arial"/>
              <a:buNone/>
              <a:defRPr b="0" sz="6800">
                <a:solidFill>
                  <a:schemeClr val="lt1"/>
                </a:solidFill>
                <a:latin typeface="Open Sans Light"/>
                <a:ea typeface="Open Sans Light"/>
                <a:cs typeface="Open Sans Light"/>
                <a:sym typeface="Open Sans Light"/>
              </a:defRPr>
            </a:lvl3pPr>
            <a:lvl4pPr indent="-228600" lvl="3" marL="1828800" algn="l">
              <a:lnSpc>
                <a:spcPct val="85000"/>
              </a:lnSpc>
              <a:spcBef>
                <a:spcPts val="0"/>
              </a:spcBef>
              <a:spcAft>
                <a:spcPts val="0"/>
              </a:spcAft>
              <a:buClr>
                <a:schemeClr val="lt1"/>
              </a:buClr>
              <a:buSzPts val="6800"/>
              <a:buFont typeface="Arial"/>
              <a:buNone/>
              <a:defRPr b="0" sz="6800">
                <a:solidFill>
                  <a:schemeClr val="lt1"/>
                </a:solidFill>
                <a:latin typeface="Open Sans Light"/>
                <a:ea typeface="Open Sans Light"/>
                <a:cs typeface="Open Sans Light"/>
                <a:sym typeface="Open Sans Light"/>
              </a:defRPr>
            </a:lvl4pPr>
            <a:lvl5pPr indent="-228600" lvl="4" marL="2286000" algn="l">
              <a:lnSpc>
                <a:spcPct val="85000"/>
              </a:lnSpc>
              <a:spcBef>
                <a:spcPts val="0"/>
              </a:spcBef>
              <a:spcAft>
                <a:spcPts val="0"/>
              </a:spcAft>
              <a:buClr>
                <a:schemeClr val="lt1"/>
              </a:buClr>
              <a:buSzPts val="6800"/>
              <a:buFont typeface="Arial"/>
              <a:buNone/>
              <a:defRPr b="0" sz="6800">
                <a:solidFill>
                  <a:schemeClr val="lt1"/>
                </a:solidFill>
                <a:latin typeface="Open Sans Light"/>
                <a:ea typeface="Open Sans Light"/>
                <a:cs typeface="Open Sans Light"/>
                <a:sym typeface="Open Sans Light"/>
              </a:defRPr>
            </a:lvl5pPr>
            <a:lvl6pPr indent="-228600" lvl="5" marL="2743200" algn="l">
              <a:lnSpc>
                <a:spcPct val="85000"/>
              </a:lnSpc>
              <a:spcBef>
                <a:spcPts val="0"/>
              </a:spcBef>
              <a:spcAft>
                <a:spcPts val="0"/>
              </a:spcAft>
              <a:buClr>
                <a:schemeClr val="lt1"/>
              </a:buClr>
              <a:buSzPts val="6800"/>
              <a:buFont typeface="Arial"/>
              <a:buNone/>
              <a:defRPr b="0" sz="6800">
                <a:solidFill>
                  <a:schemeClr val="lt1"/>
                </a:solidFill>
                <a:latin typeface="Open Sans Light"/>
                <a:ea typeface="Open Sans Light"/>
                <a:cs typeface="Open Sans Light"/>
                <a:sym typeface="Open Sans Light"/>
              </a:defRPr>
            </a:lvl6pPr>
            <a:lvl7pPr indent="-228600" lvl="6" marL="3200400" algn="l">
              <a:lnSpc>
                <a:spcPct val="85000"/>
              </a:lnSpc>
              <a:spcBef>
                <a:spcPts val="0"/>
              </a:spcBef>
              <a:spcAft>
                <a:spcPts val="0"/>
              </a:spcAft>
              <a:buClr>
                <a:schemeClr val="lt1"/>
              </a:buClr>
              <a:buSzPts val="6800"/>
              <a:buFont typeface="Arial"/>
              <a:buNone/>
              <a:defRPr b="0" sz="6800">
                <a:solidFill>
                  <a:schemeClr val="lt1"/>
                </a:solidFill>
                <a:latin typeface="Open Sans Light"/>
                <a:ea typeface="Open Sans Light"/>
                <a:cs typeface="Open Sans Light"/>
                <a:sym typeface="Open Sans Light"/>
              </a:defRPr>
            </a:lvl7pPr>
            <a:lvl8pPr indent="-228600" lvl="7" marL="3657600" algn="l">
              <a:lnSpc>
                <a:spcPct val="85000"/>
              </a:lnSpc>
              <a:spcBef>
                <a:spcPts val="0"/>
              </a:spcBef>
              <a:spcAft>
                <a:spcPts val="0"/>
              </a:spcAft>
              <a:buClr>
                <a:schemeClr val="lt1"/>
              </a:buClr>
              <a:buSzPts val="6800"/>
              <a:buFont typeface="Arial"/>
              <a:buNone/>
              <a:defRPr b="0" sz="6800">
                <a:solidFill>
                  <a:schemeClr val="lt1"/>
                </a:solidFill>
                <a:latin typeface="Open Sans Light"/>
                <a:ea typeface="Open Sans Light"/>
                <a:cs typeface="Open Sans Light"/>
                <a:sym typeface="Open Sans Light"/>
              </a:defRPr>
            </a:lvl8pPr>
            <a:lvl9pPr indent="-228600" lvl="8" marL="4114800" algn="l">
              <a:lnSpc>
                <a:spcPct val="85000"/>
              </a:lnSpc>
              <a:spcBef>
                <a:spcPts val="0"/>
              </a:spcBef>
              <a:spcAft>
                <a:spcPts val="0"/>
              </a:spcAft>
              <a:buClr>
                <a:schemeClr val="lt1"/>
              </a:buClr>
              <a:buSzPts val="6800"/>
              <a:buFont typeface="Arial"/>
              <a:buNone/>
              <a:defRPr b="0" sz="6800">
                <a:solidFill>
                  <a:schemeClr val="lt1"/>
                </a:solidFill>
                <a:latin typeface="Open Sans Light"/>
                <a:ea typeface="Open Sans Light"/>
                <a:cs typeface="Open Sans Light"/>
                <a:sym typeface="Open Sans Light"/>
              </a:defRPr>
            </a:lvl9pPr>
          </a:lstStyle>
          <a:p/>
        </p:txBody>
      </p:sp>
      <p:sp>
        <p:nvSpPr>
          <p:cNvPr id="22" name="Google Shape;22;p6"/>
          <p:cNvSpPr/>
          <p:nvPr/>
        </p:nvSpPr>
        <p:spPr>
          <a:xfrm>
            <a:off x="4687888" y="6499226"/>
            <a:ext cx="1212850" cy="125413"/>
          </a:xfrm>
          <a:custGeom>
            <a:rect b="b" l="l" r="r" t="t"/>
            <a:pathLst>
              <a:path extrusionOk="0" h="395" w="3822">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Open Sans"/>
              <a:ea typeface="Open Sans"/>
              <a:cs typeface="Open Sans"/>
              <a:sym typeface="Open Sans"/>
            </a:endParaRPr>
          </a:p>
        </p:txBody>
      </p:sp>
      <p:sp>
        <p:nvSpPr>
          <p:cNvPr id="23" name="Google Shape;23;p6"/>
          <p:cNvSpPr/>
          <p:nvPr/>
        </p:nvSpPr>
        <p:spPr>
          <a:xfrm>
            <a:off x="5970588" y="6359526"/>
            <a:ext cx="274638" cy="352425"/>
          </a:xfrm>
          <a:custGeom>
            <a:rect b="b" l="l" r="r" t="t"/>
            <a:pathLst>
              <a:path extrusionOk="0" h="1113" w="868">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Open Sans"/>
              <a:ea typeface="Open Sans"/>
              <a:cs typeface="Open Sans"/>
              <a:sym typeface="Open Sans"/>
            </a:endParaRPr>
          </a:p>
        </p:txBody>
      </p:sp>
      <p:sp>
        <p:nvSpPr>
          <p:cNvPr id="24" name="Google Shape;24;p6"/>
          <p:cNvSpPr txBox="1"/>
          <p:nvPr>
            <p:ph idx="12" type="sldNum"/>
          </p:nvPr>
        </p:nvSpPr>
        <p:spPr>
          <a:xfrm>
            <a:off x="11409045" y="6333134"/>
            <a:ext cx="731700" cy="5250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8C201B"/>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8C201B"/>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8C201B"/>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8C201B"/>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8C201B"/>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8C201B"/>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8C201B"/>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8C201B"/>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8C201B"/>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column layout">
  <p:cSld name="Title and text  2-column layout">
    <p:bg>
      <p:bgPr>
        <a:solidFill>
          <a:srgbClr val="F2F2F2"/>
        </a:solidFill>
      </p:bgPr>
    </p:bg>
    <p:spTree>
      <p:nvGrpSpPr>
        <p:cNvPr id="74" name="Shape 74"/>
        <p:cNvGrpSpPr/>
        <p:nvPr/>
      </p:nvGrpSpPr>
      <p:grpSpPr>
        <a:xfrm>
          <a:off x="0" y="0"/>
          <a:ext cx="0" cy="0"/>
          <a:chOff x="0" y="0"/>
          <a:chExt cx="0" cy="0"/>
        </a:xfrm>
      </p:grpSpPr>
      <p:sp>
        <p:nvSpPr>
          <p:cNvPr id="75" name="Google Shape;75;p15"/>
          <p:cNvSpPr/>
          <p:nvPr/>
        </p:nvSpPr>
        <p:spPr>
          <a:xfrm>
            <a:off x="864000" y="1484784"/>
            <a:ext cx="10440000" cy="4716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100"/>
              <a:buFont typeface="Arial"/>
              <a:buNone/>
            </a:pPr>
            <a:r>
              <a:t/>
            </a:r>
            <a:endParaRPr b="0" i="0" sz="2100" u="none" cap="none" strike="noStrike">
              <a:solidFill>
                <a:schemeClr val="lt1"/>
              </a:solidFill>
              <a:latin typeface="Open Sans"/>
              <a:ea typeface="Open Sans"/>
              <a:cs typeface="Open Sans"/>
              <a:sym typeface="Open Sans"/>
            </a:endParaRPr>
          </a:p>
        </p:txBody>
      </p:sp>
      <p:sp>
        <p:nvSpPr>
          <p:cNvPr id="76" name="Google Shape;76;p15"/>
          <p:cNvSpPr txBox="1"/>
          <p:nvPr>
            <p:ph idx="10" type="dt"/>
          </p:nvPr>
        </p:nvSpPr>
        <p:spPr>
          <a:xfrm>
            <a:off x="9816205" y="6489368"/>
            <a:ext cx="1260222" cy="252000"/>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15"/>
          <p:cNvSpPr txBox="1"/>
          <p:nvPr>
            <p:ph idx="11" type="ftr"/>
          </p:nvPr>
        </p:nvSpPr>
        <p:spPr>
          <a:xfrm>
            <a:off x="1065600" y="6489368"/>
            <a:ext cx="3060000" cy="252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5"/>
          <p:cNvSpPr txBox="1"/>
          <p:nvPr>
            <p:ph idx="12" type="sldNum"/>
          </p:nvPr>
        </p:nvSpPr>
        <p:spPr>
          <a:xfrm>
            <a:off x="11116439" y="6489368"/>
            <a:ext cx="389588" cy="2520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9pPr>
          </a:lstStyle>
          <a:p>
            <a:pPr indent="0" lvl="0" marL="0" rtl="0" algn="l">
              <a:spcBef>
                <a:spcPts val="0"/>
              </a:spcBef>
              <a:spcAft>
                <a:spcPts val="0"/>
              </a:spcAft>
              <a:buNone/>
            </a:pPr>
            <a:r>
              <a:rPr lang="nl-NL"/>
              <a:t>| </a:t>
            </a:r>
            <a:fld id="{00000000-1234-1234-1234-123412341234}" type="slidenum">
              <a:rPr lang="nl-NL"/>
              <a:t>‹#›</a:t>
            </a:fld>
            <a:endParaRPr/>
          </a:p>
        </p:txBody>
      </p:sp>
      <p:sp>
        <p:nvSpPr>
          <p:cNvPr id="79" name="Google Shape;79;p15"/>
          <p:cNvSpPr txBox="1"/>
          <p:nvPr>
            <p:ph type="title"/>
          </p:nvPr>
        </p:nvSpPr>
        <p:spPr>
          <a:xfrm>
            <a:off x="864000" y="895740"/>
            <a:ext cx="10440000" cy="288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1"/>
              </a:buClr>
              <a:buSzPts val="2000"/>
              <a:buFont typeface="Open Sans ExtraBold"/>
              <a:buNone/>
              <a:defRPr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15"/>
          <p:cNvSpPr txBox="1"/>
          <p:nvPr>
            <p:ph idx="1" type="body"/>
          </p:nvPr>
        </p:nvSpPr>
        <p:spPr>
          <a:xfrm>
            <a:off x="864000" y="680400"/>
            <a:ext cx="10440000" cy="216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5"/>
              </a:buClr>
              <a:buSzPts val="1600"/>
              <a:buNone/>
              <a:defRPr cap="none">
                <a:solidFill>
                  <a:schemeClr val="accent5"/>
                </a:solidFill>
              </a:defRPr>
            </a:lvl1pPr>
            <a:lvl2pPr indent="-228600" lvl="1" marL="914400" algn="l">
              <a:lnSpc>
                <a:spcPct val="100000"/>
              </a:lnSpc>
              <a:spcBef>
                <a:spcPts val="0"/>
              </a:spcBef>
              <a:spcAft>
                <a:spcPts val="0"/>
              </a:spcAft>
              <a:buClr>
                <a:schemeClr val="accent5"/>
              </a:buClr>
              <a:buSzPts val="1600"/>
              <a:buNone/>
              <a:defRPr cap="none">
                <a:solidFill>
                  <a:schemeClr val="accent5"/>
                </a:solidFill>
              </a:defRPr>
            </a:lvl2pPr>
            <a:lvl3pPr indent="-228600" lvl="2" marL="1371600" algn="l">
              <a:lnSpc>
                <a:spcPct val="100000"/>
              </a:lnSpc>
              <a:spcBef>
                <a:spcPts val="0"/>
              </a:spcBef>
              <a:spcAft>
                <a:spcPts val="0"/>
              </a:spcAft>
              <a:buClr>
                <a:schemeClr val="accent5"/>
              </a:buClr>
              <a:buSzPts val="1600"/>
              <a:buFont typeface="Arial"/>
              <a:buNone/>
              <a:defRPr cap="none">
                <a:solidFill>
                  <a:schemeClr val="accent5"/>
                </a:solidFill>
              </a:defRPr>
            </a:lvl3pPr>
            <a:lvl4pPr indent="-228600" lvl="3" marL="1828800" algn="l">
              <a:lnSpc>
                <a:spcPct val="100000"/>
              </a:lnSpc>
              <a:spcBef>
                <a:spcPts val="0"/>
              </a:spcBef>
              <a:spcAft>
                <a:spcPts val="0"/>
              </a:spcAft>
              <a:buClr>
                <a:schemeClr val="accent5"/>
              </a:buClr>
              <a:buSzPts val="1600"/>
              <a:buFont typeface="Arial"/>
              <a:buNone/>
              <a:defRPr cap="none">
                <a:solidFill>
                  <a:schemeClr val="accent5"/>
                </a:solidFill>
              </a:defRPr>
            </a:lvl4pPr>
            <a:lvl5pPr indent="-228600" lvl="4" marL="2286000" algn="l">
              <a:lnSpc>
                <a:spcPct val="100000"/>
              </a:lnSpc>
              <a:spcBef>
                <a:spcPts val="0"/>
              </a:spcBef>
              <a:spcAft>
                <a:spcPts val="0"/>
              </a:spcAft>
              <a:buClr>
                <a:schemeClr val="accent5"/>
              </a:buClr>
              <a:buSzPts val="1600"/>
              <a:buFont typeface="Arial"/>
              <a:buNone/>
              <a:defRPr cap="none">
                <a:solidFill>
                  <a:schemeClr val="accent5"/>
                </a:solidFill>
              </a:defRPr>
            </a:lvl5pPr>
            <a:lvl6pPr indent="-228600" lvl="5" marL="2743200" algn="l">
              <a:lnSpc>
                <a:spcPct val="100000"/>
              </a:lnSpc>
              <a:spcBef>
                <a:spcPts val="0"/>
              </a:spcBef>
              <a:spcAft>
                <a:spcPts val="0"/>
              </a:spcAft>
              <a:buClr>
                <a:schemeClr val="accent5"/>
              </a:buClr>
              <a:buSzPts val="1600"/>
              <a:buFont typeface="Arial"/>
              <a:buNone/>
              <a:defRPr cap="none">
                <a:solidFill>
                  <a:schemeClr val="accent5"/>
                </a:solidFill>
              </a:defRPr>
            </a:lvl6pPr>
            <a:lvl7pPr indent="-228600" lvl="6" marL="3200400" algn="l">
              <a:lnSpc>
                <a:spcPct val="100000"/>
              </a:lnSpc>
              <a:spcBef>
                <a:spcPts val="0"/>
              </a:spcBef>
              <a:spcAft>
                <a:spcPts val="0"/>
              </a:spcAft>
              <a:buClr>
                <a:schemeClr val="accent5"/>
              </a:buClr>
              <a:buSzPts val="1600"/>
              <a:buFont typeface="Arial"/>
              <a:buNone/>
              <a:defRPr cap="none">
                <a:solidFill>
                  <a:schemeClr val="accent5"/>
                </a:solidFill>
              </a:defRPr>
            </a:lvl7pPr>
            <a:lvl8pPr indent="-228600" lvl="7" marL="3657600" algn="l">
              <a:lnSpc>
                <a:spcPct val="100000"/>
              </a:lnSpc>
              <a:spcBef>
                <a:spcPts val="0"/>
              </a:spcBef>
              <a:spcAft>
                <a:spcPts val="0"/>
              </a:spcAft>
              <a:buClr>
                <a:schemeClr val="accent5"/>
              </a:buClr>
              <a:buSzPts val="1600"/>
              <a:buFont typeface="Arial"/>
              <a:buNone/>
              <a:defRPr cap="none">
                <a:solidFill>
                  <a:schemeClr val="accent5"/>
                </a:solidFill>
              </a:defRPr>
            </a:lvl8pPr>
            <a:lvl9pPr indent="-228600" lvl="8" marL="4114800" algn="l">
              <a:lnSpc>
                <a:spcPct val="100000"/>
              </a:lnSpc>
              <a:spcBef>
                <a:spcPts val="0"/>
              </a:spcBef>
              <a:spcAft>
                <a:spcPts val="0"/>
              </a:spcAft>
              <a:buClr>
                <a:schemeClr val="accent5"/>
              </a:buClr>
              <a:buSzPts val="1600"/>
              <a:buFont typeface="Arial"/>
              <a:buNone/>
              <a:defRPr cap="none">
                <a:solidFill>
                  <a:schemeClr val="accent5"/>
                </a:solidFill>
              </a:defRPr>
            </a:lvl9pPr>
          </a:lstStyle>
          <a:p/>
        </p:txBody>
      </p:sp>
      <p:sp>
        <p:nvSpPr>
          <p:cNvPr id="81" name="Google Shape;81;p15"/>
          <p:cNvSpPr txBox="1"/>
          <p:nvPr>
            <p:ph idx="2" type="body"/>
          </p:nvPr>
        </p:nvSpPr>
        <p:spPr>
          <a:xfrm>
            <a:off x="1065213" y="2134800"/>
            <a:ext cx="10062000" cy="3636000"/>
          </a:xfrm>
          <a:prstGeom prst="rect">
            <a:avLst/>
          </a:prstGeom>
          <a:noFill/>
          <a:ln>
            <a:noFill/>
          </a:ln>
        </p:spPr>
        <p:txBody>
          <a:bodyPr anchorCtr="0" anchor="t" bIns="0" lIns="0" spcFirstLastPara="1" rIns="0" wrap="square" tIns="0">
            <a:noAutofit/>
          </a:bodyPr>
          <a:lstStyle>
            <a:lvl1pPr indent="-330200" lvl="0" marL="457200" algn="l">
              <a:lnSpc>
                <a:spcPct val="100000"/>
              </a:lnSpc>
              <a:spcBef>
                <a:spcPts val="900"/>
              </a:spcBef>
              <a:spcAft>
                <a:spcPts val="0"/>
              </a:spcAft>
              <a:buClr>
                <a:schemeClr val="dk1"/>
              </a:buClr>
              <a:buSzPts val="1600"/>
              <a:buChar char="•"/>
              <a:defRPr/>
            </a:lvl1pPr>
            <a:lvl2pPr indent="-342900" lvl="1" marL="914400" algn="l">
              <a:lnSpc>
                <a:spcPct val="100000"/>
              </a:lnSpc>
              <a:spcBef>
                <a:spcPts val="600"/>
              </a:spcBef>
              <a:spcAft>
                <a:spcPts val="0"/>
              </a:spcAft>
              <a:buClr>
                <a:schemeClr val="dk1"/>
              </a:buClr>
              <a:buSzPts val="1800"/>
              <a:buChar char="•"/>
              <a:defRPr/>
            </a:lvl2pPr>
            <a:lvl3pPr indent="-342900" lvl="2" marL="1371600" algn="l">
              <a:lnSpc>
                <a:spcPct val="100000"/>
              </a:lnSpc>
              <a:spcBef>
                <a:spcPts val="0"/>
              </a:spcBef>
              <a:spcAft>
                <a:spcPts val="0"/>
              </a:spcAft>
              <a:buClr>
                <a:schemeClr val="dk1"/>
              </a:buClr>
              <a:buSzPts val="1800"/>
              <a:buAutoNum type="arabicPeriod"/>
              <a:defRPr/>
            </a:lvl3pPr>
            <a:lvl4pPr indent="-228600" lvl="3" marL="1828800" algn="l">
              <a:lnSpc>
                <a:spcPct val="100000"/>
              </a:lnSpc>
              <a:spcBef>
                <a:spcPts val="1800"/>
              </a:spcBef>
              <a:spcAft>
                <a:spcPts val="0"/>
              </a:spcAft>
              <a:buClr>
                <a:schemeClr val="accent1"/>
              </a:buClr>
              <a:buSzPts val="1600"/>
              <a:buNone/>
              <a:defRPr/>
            </a:lvl4pPr>
            <a:lvl5pPr indent="-228600" lvl="4" marL="2286000" algn="l">
              <a:lnSpc>
                <a:spcPct val="100000"/>
              </a:lnSpc>
              <a:spcBef>
                <a:spcPts val="0"/>
              </a:spcBef>
              <a:spcAft>
                <a:spcPts val="0"/>
              </a:spcAft>
              <a:buClr>
                <a:schemeClr val="dk1"/>
              </a:buClr>
              <a:buSzPts val="1600"/>
              <a:buNone/>
              <a:defRPr/>
            </a:lvl5pPr>
            <a:lvl6pPr indent="-228600" lvl="5" marL="2743200" algn="l">
              <a:lnSpc>
                <a:spcPct val="100000"/>
              </a:lnSpc>
              <a:spcBef>
                <a:spcPts val="0"/>
              </a:spcBef>
              <a:spcAft>
                <a:spcPts val="0"/>
              </a:spcAft>
              <a:buClr>
                <a:schemeClr val="dk1"/>
              </a:buClr>
              <a:buSzPts val="1600"/>
              <a:buNone/>
              <a:defRPr/>
            </a:lvl6pPr>
            <a:lvl7pPr indent="-228600" lvl="6" marL="3200400" algn="l">
              <a:lnSpc>
                <a:spcPct val="100000"/>
              </a:lnSpc>
              <a:spcBef>
                <a:spcPts val="0"/>
              </a:spcBef>
              <a:spcAft>
                <a:spcPts val="0"/>
              </a:spcAft>
              <a:buClr>
                <a:schemeClr val="dk1"/>
              </a:buClr>
              <a:buSzPts val="1600"/>
              <a:buNone/>
              <a:defRPr/>
            </a:lvl7pPr>
            <a:lvl8pPr indent="-228600" lvl="7" marL="3657600" algn="l">
              <a:lnSpc>
                <a:spcPct val="100000"/>
              </a:lnSpc>
              <a:spcBef>
                <a:spcPts val="0"/>
              </a:spcBef>
              <a:spcAft>
                <a:spcPts val="0"/>
              </a:spcAft>
              <a:buClr>
                <a:schemeClr val="dk1"/>
              </a:buClr>
              <a:buSzPts val="1800"/>
              <a:buNone/>
              <a:defRPr/>
            </a:lvl8pPr>
            <a:lvl9pPr indent="-228600" lvl="8" marL="4114800" algn="l">
              <a:lnSpc>
                <a:spcPct val="100000"/>
              </a:lnSpc>
              <a:spcBef>
                <a:spcPts val="0"/>
              </a:spcBef>
              <a:spcAft>
                <a:spcPts val="0"/>
              </a:spcAft>
              <a:buClr>
                <a:schemeClr val="dk1"/>
              </a:buClr>
              <a:buSzPts val="18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rame">
  <p:cSld name="Title and frame">
    <p:bg>
      <p:bgPr>
        <a:solidFill>
          <a:srgbClr val="F2F2F2"/>
        </a:solidFill>
      </p:bgPr>
    </p:bg>
    <p:spTree>
      <p:nvGrpSpPr>
        <p:cNvPr id="82" name="Shape 82"/>
        <p:cNvGrpSpPr/>
        <p:nvPr/>
      </p:nvGrpSpPr>
      <p:grpSpPr>
        <a:xfrm>
          <a:off x="0" y="0"/>
          <a:ext cx="0" cy="0"/>
          <a:chOff x="0" y="0"/>
          <a:chExt cx="0" cy="0"/>
        </a:xfrm>
      </p:grpSpPr>
      <p:sp>
        <p:nvSpPr>
          <p:cNvPr id="83" name="Google Shape;83;p16"/>
          <p:cNvSpPr/>
          <p:nvPr/>
        </p:nvSpPr>
        <p:spPr>
          <a:xfrm>
            <a:off x="864000" y="1484784"/>
            <a:ext cx="10440000" cy="4716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100"/>
              <a:buFont typeface="Arial"/>
              <a:buNone/>
            </a:pPr>
            <a:r>
              <a:t/>
            </a:r>
            <a:endParaRPr b="0" i="0" sz="2100" u="none" cap="none" strike="noStrike">
              <a:solidFill>
                <a:schemeClr val="lt1"/>
              </a:solidFill>
              <a:latin typeface="Open Sans"/>
              <a:ea typeface="Open Sans"/>
              <a:cs typeface="Open Sans"/>
              <a:sym typeface="Open Sans"/>
            </a:endParaRPr>
          </a:p>
        </p:txBody>
      </p:sp>
      <p:sp>
        <p:nvSpPr>
          <p:cNvPr id="84" name="Google Shape;84;p16"/>
          <p:cNvSpPr txBox="1"/>
          <p:nvPr>
            <p:ph idx="10" type="dt"/>
          </p:nvPr>
        </p:nvSpPr>
        <p:spPr>
          <a:xfrm>
            <a:off x="9816205" y="6489368"/>
            <a:ext cx="1260222" cy="252000"/>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16"/>
          <p:cNvSpPr txBox="1"/>
          <p:nvPr>
            <p:ph idx="11" type="ftr"/>
          </p:nvPr>
        </p:nvSpPr>
        <p:spPr>
          <a:xfrm>
            <a:off x="1065600" y="6489368"/>
            <a:ext cx="3060000" cy="252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16"/>
          <p:cNvSpPr txBox="1"/>
          <p:nvPr>
            <p:ph idx="12" type="sldNum"/>
          </p:nvPr>
        </p:nvSpPr>
        <p:spPr>
          <a:xfrm>
            <a:off x="11116439" y="6489368"/>
            <a:ext cx="389588" cy="2520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9pPr>
          </a:lstStyle>
          <a:p>
            <a:pPr indent="0" lvl="0" marL="0" rtl="0" algn="l">
              <a:spcBef>
                <a:spcPts val="0"/>
              </a:spcBef>
              <a:spcAft>
                <a:spcPts val="0"/>
              </a:spcAft>
              <a:buNone/>
            </a:pPr>
            <a:r>
              <a:rPr lang="nl-NL"/>
              <a:t>| </a:t>
            </a:r>
            <a:fld id="{00000000-1234-1234-1234-123412341234}" type="slidenum">
              <a:rPr lang="nl-NL"/>
              <a:t>‹#›</a:t>
            </a:fld>
            <a:endParaRPr/>
          </a:p>
        </p:txBody>
      </p:sp>
      <p:sp>
        <p:nvSpPr>
          <p:cNvPr id="87" name="Google Shape;87;p16"/>
          <p:cNvSpPr txBox="1"/>
          <p:nvPr>
            <p:ph idx="1" type="body"/>
          </p:nvPr>
        </p:nvSpPr>
        <p:spPr>
          <a:xfrm>
            <a:off x="6638827" y="1773930"/>
            <a:ext cx="4489200" cy="4212000"/>
          </a:xfrm>
          <a:prstGeom prst="rect">
            <a:avLst/>
          </a:prstGeom>
          <a:noFill/>
          <a:ln>
            <a:noFill/>
          </a:ln>
        </p:spPr>
        <p:txBody>
          <a:bodyPr anchorCtr="0" anchor="t" bIns="0" lIns="0" spcFirstLastPara="1" rIns="0" wrap="square" tIns="0">
            <a:noAutofit/>
          </a:bodyPr>
          <a:lstStyle>
            <a:lvl1pPr indent="-330200" lvl="0" marL="457200" algn="l">
              <a:lnSpc>
                <a:spcPct val="100000"/>
              </a:lnSpc>
              <a:spcBef>
                <a:spcPts val="900"/>
              </a:spcBef>
              <a:spcAft>
                <a:spcPts val="0"/>
              </a:spcAft>
              <a:buClr>
                <a:schemeClr val="dk1"/>
              </a:buClr>
              <a:buSzPts val="1600"/>
              <a:buChar char="•"/>
              <a:defRPr/>
            </a:lvl1pPr>
            <a:lvl2pPr indent="-342900" lvl="1" marL="914400" algn="l">
              <a:lnSpc>
                <a:spcPct val="100000"/>
              </a:lnSpc>
              <a:spcBef>
                <a:spcPts val="600"/>
              </a:spcBef>
              <a:spcAft>
                <a:spcPts val="0"/>
              </a:spcAft>
              <a:buClr>
                <a:schemeClr val="dk1"/>
              </a:buClr>
              <a:buSzPts val="1800"/>
              <a:buChar char="•"/>
              <a:defRPr/>
            </a:lvl2pPr>
            <a:lvl3pPr indent="-342900" lvl="2" marL="1371600" algn="l">
              <a:lnSpc>
                <a:spcPct val="100000"/>
              </a:lnSpc>
              <a:spcBef>
                <a:spcPts val="0"/>
              </a:spcBef>
              <a:spcAft>
                <a:spcPts val="0"/>
              </a:spcAft>
              <a:buClr>
                <a:schemeClr val="dk1"/>
              </a:buClr>
              <a:buSzPts val="1800"/>
              <a:buAutoNum type="arabicPeriod"/>
              <a:defRPr/>
            </a:lvl3pPr>
            <a:lvl4pPr indent="-228600" lvl="3" marL="1828800" algn="l">
              <a:lnSpc>
                <a:spcPct val="100000"/>
              </a:lnSpc>
              <a:spcBef>
                <a:spcPts val="1800"/>
              </a:spcBef>
              <a:spcAft>
                <a:spcPts val="0"/>
              </a:spcAft>
              <a:buClr>
                <a:schemeClr val="accent1"/>
              </a:buClr>
              <a:buSzPts val="1800"/>
              <a:buNone/>
              <a:defRPr/>
            </a:lvl4pPr>
            <a:lvl5pPr indent="-228600" lvl="4" marL="2286000" algn="l">
              <a:lnSpc>
                <a:spcPct val="100000"/>
              </a:lnSpc>
              <a:spcBef>
                <a:spcPts val="0"/>
              </a:spcBef>
              <a:spcAft>
                <a:spcPts val="0"/>
              </a:spcAft>
              <a:buClr>
                <a:schemeClr val="dk1"/>
              </a:buClr>
              <a:buSzPts val="1800"/>
              <a:buNone/>
              <a:defRPr/>
            </a:lvl5pPr>
            <a:lvl6pPr indent="-228600" lvl="5" marL="2743200" algn="l">
              <a:lnSpc>
                <a:spcPct val="100000"/>
              </a:lnSpc>
              <a:spcBef>
                <a:spcPts val="0"/>
              </a:spcBef>
              <a:spcAft>
                <a:spcPts val="0"/>
              </a:spcAft>
              <a:buClr>
                <a:schemeClr val="dk1"/>
              </a:buClr>
              <a:buSzPts val="1800"/>
              <a:buNone/>
              <a:defRPr/>
            </a:lvl6pPr>
            <a:lvl7pPr indent="-228600" lvl="6" marL="3200400" algn="l">
              <a:lnSpc>
                <a:spcPct val="100000"/>
              </a:lnSpc>
              <a:spcBef>
                <a:spcPts val="0"/>
              </a:spcBef>
              <a:spcAft>
                <a:spcPts val="0"/>
              </a:spcAft>
              <a:buClr>
                <a:schemeClr val="dk1"/>
              </a:buClr>
              <a:buSzPts val="1800"/>
              <a:buNone/>
              <a:defRPr/>
            </a:lvl7pPr>
            <a:lvl8pPr indent="-228600" lvl="7" marL="3657600" algn="l">
              <a:lnSpc>
                <a:spcPct val="100000"/>
              </a:lnSpc>
              <a:spcBef>
                <a:spcPts val="0"/>
              </a:spcBef>
              <a:spcAft>
                <a:spcPts val="0"/>
              </a:spcAft>
              <a:buClr>
                <a:schemeClr val="dk1"/>
              </a:buClr>
              <a:buSzPts val="1800"/>
              <a:buNone/>
              <a:defRPr/>
            </a:lvl8pPr>
            <a:lvl9pPr indent="-228600" lvl="8" marL="4114800" algn="l">
              <a:lnSpc>
                <a:spcPct val="100000"/>
              </a:lnSpc>
              <a:spcBef>
                <a:spcPts val="0"/>
              </a:spcBef>
              <a:spcAft>
                <a:spcPts val="0"/>
              </a:spcAft>
              <a:buClr>
                <a:schemeClr val="dk1"/>
              </a:buClr>
              <a:buSzPts val="1800"/>
              <a:buNone/>
              <a:defRPr/>
            </a:lvl9pPr>
          </a:lstStyle>
          <a:p/>
        </p:txBody>
      </p:sp>
      <p:sp>
        <p:nvSpPr>
          <p:cNvPr id="88" name="Google Shape;88;p16"/>
          <p:cNvSpPr txBox="1"/>
          <p:nvPr>
            <p:ph idx="2" type="body"/>
          </p:nvPr>
        </p:nvSpPr>
        <p:spPr>
          <a:xfrm>
            <a:off x="1066027" y="1773930"/>
            <a:ext cx="4489200" cy="4212000"/>
          </a:xfrm>
          <a:prstGeom prst="rect">
            <a:avLst/>
          </a:prstGeom>
          <a:noFill/>
          <a:ln>
            <a:noFill/>
          </a:ln>
        </p:spPr>
        <p:txBody>
          <a:bodyPr anchorCtr="0" anchor="t" bIns="0" lIns="0" spcFirstLastPara="1" rIns="0" wrap="square" tIns="0">
            <a:noAutofit/>
          </a:bodyPr>
          <a:lstStyle>
            <a:lvl1pPr indent="-330200" lvl="0" marL="457200" algn="l">
              <a:lnSpc>
                <a:spcPct val="100000"/>
              </a:lnSpc>
              <a:spcBef>
                <a:spcPts val="900"/>
              </a:spcBef>
              <a:spcAft>
                <a:spcPts val="0"/>
              </a:spcAft>
              <a:buClr>
                <a:schemeClr val="dk1"/>
              </a:buClr>
              <a:buSzPts val="1600"/>
              <a:buChar char="•"/>
              <a:defRPr/>
            </a:lvl1pPr>
            <a:lvl2pPr indent="-342900" lvl="1" marL="914400" algn="l">
              <a:lnSpc>
                <a:spcPct val="100000"/>
              </a:lnSpc>
              <a:spcBef>
                <a:spcPts val="600"/>
              </a:spcBef>
              <a:spcAft>
                <a:spcPts val="0"/>
              </a:spcAft>
              <a:buClr>
                <a:schemeClr val="dk1"/>
              </a:buClr>
              <a:buSzPts val="1800"/>
              <a:buChar char="•"/>
              <a:defRPr/>
            </a:lvl2pPr>
            <a:lvl3pPr indent="-342900" lvl="2" marL="1371600" algn="l">
              <a:lnSpc>
                <a:spcPct val="100000"/>
              </a:lnSpc>
              <a:spcBef>
                <a:spcPts val="0"/>
              </a:spcBef>
              <a:spcAft>
                <a:spcPts val="0"/>
              </a:spcAft>
              <a:buClr>
                <a:schemeClr val="dk1"/>
              </a:buClr>
              <a:buSzPts val="1800"/>
              <a:buAutoNum type="arabicPeriod"/>
              <a:defRPr/>
            </a:lvl3pPr>
            <a:lvl4pPr indent="-228600" lvl="3" marL="1828800" algn="l">
              <a:lnSpc>
                <a:spcPct val="100000"/>
              </a:lnSpc>
              <a:spcBef>
                <a:spcPts val="1800"/>
              </a:spcBef>
              <a:spcAft>
                <a:spcPts val="0"/>
              </a:spcAft>
              <a:buClr>
                <a:schemeClr val="accent1"/>
              </a:buClr>
              <a:buSzPts val="1800"/>
              <a:buNone/>
              <a:defRPr/>
            </a:lvl4pPr>
            <a:lvl5pPr indent="-228600" lvl="4" marL="2286000" algn="l">
              <a:lnSpc>
                <a:spcPct val="100000"/>
              </a:lnSpc>
              <a:spcBef>
                <a:spcPts val="0"/>
              </a:spcBef>
              <a:spcAft>
                <a:spcPts val="0"/>
              </a:spcAft>
              <a:buClr>
                <a:schemeClr val="dk1"/>
              </a:buClr>
              <a:buSzPts val="1800"/>
              <a:buNone/>
              <a:defRPr/>
            </a:lvl5pPr>
            <a:lvl6pPr indent="-228600" lvl="5" marL="2743200" algn="l">
              <a:lnSpc>
                <a:spcPct val="100000"/>
              </a:lnSpc>
              <a:spcBef>
                <a:spcPts val="0"/>
              </a:spcBef>
              <a:spcAft>
                <a:spcPts val="0"/>
              </a:spcAft>
              <a:buClr>
                <a:schemeClr val="dk1"/>
              </a:buClr>
              <a:buSzPts val="1800"/>
              <a:buNone/>
              <a:defRPr/>
            </a:lvl6pPr>
            <a:lvl7pPr indent="-228600" lvl="6" marL="3200400" algn="l">
              <a:lnSpc>
                <a:spcPct val="100000"/>
              </a:lnSpc>
              <a:spcBef>
                <a:spcPts val="0"/>
              </a:spcBef>
              <a:spcAft>
                <a:spcPts val="0"/>
              </a:spcAft>
              <a:buClr>
                <a:schemeClr val="dk1"/>
              </a:buClr>
              <a:buSzPts val="1800"/>
              <a:buNone/>
              <a:defRPr/>
            </a:lvl7pPr>
            <a:lvl8pPr indent="-228600" lvl="7" marL="3657600" algn="l">
              <a:lnSpc>
                <a:spcPct val="100000"/>
              </a:lnSpc>
              <a:spcBef>
                <a:spcPts val="0"/>
              </a:spcBef>
              <a:spcAft>
                <a:spcPts val="0"/>
              </a:spcAft>
              <a:buClr>
                <a:schemeClr val="dk1"/>
              </a:buClr>
              <a:buSzPts val="1800"/>
              <a:buNone/>
              <a:defRPr/>
            </a:lvl8pPr>
            <a:lvl9pPr indent="-228600" lvl="8" marL="4114800" algn="l">
              <a:lnSpc>
                <a:spcPct val="100000"/>
              </a:lnSpc>
              <a:spcBef>
                <a:spcPts val="0"/>
              </a:spcBef>
              <a:spcAft>
                <a:spcPts val="0"/>
              </a:spcAft>
              <a:buClr>
                <a:schemeClr val="dk1"/>
              </a:buClr>
              <a:buSzPts val="1800"/>
              <a:buNone/>
              <a:defRPr/>
            </a:lvl9pPr>
          </a:lstStyle>
          <a:p/>
        </p:txBody>
      </p:sp>
      <p:sp>
        <p:nvSpPr>
          <p:cNvPr id="89" name="Google Shape;89;p16"/>
          <p:cNvSpPr txBox="1"/>
          <p:nvPr>
            <p:ph type="title"/>
          </p:nvPr>
        </p:nvSpPr>
        <p:spPr>
          <a:xfrm>
            <a:off x="864000" y="895740"/>
            <a:ext cx="10440000" cy="288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1"/>
              </a:buClr>
              <a:buSzPts val="2000"/>
              <a:buFont typeface="Open Sans ExtraBold"/>
              <a:buNone/>
              <a:defRPr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16"/>
          <p:cNvSpPr txBox="1"/>
          <p:nvPr>
            <p:ph idx="3" type="body"/>
          </p:nvPr>
        </p:nvSpPr>
        <p:spPr>
          <a:xfrm>
            <a:off x="864000" y="680400"/>
            <a:ext cx="10463213" cy="216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5"/>
              </a:buClr>
              <a:buSzPts val="1600"/>
              <a:buNone/>
              <a:defRPr cap="none">
                <a:solidFill>
                  <a:schemeClr val="accent5"/>
                </a:solidFill>
              </a:defRPr>
            </a:lvl1pPr>
            <a:lvl2pPr indent="-228600" lvl="1" marL="914400" algn="l">
              <a:lnSpc>
                <a:spcPct val="100000"/>
              </a:lnSpc>
              <a:spcBef>
                <a:spcPts val="0"/>
              </a:spcBef>
              <a:spcAft>
                <a:spcPts val="0"/>
              </a:spcAft>
              <a:buClr>
                <a:schemeClr val="accent5"/>
              </a:buClr>
              <a:buSzPts val="1600"/>
              <a:buNone/>
              <a:defRPr cap="none">
                <a:solidFill>
                  <a:schemeClr val="accent5"/>
                </a:solidFill>
              </a:defRPr>
            </a:lvl2pPr>
            <a:lvl3pPr indent="-228600" lvl="2" marL="1371600" algn="l">
              <a:lnSpc>
                <a:spcPct val="100000"/>
              </a:lnSpc>
              <a:spcBef>
                <a:spcPts val="0"/>
              </a:spcBef>
              <a:spcAft>
                <a:spcPts val="0"/>
              </a:spcAft>
              <a:buClr>
                <a:schemeClr val="accent5"/>
              </a:buClr>
              <a:buSzPts val="1600"/>
              <a:buFont typeface="Arial"/>
              <a:buNone/>
              <a:defRPr cap="none">
                <a:solidFill>
                  <a:schemeClr val="accent5"/>
                </a:solidFill>
              </a:defRPr>
            </a:lvl3pPr>
            <a:lvl4pPr indent="-228600" lvl="3" marL="1828800" algn="l">
              <a:lnSpc>
                <a:spcPct val="100000"/>
              </a:lnSpc>
              <a:spcBef>
                <a:spcPts val="0"/>
              </a:spcBef>
              <a:spcAft>
                <a:spcPts val="0"/>
              </a:spcAft>
              <a:buClr>
                <a:schemeClr val="accent5"/>
              </a:buClr>
              <a:buSzPts val="1600"/>
              <a:buFont typeface="Arial"/>
              <a:buNone/>
              <a:defRPr cap="none">
                <a:solidFill>
                  <a:schemeClr val="accent5"/>
                </a:solidFill>
              </a:defRPr>
            </a:lvl4pPr>
            <a:lvl5pPr indent="-228600" lvl="4" marL="2286000" algn="l">
              <a:lnSpc>
                <a:spcPct val="100000"/>
              </a:lnSpc>
              <a:spcBef>
                <a:spcPts val="0"/>
              </a:spcBef>
              <a:spcAft>
                <a:spcPts val="0"/>
              </a:spcAft>
              <a:buClr>
                <a:schemeClr val="accent5"/>
              </a:buClr>
              <a:buSzPts val="1600"/>
              <a:buFont typeface="Arial"/>
              <a:buNone/>
              <a:defRPr cap="none">
                <a:solidFill>
                  <a:schemeClr val="accent5"/>
                </a:solidFill>
              </a:defRPr>
            </a:lvl5pPr>
            <a:lvl6pPr indent="-228600" lvl="5" marL="2743200" algn="l">
              <a:lnSpc>
                <a:spcPct val="100000"/>
              </a:lnSpc>
              <a:spcBef>
                <a:spcPts val="0"/>
              </a:spcBef>
              <a:spcAft>
                <a:spcPts val="0"/>
              </a:spcAft>
              <a:buClr>
                <a:schemeClr val="accent5"/>
              </a:buClr>
              <a:buSzPts val="1600"/>
              <a:buFont typeface="Arial"/>
              <a:buNone/>
              <a:defRPr cap="none">
                <a:solidFill>
                  <a:schemeClr val="accent5"/>
                </a:solidFill>
              </a:defRPr>
            </a:lvl6pPr>
            <a:lvl7pPr indent="-228600" lvl="6" marL="3200400" algn="l">
              <a:lnSpc>
                <a:spcPct val="100000"/>
              </a:lnSpc>
              <a:spcBef>
                <a:spcPts val="0"/>
              </a:spcBef>
              <a:spcAft>
                <a:spcPts val="0"/>
              </a:spcAft>
              <a:buClr>
                <a:schemeClr val="accent5"/>
              </a:buClr>
              <a:buSzPts val="1600"/>
              <a:buFont typeface="Arial"/>
              <a:buNone/>
              <a:defRPr cap="none">
                <a:solidFill>
                  <a:schemeClr val="accent5"/>
                </a:solidFill>
              </a:defRPr>
            </a:lvl7pPr>
            <a:lvl8pPr indent="-228600" lvl="7" marL="3657600" algn="l">
              <a:lnSpc>
                <a:spcPct val="100000"/>
              </a:lnSpc>
              <a:spcBef>
                <a:spcPts val="0"/>
              </a:spcBef>
              <a:spcAft>
                <a:spcPts val="0"/>
              </a:spcAft>
              <a:buClr>
                <a:schemeClr val="accent5"/>
              </a:buClr>
              <a:buSzPts val="1600"/>
              <a:buFont typeface="Arial"/>
              <a:buNone/>
              <a:defRPr cap="none">
                <a:solidFill>
                  <a:schemeClr val="accent5"/>
                </a:solidFill>
              </a:defRPr>
            </a:lvl8pPr>
            <a:lvl9pPr indent="-228600" lvl="8" marL="4114800" algn="l">
              <a:lnSpc>
                <a:spcPct val="100000"/>
              </a:lnSpc>
              <a:spcBef>
                <a:spcPts val="0"/>
              </a:spcBef>
              <a:spcAft>
                <a:spcPts val="0"/>
              </a:spcAft>
              <a:buClr>
                <a:schemeClr val="accent5"/>
              </a:buClr>
              <a:buSzPts val="1600"/>
              <a:buFont typeface="Arial"/>
              <a:buNone/>
              <a:defRPr cap="none">
                <a:solidFill>
                  <a:schemeClr val="accent5"/>
                </a:solidFil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white plane" showMasterSp="0">
  <p:cSld name="Image white plane">
    <p:spTree>
      <p:nvGrpSpPr>
        <p:cNvPr id="91" name="Shape 91"/>
        <p:cNvGrpSpPr/>
        <p:nvPr/>
      </p:nvGrpSpPr>
      <p:grpSpPr>
        <a:xfrm>
          <a:off x="0" y="0"/>
          <a:ext cx="0" cy="0"/>
          <a:chOff x="0" y="0"/>
          <a:chExt cx="0" cy="0"/>
        </a:xfrm>
      </p:grpSpPr>
      <p:sp>
        <p:nvSpPr>
          <p:cNvPr id="92" name="Google Shape;92;p17"/>
          <p:cNvSpPr txBox="1"/>
          <p:nvPr>
            <p:ph idx="1" type="body"/>
          </p:nvPr>
        </p:nvSpPr>
        <p:spPr>
          <a:xfrm>
            <a:off x="8474400" y="3160800"/>
            <a:ext cx="3445200" cy="3445200"/>
          </a:xfrm>
          <a:prstGeom prst="rect">
            <a:avLst/>
          </a:prstGeom>
          <a:solidFill>
            <a:srgbClr val="FFFFFF"/>
          </a:solidFill>
          <a:ln>
            <a:noFill/>
          </a:ln>
        </p:spPr>
        <p:txBody>
          <a:bodyPr anchorCtr="0" anchor="ctr" bIns="0" lIns="0" spcFirstLastPara="1" rIns="0" wrap="square" tIns="0">
            <a:noAutofit/>
          </a:bodyPr>
          <a:lstStyle>
            <a:lvl1pPr indent="-228600" lvl="0" marL="457200" algn="ctr">
              <a:lnSpc>
                <a:spcPct val="100000"/>
              </a:lnSpc>
              <a:spcBef>
                <a:spcPts val="900"/>
              </a:spcBef>
              <a:spcAft>
                <a:spcPts val="0"/>
              </a:spcAft>
              <a:buClr>
                <a:schemeClr val="dk1"/>
              </a:buClr>
              <a:buSzPts val="1600"/>
              <a:buFont typeface="Arial"/>
              <a:buNone/>
              <a:defRPr>
                <a:solidFill>
                  <a:schemeClr val="lt1"/>
                </a:solidFill>
                <a:latin typeface="Open Sans"/>
                <a:ea typeface="Open Sans"/>
                <a:cs typeface="Open Sans"/>
                <a:sym typeface="Open Sans"/>
              </a:defRPr>
            </a:lvl1pPr>
            <a:lvl2pPr indent="-342900" lvl="1" marL="914400" algn="l">
              <a:lnSpc>
                <a:spcPct val="100000"/>
              </a:lnSpc>
              <a:spcBef>
                <a:spcPts val="600"/>
              </a:spcBef>
              <a:spcAft>
                <a:spcPts val="0"/>
              </a:spcAft>
              <a:buClr>
                <a:schemeClr val="dk1"/>
              </a:buClr>
              <a:buSzPts val="1800"/>
              <a:buChar char="•"/>
              <a:defRPr/>
            </a:lvl2pPr>
            <a:lvl3pPr indent="-342900" lvl="2" marL="1371600" algn="l">
              <a:lnSpc>
                <a:spcPct val="100000"/>
              </a:lnSpc>
              <a:spcBef>
                <a:spcPts val="0"/>
              </a:spcBef>
              <a:spcAft>
                <a:spcPts val="0"/>
              </a:spcAft>
              <a:buClr>
                <a:schemeClr val="dk1"/>
              </a:buClr>
              <a:buSzPts val="1800"/>
              <a:buAutoNum type="arabicPeriod"/>
              <a:defRPr/>
            </a:lvl3pPr>
            <a:lvl4pPr indent="-228600" lvl="3" marL="1828800" algn="l">
              <a:lnSpc>
                <a:spcPct val="100000"/>
              </a:lnSpc>
              <a:spcBef>
                <a:spcPts val="1800"/>
              </a:spcBef>
              <a:spcAft>
                <a:spcPts val="0"/>
              </a:spcAft>
              <a:buClr>
                <a:schemeClr val="accent1"/>
              </a:buClr>
              <a:buSzPts val="1800"/>
              <a:buNone/>
              <a:defRPr/>
            </a:lvl4pPr>
            <a:lvl5pPr indent="-228600" lvl="4" marL="2286000" algn="l">
              <a:lnSpc>
                <a:spcPct val="100000"/>
              </a:lnSpc>
              <a:spcBef>
                <a:spcPts val="0"/>
              </a:spcBef>
              <a:spcAft>
                <a:spcPts val="0"/>
              </a:spcAft>
              <a:buClr>
                <a:schemeClr val="dk1"/>
              </a:buClr>
              <a:buSzPts val="1800"/>
              <a:buNone/>
              <a:defRPr/>
            </a:lvl5pPr>
            <a:lvl6pPr indent="-228600" lvl="5" marL="2743200" algn="l">
              <a:lnSpc>
                <a:spcPct val="100000"/>
              </a:lnSpc>
              <a:spcBef>
                <a:spcPts val="0"/>
              </a:spcBef>
              <a:spcAft>
                <a:spcPts val="0"/>
              </a:spcAft>
              <a:buClr>
                <a:schemeClr val="dk1"/>
              </a:buClr>
              <a:buSzPts val="1800"/>
              <a:buNone/>
              <a:defRPr/>
            </a:lvl6pPr>
            <a:lvl7pPr indent="-228600" lvl="6" marL="3200400" algn="l">
              <a:lnSpc>
                <a:spcPct val="100000"/>
              </a:lnSpc>
              <a:spcBef>
                <a:spcPts val="0"/>
              </a:spcBef>
              <a:spcAft>
                <a:spcPts val="0"/>
              </a:spcAft>
              <a:buClr>
                <a:schemeClr val="dk1"/>
              </a:buClr>
              <a:buSzPts val="1800"/>
              <a:buNone/>
              <a:defRPr/>
            </a:lvl7pPr>
            <a:lvl8pPr indent="-228600" lvl="7" marL="3657600" algn="l">
              <a:lnSpc>
                <a:spcPct val="100000"/>
              </a:lnSpc>
              <a:spcBef>
                <a:spcPts val="0"/>
              </a:spcBef>
              <a:spcAft>
                <a:spcPts val="0"/>
              </a:spcAft>
              <a:buClr>
                <a:schemeClr val="dk1"/>
              </a:buClr>
              <a:buSzPts val="1800"/>
              <a:buNone/>
              <a:defRPr/>
            </a:lvl8pPr>
            <a:lvl9pPr indent="-228600" lvl="8" marL="4114800" algn="l">
              <a:lnSpc>
                <a:spcPct val="100000"/>
              </a:lnSpc>
              <a:spcBef>
                <a:spcPts val="0"/>
              </a:spcBef>
              <a:spcAft>
                <a:spcPts val="0"/>
              </a:spcAft>
              <a:buClr>
                <a:schemeClr val="dk1"/>
              </a:buClr>
              <a:buSzPts val="1800"/>
              <a:buNone/>
              <a:defRPr/>
            </a:lvl9pPr>
          </a:lstStyle>
          <a:p/>
        </p:txBody>
      </p:sp>
      <p:sp>
        <p:nvSpPr>
          <p:cNvPr id="93" name="Google Shape;93;p17"/>
          <p:cNvSpPr txBox="1"/>
          <p:nvPr>
            <p:ph idx="2" type="body"/>
          </p:nvPr>
        </p:nvSpPr>
        <p:spPr>
          <a:xfrm>
            <a:off x="8651875" y="3860613"/>
            <a:ext cx="3097213" cy="2232025"/>
          </a:xfrm>
          <a:prstGeom prst="rect">
            <a:avLst/>
          </a:prstGeom>
          <a:noFill/>
          <a:ln>
            <a:noFill/>
          </a:ln>
        </p:spPr>
        <p:txBody>
          <a:bodyPr anchorCtr="0" anchor="t" bIns="0" lIns="0" spcFirstLastPara="1" rIns="0" wrap="square" tIns="0">
            <a:noAutofit/>
          </a:bodyPr>
          <a:lstStyle>
            <a:lvl1pPr indent="-228600" lvl="0" marL="457200" algn="l">
              <a:lnSpc>
                <a:spcPct val="85000"/>
              </a:lnSpc>
              <a:spcBef>
                <a:spcPts val="0"/>
              </a:spcBef>
              <a:spcAft>
                <a:spcPts val="0"/>
              </a:spcAft>
              <a:buClr>
                <a:schemeClr val="accent1"/>
              </a:buClr>
              <a:buSzPts val="3000"/>
              <a:buNone/>
              <a:defRPr b="1" sz="3000">
                <a:solidFill>
                  <a:schemeClr val="accent1"/>
                </a:solidFill>
                <a:latin typeface="Open Sans"/>
                <a:ea typeface="Open Sans"/>
                <a:cs typeface="Open Sans"/>
                <a:sym typeface="Open Sans"/>
              </a:defRPr>
            </a:lvl1pPr>
            <a:lvl2pPr indent="-228600" lvl="1" marL="914400" algn="l">
              <a:lnSpc>
                <a:spcPct val="100000"/>
              </a:lnSpc>
              <a:spcBef>
                <a:spcPts val="2400"/>
              </a:spcBef>
              <a:spcAft>
                <a:spcPts val="0"/>
              </a:spcAft>
              <a:buClr>
                <a:schemeClr val="dk1"/>
              </a:buClr>
              <a:buSzPts val="1400"/>
              <a:buNone/>
              <a:defRPr sz="1400"/>
            </a:lvl2pPr>
            <a:lvl3pPr indent="-228600" lvl="2" marL="1371600" algn="l">
              <a:lnSpc>
                <a:spcPct val="100000"/>
              </a:lnSpc>
              <a:spcBef>
                <a:spcPts val="0"/>
              </a:spcBef>
              <a:spcAft>
                <a:spcPts val="0"/>
              </a:spcAft>
              <a:buClr>
                <a:schemeClr val="dk1"/>
              </a:buClr>
              <a:buSzPts val="1400"/>
              <a:buFont typeface="Arial"/>
              <a:buNone/>
              <a:defRPr sz="1400"/>
            </a:lvl3pPr>
            <a:lvl4pPr indent="-228600" lvl="3" marL="1828800" algn="l">
              <a:lnSpc>
                <a:spcPct val="100000"/>
              </a:lnSpc>
              <a:spcBef>
                <a:spcPts val="0"/>
              </a:spcBef>
              <a:spcAft>
                <a:spcPts val="0"/>
              </a:spcAft>
              <a:buClr>
                <a:schemeClr val="accent1"/>
              </a:buClr>
              <a:buSzPts val="1400"/>
              <a:buFont typeface="Arial"/>
              <a:buNone/>
              <a:defRPr sz="1400"/>
            </a:lvl4pPr>
            <a:lvl5pPr indent="-228600" lvl="4" marL="2286000" algn="l">
              <a:lnSpc>
                <a:spcPct val="100000"/>
              </a:lnSpc>
              <a:spcBef>
                <a:spcPts val="0"/>
              </a:spcBef>
              <a:spcAft>
                <a:spcPts val="0"/>
              </a:spcAft>
              <a:buClr>
                <a:schemeClr val="dk1"/>
              </a:buClr>
              <a:buSzPts val="1400"/>
              <a:buFont typeface="Arial"/>
              <a:buNone/>
              <a:defRPr sz="1400"/>
            </a:lvl5pPr>
            <a:lvl6pPr indent="-228600" lvl="5" marL="2743200" algn="l">
              <a:lnSpc>
                <a:spcPct val="100000"/>
              </a:lnSpc>
              <a:spcBef>
                <a:spcPts val="0"/>
              </a:spcBef>
              <a:spcAft>
                <a:spcPts val="0"/>
              </a:spcAft>
              <a:buClr>
                <a:schemeClr val="dk1"/>
              </a:buClr>
              <a:buSzPts val="1400"/>
              <a:buFont typeface="Arial"/>
              <a:buNone/>
              <a:defRPr sz="1400"/>
            </a:lvl6pPr>
            <a:lvl7pPr indent="-228600" lvl="6" marL="3200400" algn="l">
              <a:lnSpc>
                <a:spcPct val="100000"/>
              </a:lnSpc>
              <a:spcBef>
                <a:spcPts val="0"/>
              </a:spcBef>
              <a:spcAft>
                <a:spcPts val="0"/>
              </a:spcAft>
              <a:buClr>
                <a:schemeClr val="dk1"/>
              </a:buClr>
              <a:buSzPts val="1400"/>
              <a:buFont typeface="Arial"/>
              <a:buNone/>
              <a:defRPr sz="1400"/>
            </a:lvl7pPr>
            <a:lvl8pPr indent="-228600" lvl="7" marL="3657600" algn="l">
              <a:lnSpc>
                <a:spcPct val="100000"/>
              </a:lnSpc>
              <a:spcBef>
                <a:spcPts val="0"/>
              </a:spcBef>
              <a:spcAft>
                <a:spcPts val="0"/>
              </a:spcAft>
              <a:buClr>
                <a:schemeClr val="dk1"/>
              </a:buClr>
              <a:buSzPts val="1400"/>
              <a:buFont typeface="Arial"/>
              <a:buNone/>
              <a:defRPr sz="1400"/>
            </a:lvl8pPr>
            <a:lvl9pPr indent="-228600" lvl="8" marL="4114800" algn="l">
              <a:lnSpc>
                <a:spcPct val="100000"/>
              </a:lnSpc>
              <a:spcBef>
                <a:spcPts val="0"/>
              </a:spcBef>
              <a:spcAft>
                <a:spcPts val="0"/>
              </a:spcAft>
              <a:buClr>
                <a:schemeClr val="dk1"/>
              </a:buClr>
              <a:buSzPts val="1400"/>
              <a:buFont typeface="Arial"/>
              <a:buNone/>
              <a:defRPr sz="1400"/>
            </a:lvl9pPr>
          </a:lstStyle>
          <a:p/>
        </p:txBody>
      </p:sp>
      <p:sp>
        <p:nvSpPr>
          <p:cNvPr id="94" name="Google Shape;94;p17"/>
          <p:cNvSpPr/>
          <p:nvPr/>
        </p:nvSpPr>
        <p:spPr>
          <a:xfrm>
            <a:off x="-2400944" y="0"/>
            <a:ext cx="2016224" cy="2528900"/>
          </a:xfrm>
          <a:prstGeom prst="roundRect">
            <a:avLst>
              <a:gd fmla="val 16667" name="adj"/>
            </a:avLst>
          </a:prstGeom>
          <a:solidFill>
            <a:schemeClr val="lt1"/>
          </a:solidFill>
          <a:ln cap="flat" cmpd="sng" w="25400">
            <a:solidFill>
              <a:schemeClr val="accent1"/>
            </a:solidFill>
            <a:prstDash val="solid"/>
            <a:round/>
            <a:headEnd len="sm" w="sm" type="none"/>
            <a:tailEnd len="sm" w="sm" type="none"/>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rgbClr val="000000"/>
              </a:buClr>
              <a:buSzPts val="1000"/>
              <a:buFont typeface="Arial"/>
              <a:buNone/>
            </a:pPr>
            <a:r>
              <a:rPr b="0" i="0" lang="nl-NL" sz="1000" u="none" cap="none" strike="noStrike">
                <a:solidFill>
                  <a:schemeClr val="dk1"/>
                </a:solidFill>
                <a:latin typeface="Open Sans"/>
                <a:ea typeface="Open Sans"/>
                <a:cs typeface="Open Sans"/>
                <a:sym typeface="Open San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b="0" i="0" sz="1000" u="none" cap="none" strike="noStrike">
              <a:solidFill>
                <a:schemeClr val="dk1"/>
              </a:solidFill>
              <a:latin typeface="Open Sans"/>
              <a:ea typeface="Open Sans"/>
              <a:cs typeface="Open Sans"/>
              <a:sym typeface="Open Sans"/>
            </a:endParaRPr>
          </a:p>
        </p:txBody>
      </p:sp>
      <p:sp>
        <p:nvSpPr>
          <p:cNvPr id="95" name="Google Shape;95;p17"/>
          <p:cNvSpPr/>
          <p:nvPr/>
        </p:nvSpPr>
        <p:spPr>
          <a:xfrm>
            <a:off x="4687888" y="6499226"/>
            <a:ext cx="1212850" cy="125413"/>
          </a:xfrm>
          <a:custGeom>
            <a:rect b="b" l="l" r="r" t="t"/>
            <a:pathLst>
              <a:path extrusionOk="0" h="395" w="3822">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Open Sans"/>
              <a:ea typeface="Open Sans"/>
              <a:cs typeface="Open Sans"/>
              <a:sym typeface="Open Sans"/>
            </a:endParaRPr>
          </a:p>
        </p:txBody>
      </p:sp>
      <p:sp>
        <p:nvSpPr>
          <p:cNvPr id="96" name="Google Shape;96;p17"/>
          <p:cNvSpPr/>
          <p:nvPr/>
        </p:nvSpPr>
        <p:spPr>
          <a:xfrm>
            <a:off x="5970588" y="6359526"/>
            <a:ext cx="274638" cy="352425"/>
          </a:xfrm>
          <a:custGeom>
            <a:rect b="b" l="l" r="r" t="t"/>
            <a:pathLst>
              <a:path extrusionOk="0" h="1113" w="868">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Open Sans"/>
              <a:ea typeface="Open Sans"/>
              <a:cs typeface="Open Sans"/>
              <a:sym typeface="Open Sans"/>
            </a:endParaRPr>
          </a:p>
        </p:txBody>
      </p:sp>
      <p:sp>
        <p:nvSpPr>
          <p:cNvPr id="97" name="Google Shape;97;p17"/>
          <p:cNvSpPr/>
          <p:nvPr>
            <p:ph idx="3" type="pic"/>
          </p:nvPr>
        </p:nvSpPr>
        <p:spPr>
          <a:xfrm>
            <a:off x="8" y="5"/>
            <a:ext cx="12191993" cy="6857996"/>
          </a:xfrm>
          <a:prstGeom prst="rect">
            <a:avLst/>
          </a:prstGeom>
          <a:noFill/>
          <a:ln>
            <a:noFill/>
          </a:ln>
        </p:spPr>
      </p:sp>
      <p:sp>
        <p:nvSpPr>
          <p:cNvPr id="98" name="Google Shape;98;p17"/>
          <p:cNvSpPr txBox="1"/>
          <p:nvPr>
            <p:ph idx="12" type="sldNum"/>
          </p:nvPr>
        </p:nvSpPr>
        <p:spPr>
          <a:xfrm>
            <a:off x="11409045" y="6333134"/>
            <a:ext cx="731700" cy="5250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red plane" showMasterSp="0">
  <p:cSld name="Image red plane">
    <p:spTree>
      <p:nvGrpSpPr>
        <p:cNvPr id="99" name="Shape 99"/>
        <p:cNvGrpSpPr/>
        <p:nvPr/>
      </p:nvGrpSpPr>
      <p:grpSpPr>
        <a:xfrm>
          <a:off x="0" y="0"/>
          <a:ext cx="0" cy="0"/>
          <a:chOff x="0" y="0"/>
          <a:chExt cx="0" cy="0"/>
        </a:xfrm>
      </p:grpSpPr>
      <p:sp>
        <p:nvSpPr>
          <p:cNvPr id="100" name="Google Shape;100;p18"/>
          <p:cNvSpPr txBox="1"/>
          <p:nvPr>
            <p:ph idx="1" type="body"/>
          </p:nvPr>
        </p:nvSpPr>
        <p:spPr>
          <a:xfrm>
            <a:off x="280800" y="280800"/>
            <a:ext cx="3445200" cy="3445200"/>
          </a:xfrm>
          <a:prstGeom prst="rect">
            <a:avLst/>
          </a:prstGeom>
          <a:solidFill>
            <a:srgbClr val="E3000B"/>
          </a:solidFill>
          <a:ln>
            <a:noFill/>
          </a:ln>
        </p:spPr>
        <p:txBody>
          <a:bodyPr anchorCtr="0" anchor="ctr" bIns="0" lIns="0" spcFirstLastPara="1" rIns="0" wrap="square" tIns="0">
            <a:noAutofit/>
          </a:bodyPr>
          <a:lstStyle>
            <a:lvl1pPr indent="-228600" lvl="0" marL="457200" algn="ctr">
              <a:lnSpc>
                <a:spcPct val="100000"/>
              </a:lnSpc>
              <a:spcBef>
                <a:spcPts val="900"/>
              </a:spcBef>
              <a:spcAft>
                <a:spcPts val="0"/>
              </a:spcAft>
              <a:buClr>
                <a:schemeClr val="dk1"/>
              </a:buClr>
              <a:buSzPts val="1600"/>
              <a:buFont typeface="Arial"/>
              <a:buNone/>
              <a:defRPr>
                <a:solidFill>
                  <a:schemeClr val="lt1"/>
                </a:solidFill>
                <a:latin typeface="Open Sans"/>
                <a:ea typeface="Open Sans"/>
                <a:cs typeface="Open Sans"/>
                <a:sym typeface="Open Sans"/>
              </a:defRPr>
            </a:lvl1pPr>
            <a:lvl2pPr indent="-342900" lvl="1" marL="914400" algn="l">
              <a:lnSpc>
                <a:spcPct val="100000"/>
              </a:lnSpc>
              <a:spcBef>
                <a:spcPts val="600"/>
              </a:spcBef>
              <a:spcAft>
                <a:spcPts val="0"/>
              </a:spcAft>
              <a:buClr>
                <a:schemeClr val="dk1"/>
              </a:buClr>
              <a:buSzPts val="1800"/>
              <a:buChar char="•"/>
              <a:defRPr/>
            </a:lvl2pPr>
            <a:lvl3pPr indent="-342900" lvl="2" marL="1371600" algn="l">
              <a:lnSpc>
                <a:spcPct val="100000"/>
              </a:lnSpc>
              <a:spcBef>
                <a:spcPts val="0"/>
              </a:spcBef>
              <a:spcAft>
                <a:spcPts val="0"/>
              </a:spcAft>
              <a:buClr>
                <a:schemeClr val="dk1"/>
              </a:buClr>
              <a:buSzPts val="1800"/>
              <a:buAutoNum type="arabicPeriod"/>
              <a:defRPr/>
            </a:lvl3pPr>
            <a:lvl4pPr indent="-228600" lvl="3" marL="1828800" algn="l">
              <a:lnSpc>
                <a:spcPct val="100000"/>
              </a:lnSpc>
              <a:spcBef>
                <a:spcPts val="1800"/>
              </a:spcBef>
              <a:spcAft>
                <a:spcPts val="0"/>
              </a:spcAft>
              <a:buClr>
                <a:schemeClr val="accent1"/>
              </a:buClr>
              <a:buSzPts val="1800"/>
              <a:buNone/>
              <a:defRPr/>
            </a:lvl4pPr>
            <a:lvl5pPr indent="-228600" lvl="4" marL="2286000" algn="l">
              <a:lnSpc>
                <a:spcPct val="100000"/>
              </a:lnSpc>
              <a:spcBef>
                <a:spcPts val="0"/>
              </a:spcBef>
              <a:spcAft>
                <a:spcPts val="0"/>
              </a:spcAft>
              <a:buClr>
                <a:schemeClr val="dk1"/>
              </a:buClr>
              <a:buSzPts val="1800"/>
              <a:buNone/>
              <a:defRPr/>
            </a:lvl5pPr>
            <a:lvl6pPr indent="-228600" lvl="5" marL="2743200" algn="l">
              <a:lnSpc>
                <a:spcPct val="100000"/>
              </a:lnSpc>
              <a:spcBef>
                <a:spcPts val="0"/>
              </a:spcBef>
              <a:spcAft>
                <a:spcPts val="0"/>
              </a:spcAft>
              <a:buClr>
                <a:schemeClr val="dk1"/>
              </a:buClr>
              <a:buSzPts val="1800"/>
              <a:buNone/>
              <a:defRPr/>
            </a:lvl6pPr>
            <a:lvl7pPr indent="-228600" lvl="6" marL="3200400" algn="l">
              <a:lnSpc>
                <a:spcPct val="100000"/>
              </a:lnSpc>
              <a:spcBef>
                <a:spcPts val="0"/>
              </a:spcBef>
              <a:spcAft>
                <a:spcPts val="0"/>
              </a:spcAft>
              <a:buClr>
                <a:schemeClr val="dk1"/>
              </a:buClr>
              <a:buSzPts val="1800"/>
              <a:buNone/>
              <a:defRPr/>
            </a:lvl7pPr>
            <a:lvl8pPr indent="-228600" lvl="7" marL="3657600" algn="l">
              <a:lnSpc>
                <a:spcPct val="100000"/>
              </a:lnSpc>
              <a:spcBef>
                <a:spcPts val="0"/>
              </a:spcBef>
              <a:spcAft>
                <a:spcPts val="0"/>
              </a:spcAft>
              <a:buClr>
                <a:schemeClr val="dk1"/>
              </a:buClr>
              <a:buSzPts val="1800"/>
              <a:buNone/>
              <a:defRPr/>
            </a:lvl8pPr>
            <a:lvl9pPr indent="-228600" lvl="8" marL="4114800" algn="l">
              <a:lnSpc>
                <a:spcPct val="100000"/>
              </a:lnSpc>
              <a:spcBef>
                <a:spcPts val="0"/>
              </a:spcBef>
              <a:spcAft>
                <a:spcPts val="0"/>
              </a:spcAft>
              <a:buClr>
                <a:schemeClr val="dk1"/>
              </a:buClr>
              <a:buSzPts val="1800"/>
              <a:buNone/>
              <a:defRPr/>
            </a:lvl9pPr>
          </a:lstStyle>
          <a:p/>
        </p:txBody>
      </p:sp>
      <p:sp>
        <p:nvSpPr>
          <p:cNvPr id="101" name="Google Shape;101;p18"/>
          <p:cNvSpPr txBox="1"/>
          <p:nvPr>
            <p:ph idx="2" type="body"/>
          </p:nvPr>
        </p:nvSpPr>
        <p:spPr>
          <a:xfrm>
            <a:off x="457200" y="979200"/>
            <a:ext cx="3097213" cy="2232025"/>
          </a:xfrm>
          <a:prstGeom prst="rect">
            <a:avLst/>
          </a:prstGeom>
          <a:noFill/>
          <a:ln>
            <a:noFill/>
          </a:ln>
        </p:spPr>
        <p:txBody>
          <a:bodyPr anchorCtr="0" anchor="t" bIns="0" lIns="0" spcFirstLastPara="1" rIns="0" wrap="square" tIns="0">
            <a:noAutofit/>
          </a:bodyPr>
          <a:lstStyle>
            <a:lvl1pPr indent="-228600" lvl="0" marL="457200" algn="l">
              <a:lnSpc>
                <a:spcPct val="85000"/>
              </a:lnSpc>
              <a:spcBef>
                <a:spcPts val="0"/>
              </a:spcBef>
              <a:spcAft>
                <a:spcPts val="0"/>
              </a:spcAft>
              <a:buClr>
                <a:schemeClr val="lt1"/>
              </a:buClr>
              <a:buSzPts val="3000"/>
              <a:buNone/>
              <a:defRPr b="1" sz="3000">
                <a:solidFill>
                  <a:schemeClr val="lt1"/>
                </a:solidFill>
                <a:latin typeface="Open Sans"/>
                <a:ea typeface="Open Sans"/>
                <a:cs typeface="Open Sans"/>
                <a:sym typeface="Open Sans"/>
              </a:defRPr>
            </a:lvl1pPr>
            <a:lvl2pPr indent="-228600" lvl="1" marL="914400" algn="l">
              <a:lnSpc>
                <a:spcPct val="100000"/>
              </a:lnSpc>
              <a:spcBef>
                <a:spcPts val="2400"/>
              </a:spcBef>
              <a:spcAft>
                <a:spcPts val="0"/>
              </a:spcAft>
              <a:buClr>
                <a:schemeClr val="lt1"/>
              </a:buClr>
              <a:buSzPts val="1400"/>
              <a:buNone/>
              <a:defRPr sz="1400">
                <a:solidFill>
                  <a:schemeClr val="lt1"/>
                </a:solidFill>
              </a:defRPr>
            </a:lvl2pPr>
            <a:lvl3pPr indent="-228600" lvl="2" marL="1371600" algn="l">
              <a:lnSpc>
                <a:spcPct val="100000"/>
              </a:lnSpc>
              <a:spcBef>
                <a:spcPts val="0"/>
              </a:spcBef>
              <a:spcAft>
                <a:spcPts val="0"/>
              </a:spcAft>
              <a:buClr>
                <a:schemeClr val="lt1"/>
              </a:buClr>
              <a:buSzPts val="1400"/>
              <a:buFont typeface="Arial"/>
              <a:buNone/>
              <a:defRPr sz="1400">
                <a:solidFill>
                  <a:schemeClr val="lt1"/>
                </a:solidFill>
              </a:defRPr>
            </a:lvl3pPr>
            <a:lvl4pPr indent="-228600" lvl="3" marL="1828800" algn="l">
              <a:lnSpc>
                <a:spcPct val="100000"/>
              </a:lnSpc>
              <a:spcBef>
                <a:spcPts val="0"/>
              </a:spcBef>
              <a:spcAft>
                <a:spcPts val="0"/>
              </a:spcAft>
              <a:buClr>
                <a:schemeClr val="lt1"/>
              </a:buClr>
              <a:buSzPts val="1400"/>
              <a:buFont typeface="Arial"/>
              <a:buNone/>
              <a:defRPr sz="1400">
                <a:solidFill>
                  <a:schemeClr val="lt1"/>
                </a:solidFill>
                <a:latin typeface="Open Sans"/>
                <a:ea typeface="Open Sans"/>
                <a:cs typeface="Open Sans"/>
                <a:sym typeface="Open Sans"/>
              </a:defRPr>
            </a:lvl4pPr>
            <a:lvl5pPr indent="-228600" lvl="4" marL="2286000" algn="l">
              <a:lnSpc>
                <a:spcPct val="100000"/>
              </a:lnSpc>
              <a:spcBef>
                <a:spcPts val="0"/>
              </a:spcBef>
              <a:spcAft>
                <a:spcPts val="0"/>
              </a:spcAft>
              <a:buClr>
                <a:schemeClr val="lt1"/>
              </a:buClr>
              <a:buSzPts val="1400"/>
              <a:buFont typeface="Arial"/>
              <a:buNone/>
              <a:defRPr sz="1400">
                <a:solidFill>
                  <a:schemeClr val="lt1"/>
                </a:solidFill>
              </a:defRPr>
            </a:lvl5pPr>
            <a:lvl6pPr indent="-228600" lvl="5" marL="2743200" algn="l">
              <a:lnSpc>
                <a:spcPct val="100000"/>
              </a:lnSpc>
              <a:spcBef>
                <a:spcPts val="0"/>
              </a:spcBef>
              <a:spcAft>
                <a:spcPts val="0"/>
              </a:spcAft>
              <a:buClr>
                <a:schemeClr val="lt1"/>
              </a:buClr>
              <a:buSzPts val="1400"/>
              <a:buFont typeface="Arial"/>
              <a:buNone/>
              <a:defRPr sz="1400">
                <a:solidFill>
                  <a:schemeClr val="lt1"/>
                </a:solidFill>
              </a:defRPr>
            </a:lvl6pPr>
            <a:lvl7pPr indent="-228600" lvl="6" marL="3200400" algn="l">
              <a:lnSpc>
                <a:spcPct val="100000"/>
              </a:lnSpc>
              <a:spcBef>
                <a:spcPts val="0"/>
              </a:spcBef>
              <a:spcAft>
                <a:spcPts val="0"/>
              </a:spcAft>
              <a:buClr>
                <a:schemeClr val="lt1"/>
              </a:buClr>
              <a:buSzPts val="1400"/>
              <a:buFont typeface="Arial"/>
              <a:buNone/>
              <a:defRPr sz="1400">
                <a:solidFill>
                  <a:schemeClr val="lt1"/>
                </a:solidFill>
              </a:defRPr>
            </a:lvl7pPr>
            <a:lvl8pPr indent="-228600" lvl="7" marL="3657600" algn="l">
              <a:lnSpc>
                <a:spcPct val="100000"/>
              </a:lnSpc>
              <a:spcBef>
                <a:spcPts val="0"/>
              </a:spcBef>
              <a:spcAft>
                <a:spcPts val="0"/>
              </a:spcAft>
              <a:buClr>
                <a:schemeClr val="lt1"/>
              </a:buClr>
              <a:buSzPts val="1400"/>
              <a:buFont typeface="Arial"/>
              <a:buNone/>
              <a:defRPr sz="1400">
                <a:solidFill>
                  <a:schemeClr val="lt1"/>
                </a:solidFill>
              </a:defRPr>
            </a:lvl8pPr>
            <a:lvl9pPr indent="-228600" lvl="8" marL="4114800" algn="l">
              <a:lnSpc>
                <a:spcPct val="100000"/>
              </a:lnSpc>
              <a:spcBef>
                <a:spcPts val="0"/>
              </a:spcBef>
              <a:spcAft>
                <a:spcPts val="0"/>
              </a:spcAft>
              <a:buClr>
                <a:schemeClr val="lt1"/>
              </a:buClr>
              <a:buSzPts val="1400"/>
              <a:buFont typeface="Arial"/>
              <a:buNone/>
              <a:defRPr sz="1400">
                <a:solidFill>
                  <a:schemeClr val="lt1"/>
                </a:solidFill>
              </a:defRPr>
            </a:lvl9pPr>
          </a:lstStyle>
          <a:p/>
        </p:txBody>
      </p:sp>
      <p:sp>
        <p:nvSpPr>
          <p:cNvPr id="102" name="Google Shape;102;p18"/>
          <p:cNvSpPr/>
          <p:nvPr/>
        </p:nvSpPr>
        <p:spPr>
          <a:xfrm>
            <a:off x="-2400944" y="0"/>
            <a:ext cx="2016224" cy="2528900"/>
          </a:xfrm>
          <a:prstGeom prst="roundRect">
            <a:avLst>
              <a:gd fmla="val 16667" name="adj"/>
            </a:avLst>
          </a:prstGeom>
          <a:solidFill>
            <a:schemeClr val="lt1"/>
          </a:solidFill>
          <a:ln cap="flat" cmpd="sng" w="25400">
            <a:solidFill>
              <a:schemeClr val="accent1"/>
            </a:solidFill>
            <a:prstDash val="solid"/>
            <a:round/>
            <a:headEnd len="sm" w="sm" type="none"/>
            <a:tailEnd len="sm" w="sm" type="none"/>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rgbClr val="000000"/>
              </a:buClr>
              <a:buSzPts val="1000"/>
              <a:buFont typeface="Arial"/>
              <a:buNone/>
            </a:pPr>
            <a:r>
              <a:rPr b="0" i="0" lang="nl-NL" sz="1000" u="none" cap="none" strike="noStrike">
                <a:solidFill>
                  <a:schemeClr val="dk1"/>
                </a:solidFill>
                <a:latin typeface="Open Sans"/>
                <a:ea typeface="Open Sans"/>
                <a:cs typeface="Open Sans"/>
                <a:sym typeface="Open San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b="0" i="0" sz="1000" u="none" cap="none" strike="noStrike">
              <a:solidFill>
                <a:schemeClr val="dk1"/>
              </a:solidFill>
              <a:latin typeface="Open Sans"/>
              <a:ea typeface="Open Sans"/>
              <a:cs typeface="Open Sans"/>
              <a:sym typeface="Open Sans"/>
            </a:endParaRPr>
          </a:p>
        </p:txBody>
      </p:sp>
      <p:sp>
        <p:nvSpPr>
          <p:cNvPr id="103" name="Google Shape;103;p18"/>
          <p:cNvSpPr/>
          <p:nvPr/>
        </p:nvSpPr>
        <p:spPr>
          <a:xfrm>
            <a:off x="4687888" y="6499226"/>
            <a:ext cx="1212850" cy="125413"/>
          </a:xfrm>
          <a:custGeom>
            <a:rect b="b" l="l" r="r" t="t"/>
            <a:pathLst>
              <a:path extrusionOk="0" h="395" w="3822">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Open Sans"/>
              <a:ea typeface="Open Sans"/>
              <a:cs typeface="Open Sans"/>
              <a:sym typeface="Open Sans"/>
            </a:endParaRPr>
          </a:p>
        </p:txBody>
      </p:sp>
      <p:sp>
        <p:nvSpPr>
          <p:cNvPr id="104" name="Google Shape;104;p18"/>
          <p:cNvSpPr/>
          <p:nvPr/>
        </p:nvSpPr>
        <p:spPr>
          <a:xfrm>
            <a:off x="5970588" y="6359526"/>
            <a:ext cx="274638" cy="352425"/>
          </a:xfrm>
          <a:custGeom>
            <a:rect b="b" l="l" r="r" t="t"/>
            <a:pathLst>
              <a:path extrusionOk="0" h="1113" w="868">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Open Sans"/>
              <a:ea typeface="Open Sans"/>
              <a:cs typeface="Open Sans"/>
              <a:sym typeface="Open Sans"/>
            </a:endParaRPr>
          </a:p>
        </p:txBody>
      </p:sp>
      <p:sp>
        <p:nvSpPr>
          <p:cNvPr id="105" name="Google Shape;105;p18"/>
          <p:cNvSpPr/>
          <p:nvPr>
            <p:ph idx="3" type="pic"/>
          </p:nvPr>
        </p:nvSpPr>
        <p:spPr>
          <a:xfrm>
            <a:off x="8" y="5"/>
            <a:ext cx="12191993" cy="6857996"/>
          </a:xfrm>
          <a:prstGeom prst="rect">
            <a:avLst/>
          </a:prstGeom>
          <a:noFill/>
          <a:ln>
            <a:noFill/>
          </a:ln>
        </p:spPr>
      </p:sp>
      <p:sp>
        <p:nvSpPr>
          <p:cNvPr id="106" name="Google Shape;106;p18"/>
          <p:cNvSpPr txBox="1"/>
          <p:nvPr>
            <p:ph idx="12" type="sldNum"/>
          </p:nvPr>
        </p:nvSpPr>
        <p:spPr>
          <a:xfrm>
            <a:off x="11409045" y="6333134"/>
            <a:ext cx="731700" cy="5250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image (R)" showMasterSp="0">
  <p:cSld name="Title, text and image (R)">
    <p:bg>
      <p:bgPr>
        <a:solidFill>
          <a:srgbClr val="F2F2F2"/>
        </a:solidFill>
      </p:bgPr>
    </p:bg>
    <p:spTree>
      <p:nvGrpSpPr>
        <p:cNvPr id="107" name="Shape 107"/>
        <p:cNvGrpSpPr/>
        <p:nvPr/>
      </p:nvGrpSpPr>
      <p:grpSpPr>
        <a:xfrm>
          <a:off x="0" y="0"/>
          <a:ext cx="0" cy="0"/>
          <a:chOff x="0" y="0"/>
          <a:chExt cx="0" cy="0"/>
        </a:xfrm>
      </p:grpSpPr>
      <p:sp>
        <p:nvSpPr>
          <p:cNvPr id="108" name="Google Shape;108;p19"/>
          <p:cNvSpPr/>
          <p:nvPr>
            <p:ph idx="2" type="pic"/>
          </p:nvPr>
        </p:nvSpPr>
        <p:spPr>
          <a:xfrm>
            <a:off x="6094800" y="0"/>
            <a:ext cx="6094800" cy="6208481"/>
          </a:xfrm>
          <a:prstGeom prst="rect">
            <a:avLst/>
          </a:prstGeom>
          <a:noFill/>
          <a:ln>
            <a:noFill/>
          </a:ln>
        </p:spPr>
      </p:sp>
      <p:sp>
        <p:nvSpPr>
          <p:cNvPr id="109" name="Google Shape;109;p19"/>
          <p:cNvSpPr/>
          <p:nvPr/>
        </p:nvSpPr>
        <p:spPr>
          <a:xfrm>
            <a:off x="0" y="6210000"/>
            <a:ext cx="12196800" cy="684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100"/>
              <a:buFont typeface="Arial"/>
              <a:buNone/>
            </a:pPr>
            <a:r>
              <a:t/>
            </a:r>
            <a:endParaRPr b="0" i="0" sz="2100" u="none" cap="none" strike="noStrike">
              <a:solidFill>
                <a:schemeClr val="lt1"/>
              </a:solidFill>
              <a:latin typeface="Open Sans"/>
              <a:ea typeface="Open Sans"/>
              <a:cs typeface="Open Sans"/>
              <a:sym typeface="Open Sans"/>
            </a:endParaRPr>
          </a:p>
        </p:txBody>
      </p:sp>
      <p:sp>
        <p:nvSpPr>
          <p:cNvPr id="110" name="Google Shape;110;p19"/>
          <p:cNvSpPr txBox="1"/>
          <p:nvPr>
            <p:ph idx="10" type="dt"/>
          </p:nvPr>
        </p:nvSpPr>
        <p:spPr>
          <a:xfrm>
            <a:off x="9816205" y="6489368"/>
            <a:ext cx="1260222" cy="252000"/>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p19"/>
          <p:cNvSpPr txBox="1"/>
          <p:nvPr>
            <p:ph idx="11" type="ftr"/>
          </p:nvPr>
        </p:nvSpPr>
        <p:spPr>
          <a:xfrm>
            <a:off x="1065600" y="6489368"/>
            <a:ext cx="3060000" cy="252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 name="Google Shape;112;p19"/>
          <p:cNvSpPr txBox="1"/>
          <p:nvPr>
            <p:ph idx="12" type="sldNum"/>
          </p:nvPr>
        </p:nvSpPr>
        <p:spPr>
          <a:xfrm>
            <a:off x="11116439" y="6489368"/>
            <a:ext cx="389588" cy="2520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9pPr>
          </a:lstStyle>
          <a:p>
            <a:pPr indent="0" lvl="0" marL="0" rtl="0" algn="l">
              <a:spcBef>
                <a:spcPts val="0"/>
              </a:spcBef>
              <a:spcAft>
                <a:spcPts val="0"/>
              </a:spcAft>
              <a:buNone/>
            </a:pPr>
            <a:r>
              <a:rPr lang="nl-NL"/>
              <a:t>| </a:t>
            </a:r>
            <a:fld id="{00000000-1234-1234-1234-123412341234}" type="slidenum">
              <a:rPr lang="nl-NL"/>
              <a:t>‹#›</a:t>
            </a:fld>
            <a:endParaRPr/>
          </a:p>
        </p:txBody>
      </p:sp>
      <p:sp>
        <p:nvSpPr>
          <p:cNvPr id="113" name="Google Shape;113;p19"/>
          <p:cNvSpPr txBox="1"/>
          <p:nvPr>
            <p:ph idx="1" type="body"/>
          </p:nvPr>
        </p:nvSpPr>
        <p:spPr>
          <a:xfrm>
            <a:off x="1065600" y="1683998"/>
            <a:ext cx="4526344" cy="4321175"/>
          </a:xfrm>
          <a:prstGeom prst="rect">
            <a:avLst/>
          </a:prstGeom>
          <a:noFill/>
          <a:ln>
            <a:noFill/>
          </a:ln>
        </p:spPr>
        <p:txBody>
          <a:bodyPr anchorCtr="0" anchor="t" bIns="0" lIns="0" spcFirstLastPara="1" rIns="0" wrap="square" tIns="0">
            <a:noAutofit/>
          </a:bodyPr>
          <a:lstStyle>
            <a:lvl1pPr indent="-330200" lvl="0" marL="457200" algn="l">
              <a:lnSpc>
                <a:spcPct val="100000"/>
              </a:lnSpc>
              <a:spcBef>
                <a:spcPts val="900"/>
              </a:spcBef>
              <a:spcAft>
                <a:spcPts val="0"/>
              </a:spcAft>
              <a:buClr>
                <a:schemeClr val="dk1"/>
              </a:buClr>
              <a:buSzPts val="1600"/>
              <a:buChar char="•"/>
              <a:defRPr/>
            </a:lvl1pPr>
            <a:lvl2pPr indent="-342900" lvl="1" marL="914400" algn="l">
              <a:lnSpc>
                <a:spcPct val="100000"/>
              </a:lnSpc>
              <a:spcBef>
                <a:spcPts val="600"/>
              </a:spcBef>
              <a:spcAft>
                <a:spcPts val="0"/>
              </a:spcAft>
              <a:buClr>
                <a:schemeClr val="dk1"/>
              </a:buClr>
              <a:buSzPts val="1800"/>
              <a:buChar char="•"/>
              <a:defRPr/>
            </a:lvl2pPr>
            <a:lvl3pPr indent="-342900" lvl="2" marL="1371600" algn="l">
              <a:lnSpc>
                <a:spcPct val="100000"/>
              </a:lnSpc>
              <a:spcBef>
                <a:spcPts val="0"/>
              </a:spcBef>
              <a:spcAft>
                <a:spcPts val="0"/>
              </a:spcAft>
              <a:buClr>
                <a:schemeClr val="dk1"/>
              </a:buClr>
              <a:buSzPts val="1800"/>
              <a:buAutoNum type="arabicPeriod"/>
              <a:defRPr/>
            </a:lvl3pPr>
            <a:lvl4pPr indent="-228600" lvl="3" marL="1828800" algn="l">
              <a:lnSpc>
                <a:spcPct val="100000"/>
              </a:lnSpc>
              <a:spcBef>
                <a:spcPts val="1800"/>
              </a:spcBef>
              <a:spcAft>
                <a:spcPts val="0"/>
              </a:spcAft>
              <a:buClr>
                <a:schemeClr val="accent1"/>
              </a:buClr>
              <a:buSzPts val="1600"/>
              <a:buNone/>
              <a:defRPr>
                <a:latin typeface="Open Sans SemiBold"/>
                <a:ea typeface="Open Sans SemiBold"/>
                <a:cs typeface="Open Sans SemiBold"/>
                <a:sym typeface="Open Sans SemiBold"/>
              </a:defRPr>
            </a:lvl4pPr>
            <a:lvl5pPr indent="-228600" lvl="4" marL="2286000" algn="l">
              <a:lnSpc>
                <a:spcPct val="100000"/>
              </a:lnSpc>
              <a:spcBef>
                <a:spcPts val="0"/>
              </a:spcBef>
              <a:spcAft>
                <a:spcPts val="0"/>
              </a:spcAft>
              <a:buClr>
                <a:schemeClr val="dk1"/>
              </a:buClr>
              <a:buSzPts val="1800"/>
              <a:buNone/>
              <a:defRPr/>
            </a:lvl5pPr>
            <a:lvl6pPr indent="-228600" lvl="5" marL="2743200" algn="l">
              <a:lnSpc>
                <a:spcPct val="100000"/>
              </a:lnSpc>
              <a:spcBef>
                <a:spcPts val="0"/>
              </a:spcBef>
              <a:spcAft>
                <a:spcPts val="0"/>
              </a:spcAft>
              <a:buClr>
                <a:schemeClr val="dk1"/>
              </a:buClr>
              <a:buSzPts val="1800"/>
              <a:buNone/>
              <a:defRPr/>
            </a:lvl6pPr>
            <a:lvl7pPr indent="-228600" lvl="6" marL="3200400" algn="l">
              <a:lnSpc>
                <a:spcPct val="100000"/>
              </a:lnSpc>
              <a:spcBef>
                <a:spcPts val="0"/>
              </a:spcBef>
              <a:spcAft>
                <a:spcPts val="0"/>
              </a:spcAft>
              <a:buClr>
                <a:schemeClr val="dk1"/>
              </a:buClr>
              <a:buSzPts val="1800"/>
              <a:buNone/>
              <a:defRPr/>
            </a:lvl7pPr>
            <a:lvl8pPr indent="-228600" lvl="7" marL="3657600" algn="l">
              <a:lnSpc>
                <a:spcPct val="100000"/>
              </a:lnSpc>
              <a:spcBef>
                <a:spcPts val="0"/>
              </a:spcBef>
              <a:spcAft>
                <a:spcPts val="0"/>
              </a:spcAft>
              <a:buClr>
                <a:schemeClr val="dk1"/>
              </a:buClr>
              <a:buSzPts val="1800"/>
              <a:buNone/>
              <a:defRPr/>
            </a:lvl8pPr>
            <a:lvl9pPr indent="-228600" lvl="8" marL="4114800" algn="l">
              <a:lnSpc>
                <a:spcPct val="100000"/>
              </a:lnSpc>
              <a:spcBef>
                <a:spcPts val="0"/>
              </a:spcBef>
              <a:spcAft>
                <a:spcPts val="0"/>
              </a:spcAft>
              <a:buClr>
                <a:schemeClr val="dk1"/>
              </a:buClr>
              <a:buSzPts val="1800"/>
              <a:buNone/>
              <a:defRPr/>
            </a:lvl9pPr>
          </a:lstStyle>
          <a:p/>
        </p:txBody>
      </p:sp>
      <p:sp>
        <p:nvSpPr>
          <p:cNvPr id="114" name="Google Shape;114;p19"/>
          <p:cNvSpPr txBox="1"/>
          <p:nvPr>
            <p:ph type="title"/>
          </p:nvPr>
        </p:nvSpPr>
        <p:spPr>
          <a:xfrm>
            <a:off x="864817" y="469373"/>
            <a:ext cx="4727127" cy="720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1"/>
              </a:buClr>
              <a:buSzPts val="1700"/>
              <a:buFont typeface="Open Sans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 name="Google Shape;115;p19"/>
          <p:cNvSpPr/>
          <p:nvPr/>
        </p:nvSpPr>
        <p:spPr>
          <a:xfrm>
            <a:off x="4687888" y="6499226"/>
            <a:ext cx="1212850" cy="125413"/>
          </a:xfrm>
          <a:custGeom>
            <a:rect b="b" l="l" r="r" t="t"/>
            <a:pathLst>
              <a:path extrusionOk="0" h="395" w="3822">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BE311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Open Sans"/>
              <a:ea typeface="Open Sans"/>
              <a:cs typeface="Open Sans"/>
              <a:sym typeface="Open Sans"/>
            </a:endParaRPr>
          </a:p>
        </p:txBody>
      </p:sp>
      <p:sp>
        <p:nvSpPr>
          <p:cNvPr id="116" name="Google Shape;116;p19"/>
          <p:cNvSpPr/>
          <p:nvPr/>
        </p:nvSpPr>
        <p:spPr>
          <a:xfrm>
            <a:off x="5970588" y="6359526"/>
            <a:ext cx="274638" cy="352425"/>
          </a:xfrm>
          <a:custGeom>
            <a:rect b="b" l="l" r="r" t="t"/>
            <a:pathLst>
              <a:path extrusionOk="0" h="1113" w="868">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Open Sans"/>
              <a:ea typeface="Open Sans"/>
              <a:cs typeface="Open Sans"/>
              <a:sym typeface="Open San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image (L)" showMasterSp="0">
  <p:cSld name="Title, text and image (L)">
    <p:bg>
      <p:bgPr>
        <a:solidFill>
          <a:srgbClr val="F2F2F2"/>
        </a:solidFill>
      </p:bgPr>
    </p:bg>
    <p:spTree>
      <p:nvGrpSpPr>
        <p:cNvPr id="117" name="Shape 117"/>
        <p:cNvGrpSpPr/>
        <p:nvPr/>
      </p:nvGrpSpPr>
      <p:grpSpPr>
        <a:xfrm>
          <a:off x="0" y="0"/>
          <a:ext cx="0" cy="0"/>
          <a:chOff x="0" y="0"/>
          <a:chExt cx="0" cy="0"/>
        </a:xfrm>
      </p:grpSpPr>
      <p:sp>
        <p:nvSpPr>
          <p:cNvPr id="118" name="Google Shape;118;p20"/>
          <p:cNvSpPr/>
          <p:nvPr>
            <p:ph idx="2" type="pic"/>
          </p:nvPr>
        </p:nvSpPr>
        <p:spPr>
          <a:xfrm>
            <a:off x="0" y="0"/>
            <a:ext cx="6094800" cy="6208560"/>
          </a:xfrm>
          <a:prstGeom prst="rect">
            <a:avLst/>
          </a:prstGeom>
          <a:noFill/>
          <a:ln>
            <a:noFill/>
          </a:ln>
        </p:spPr>
      </p:sp>
      <p:sp>
        <p:nvSpPr>
          <p:cNvPr id="119" name="Google Shape;119;p20"/>
          <p:cNvSpPr/>
          <p:nvPr/>
        </p:nvSpPr>
        <p:spPr>
          <a:xfrm>
            <a:off x="0" y="6210000"/>
            <a:ext cx="12196800" cy="792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100"/>
              <a:buFont typeface="Arial"/>
              <a:buNone/>
            </a:pPr>
            <a:r>
              <a:t/>
            </a:r>
            <a:endParaRPr b="0" i="0" sz="2100" u="none" cap="none" strike="noStrike">
              <a:solidFill>
                <a:schemeClr val="lt1"/>
              </a:solidFill>
              <a:latin typeface="Open Sans"/>
              <a:ea typeface="Open Sans"/>
              <a:cs typeface="Open Sans"/>
              <a:sym typeface="Open Sans"/>
            </a:endParaRPr>
          </a:p>
        </p:txBody>
      </p:sp>
      <p:sp>
        <p:nvSpPr>
          <p:cNvPr id="120" name="Google Shape;120;p20"/>
          <p:cNvSpPr txBox="1"/>
          <p:nvPr>
            <p:ph idx="10" type="dt"/>
          </p:nvPr>
        </p:nvSpPr>
        <p:spPr>
          <a:xfrm>
            <a:off x="9816205" y="6489368"/>
            <a:ext cx="1260222" cy="252000"/>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p20"/>
          <p:cNvSpPr txBox="1"/>
          <p:nvPr>
            <p:ph idx="11" type="ftr"/>
          </p:nvPr>
        </p:nvSpPr>
        <p:spPr>
          <a:xfrm>
            <a:off x="1065600" y="6489368"/>
            <a:ext cx="3060000" cy="252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2" name="Google Shape;122;p20"/>
          <p:cNvSpPr txBox="1"/>
          <p:nvPr>
            <p:ph idx="12" type="sldNum"/>
          </p:nvPr>
        </p:nvSpPr>
        <p:spPr>
          <a:xfrm>
            <a:off x="11116439" y="6489368"/>
            <a:ext cx="389588" cy="2520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9pPr>
          </a:lstStyle>
          <a:p>
            <a:pPr indent="0" lvl="0" marL="0" rtl="0" algn="l">
              <a:spcBef>
                <a:spcPts val="0"/>
              </a:spcBef>
              <a:spcAft>
                <a:spcPts val="0"/>
              </a:spcAft>
              <a:buNone/>
            </a:pPr>
            <a:r>
              <a:rPr lang="nl-NL"/>
              <a:t>| </a:t>
            </a:r>
            <a:fld id="{00000000-1234-1234-1234-123412341234}" type="slidenum">
              <a:rPr lang="nl-NL"/>
              <a:t>‹#›</a:t>
            </a:fld>
            <a:endParaRPr/>
          </a:p>
        </p:txBody>
      </p:sp>
      <p:sp>
        <p:nvSpPr>
          <p:cNvPr id="123" name="Google Shape;123;p20"/>
          <p:cNvSpPr txBox="1"/>
          <p:nvPr>
            <p:ph idx="1" type="body"/>
          </p:nvPr>
        </p:nvSpPr>
        <p:spPr>
          <a:xfrm>
            <a:off x="6624000" y="1683998"/>
            <a:ext cx="4526344" cy="4321175"/>
          </a:xfrm>
          <a:prstGeom prst="rect">
            <a:avLst/>
          </a:prstGeom>
          <a:noFill/>
          <a:ln>
            <a:noFill/>
          </a:ln>
        </p:spPr>
        <p:txBody>
          <a:bodyPr anchorCtr="0" anchor="t" bIns="0" lIns="0" spcFirstLastPara="1" rIns="0" wrap="square" tIns="0">
            <a:noAutofit/>
          </a:bodyPr>
          <a:lstStyle>
            <a:lvl1pPr indent="-330200" lvl="0" marL="457200" algn="l">
              <a:lnSpc>
                <a:spcPct val="100000"/>
              </a:lnSpc>
              <a:spcBef>
                <a:spcPts val="900"/>
              </a:spcBef>
              <a:spcAft>
                <a:spcPts val="0"/>
              </a:spcAft>
              <a:buClr>
                <a:schemeClr val="dk1"/>
              </a:buClr>
              <a:buSzPts val="1600"/>
              <a:buChar char="•"/>
              <a:defRPr/>
            </a:lvl1pPr>
            <a:lvl2pPr indent="-342900" lvl="1" marL="914400" algn="l">
              <a:lnSpc>
                <a:spcPct val="100000"/>
              </a:lnSpc>
              <a:spcBef>
                <a:spcPts val="600"/>
              </a:spcBef>
              <a:spcAft>
                <a:spcPts val="0"/>
              </a:spcAft>
              <a:buClr>
                <a:schemeClr val="dk1"/>
              </a:buClr>
              <a:buSzPts val="1800"/>
              <a:buChar char="•"/>
              <a:defRPr/>
            </a:lvl2pPr>
            <a:lvl3pPr indent="-342900" lvl="2" marL="1371600" algn="l">
              <a:lnSpc>
                <a:spcPct val="100000"/>
              </a:lnSpc>
              <a:spcBef>
                <a:spcPts val="0"/>
              </a:spcBef>
              <a:spcAft>
                <a:spcPts val="0"/>
              </a:spcAft>
              <a:buClr>
                <a:schemeClr val="dk1"/>
              </a:buClr>
              <a:buSzPts val="1800"/>
              <a:buAutoNum type="arabicPeriod"/>
              <a:defRPr/>
            </a:lvl3pPr>
            <a:lvl4pPr indent="-228600" lvl="3" marL="1828800" algn="l">
              <a:lnSpc>
                <a:spcPct val="100000"/>
              </a:lnSpc>
              <a:spcBef>
                <a:spcPts val="1800"/>
              </a:spcBef>
              <a:spcAft>
                <a:spcPts val="0"/>
              </a:spcAft>
              <a:buClr>
                <a:schemeClr val="accent1"/>
              </a:buClr>
              <a:buSzPts val="1600"/>
              <a:buNone/>
              <a:defRPr>
                <a:latin typeface="Open Sans SemiBold"/>
                <a:ea typeface="Open Sans SemiBold"/>
                <a:cs typeface="Open Sans SemiBold"/>
                <a:sym typeface="Open Sans SemiBold"/>
              </a:defRPr>
            </a:lvl4pPr>
            <a:lvl5pPr indent="-228600" lvl="4" marL="2286000" algn="l">
              <a:lnSpc>
                <a:spcPct val="100000"/>
              </a:lnSpc>
              <a:spcBef>
                <a:spcPts val="0"/>
              </a:spcBef>
              <a:spcAft>
                <a:spcPts val="0"/>
              </a:spcAft>
              <a:buClr>
                <a:schemeClr val="dk1"/>
              </a:buClr>
              <a:buSzPts val="1800"/>
              <a:buNone/>
              <a:defRPr/>
            </a:lvl5pPr>
            <a:lvl6pPr indent="-228600" lvl="5" marL="2743200" algn="l">
              <a:lnSpc>
                <a:spcPct val="100000"/>
              </a:lnSpc>
              <a:spcBef>
                <a:spcPts val="0"/>
              </a:spcBef>
              <a:spcAft>
                <a:spcPts val="0"/>
              </a:spcAft>
              <a:buClr>
                <a:schemeClr val="dk1"/>
              </a:buClr>
              <a:buSzPts val="1800"/>
              <a:buNone/>
              <a:defRPr/>
            </a:lvl6pPr>
            <a:lvl7pPr indent="-228600" lvl="6" marL="3200400" algn="l">
              <a:lnSpc>
                <a:spcPct val="100000"/>
              </a:lnSpc>
              <a:spcBef>
                <a:spcPts val="0"/>
              </a:spcBef>
              <a:spcAft>
                <a:spcPts val="0"/>
              </a:spcAft>
              <a:buClr>
                <a:schemeClr val="dk1"/>
              </a:buClr>
              <a:buSzPts val="1800"/>
              <a:buNone/>
              <a:defRPr/>
            </a:lvl7pPr>
            <a:lvl8pPr indent="-228600" lvl="7" marL="3657600" algn="l">
              <a:lnSpc>
                <a:spcPct val="100000"/>
              </a:lnSpc>
              <a:spcBef>
                <a:spcPts val="0"/>
              </a:spcBef>
              <a:spcAft>
                <a:spcPts val="0"/>
              </a:spcAft>
              <a:buClr>
                <a:schemeClr val="dk1"/>
              </a:buClr>
              <a:buSzPts val="1800"/>
              <a:buNone/>
              <a:defRPr/>
            </a:lvl8pPr>
            <a:lvl9pPr indent="-228600" lvl="8" marL="4114800" algn="l">
              <a:lnSpc>
                <a:spcPct val="100000"/>
              </a:lnSpc>
              <a:spcBef>
                <a:spcPts val="0"/>
              </a:spcBef>
              <a:spcAft>
                <a:spcPts val="0"/>
              </a:spcAft>
              <a:buClr>
                <a:schemeClr val="dk1"/>
              </a:buClr>
              <a:buSzPts val="1800"/>
              <a:buNone/>
              <a:defRPr/>
            </a:lvl9pPr>
          </a:lstStyle>
          <a:p/>
        </p:txBody>
      </p:sp>
      <p:sp>
        <p:nvSpPr>
          <p:cNvPr id="124" name="Google Shape;124;p20"/>
          <p:cNvSpPr txBox="1"/>
          <p:nvPr>
            <p:ph type="title"/>
          </p:nvPr>
        </p:nvSpPr>
        <p:spPr>
          <a:xfrm>
            <a:off x="6400425" y="469373"/>
            <a:ext cx="4727127" cy="720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1"/>
              </a:buClr>
              <a:buSzPts val="1700"/>
              <a:buFont typeface="Open Sans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5" name="Google Shape;125;p20"/>
          <p:cNvSpPr/>
          <p:nvPr/>
        </p:nvSpPr>
        <p:spPr>
          <a:xfrm>
            <a:off x="4687888" y="6499226"/>
            <a:ext cx="1212850" cy="125413"/>
          </a:xfrm>
          <a:custGeom>
            <a:rect b="b" l="l" r="r" t="t"/>
            <a:pathLst>
              <a:path extrusionOk="0" h="395" w="3822">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BE311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Open Sans"/>
              <a:ea typeface="Open Sans"/>
              <a:cs typeface="Open Sans"/>
              <a:sym typeface="Open Sans"/>
            </a:endParaRPr>
          </a:p>
        </p:txBody>
      </p:sp>
      <p:sp>
        <p:nvSpPr>
          <p:cNvPr id="126" name="Google Shape;126;p20"/>
          <p:cNvSpPr/>
          <p:nvPr/>
        </p:nvSpPr>
        <p:spPr>
          <a:xfrm>
            <a:off x="5970588" y="6359526"/>
            <a:ext cx="274638" cy="352425"/>
          </a:xfrm>
          <a:custGeom>
            <a:rect b="b" l="l" r="r" t="t"/>
            <a:pathLst>
              <a:path extrusionOk="0" h="1113" w="868">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Open Sans"/>
              <a:ea typeface="Open Sans"/>
              <a:cs typeface="Open Sans"/>
              <a:sym typeface="Open San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hite), image and white logo" showMasterSp="0">
  <p:cSld name="Title (white), image and white logo">
    <p:spTree>
      <p:nvGrpSpPr>
        <p:cNvPr id="127" name="Shape 127"/>
        <p:cNvGrpSpPr/>
        <p:nvPr/>
      </p:nvGrpSpPr>
      <p:grpSpPr>
        <a:xfrm>
          <a:off x="0" y="0"/>
          <a:ext cx="0" cy="0"/>
          <a:chOff x="0" y="0"/>
          <a:chExt cx="0" cy="0"/>
        </a:xfrm>
      </p:grpSpPr>
      <p:sp>
        <p:nvSpPr>
          <p:cNvPr id="128" name="Google Shape;128;p21"/>
          <p:cNvSpPr/>
          <p:nvPr>
            <p:ph idx="2" type="pic"/>
          </p:nvPr>
        </p:nvSpPr>
        <p:spPr>
          <a:xfrm>
            <a:off x="8" y="5"/>
            <a:ext cx="12191993" cy="6857996"/>
          </a:xfrm>
          <a:prstGeom prst="rect">
            <a:avLst/>
          </a:prstGeom>
          <a:noFill/>
          <a:ln>
            <a:noFill/>
          </a:ln>
        </p:spPr>
      </p:sp>
      <p:sp>
        <p:nvSpPr>
          <p:cNvPr id="129" name="Google Shape;129;p21"/>
          <p:cNvSpPr txBox="1"/>
          <p:nvPr>
            <p:ph type="title"/>
          </p:nvPr>
        </p:nvSpPr>
        <p:spPr>
          <a:xfrm>
            <a:off x="0" y="2925076"/>
            <a:ext cx="12204000" cy="11880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lt1"/>
              </a:buClr>
              <a:buSzPts val="6800"/>
              <a:buFont typeface="Open Sans"/>
              <a:buNone/>
              <a:defRPr b="1" sz="6800" cap="none">
                <a:solidFill>
                  <a:schemeClr val="lt1"/>
                </a:solidFill>
                <a:latin typeface="Open Sans"/>
                <a:ea typeface="Open Sans"/>
                <a:cs typeface="Open Sans"/>
                <a:sym typeface="Open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0" name="Google Shape;130;p21"/>
          <p:cNvSpPr/>
          <p:nvPr/>
        </p:nvSpPr>
        <p:spPr>
          <a:xfrm>
            <a:off x="-2400944" y="0"/>
            <a:ext cx="2016224" cy="2528900"/>
          </a:xfrm>
          <a:prstGeom prst="roundRect">
            <a:avLst>
              <a:gd fmla="val 16667" name="adj"/>
            </a:avLst>
          </a:prstGeom>
          <a:solidFill>
            <a:schemeClr val="lt1"/>
          </a:solidFill>
          <a:ln cap="flat" cmpd="sng" w="25400">
            <a:solidFill>
              <a:schemeClr val="accent1"/>
            </a:solidFill>
            <a:prstDash val="solid"/>
            <a:round/>
            <a:headEnd len="sm" w="sm" type="none"/>
            <a:tailEnd len="sm" w="sm" type="none"/>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rgbClr val="000000"/>
              </a:buClr>
              <a:buSzPts val="1000"/>
              <a:buFont typeface="Arial"/>
              <a:buNone/>
            </a:pPr>
            <a:r>
              <a:rPr b="0" i="0" lang="nl-NL" sz="1000" u="none" cap="none" strike="noStrike">
                <a:solidFill>
                  <a:schemeClr val="dk1"/>
                </a:solidFill>
                <a:latin typeface="Open Sans"/>
                <a:ea typeface="Open Sans"/>
                <a:cs typeface="Open Sans"/>
                <a:sym typeface="Open San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b="0" i="0" sz="1000" u="none" cap="none" strike="noStrike">
              <a:solidFill>
                <a:schemeClr val="dk1"/>
              </a:solidFill>
              <a:latin typeface="Open Sans"/>
              <a:ea typeface="Open Sans"/>
              <a:cs typeface="Open Sans"/>
              <a:sym typeface="Open Sans"/>
            </a:endParaRPr>
          </a:p>
        </p:txBody>
      </p:sp>
      <p:sp>
        <p:nvSpPr>
          <p:cNvPr id="131" name="Google Shape;131;p21"/>
          <p:cNvSpPr/>
          <p:nvPr/>
        </p:nvSpPr>
        <p:spPr>
          <a:xfrm>
            <a:off x="4687888" y="6499226"/>
            <a:ext cx="1212850" cy="125413"/>
          </a:xfrm>
          <a:custGeom>
            <a:rect b="b" l="l" r="r" t="t"/>
            <a:pathLst>
              <a:path extrusionOk="0" h="395" w="3822">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Open Sans"/>
              <a:ea typeface="Open Sans"/>
              <a:cs typeface="Open Sans"/>
              <a:sym typeface="Open Sans"/>
            </a:endParaRPr>
          </a:p>
        </p:txBody>
      </p:sp>
      <p:sp>
        <p:nvSpPr>
          <p:cNvPr id="132" name="Google Shape;132;p21"/>
          <p:cNvSpPr/>
          <p:nvPr/>
        </p:nvSpPr>
        <p:spPr>
          <a:xfrm>
            <a:off x="5970588" y="6359526"/>
            <a:ext cx="274638" cy="352425"/>
          </a:xfrm>
          <a:custGeom>
            <a:rect b="b" l="l" r="r" t="t"/>
            <a:pathLst>
              <a:path extrusionOk="0" h="1113" w="868">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Open Sans"/>
              <a:ea typeface="Open Sans"/>
              <a:cs typeface="Open Sans"/>
              <a:sym typeface="Open Sans"/>
            </a:endParaRPr>
          </a:p>
        </p:txBody>
      </p:sp>
      <p:sp>
        <p:nvSpPr>
          <p:cNvPr id="133" name="Google Shape;133;p21"/>
          <p:cNvSpPr txBox="1"/>
          <p:nvPr>
            <p:ph idx="12" type="sldNum"/>
          </p:nvPr>
        </p:nvSpPr>
        <p:spPr>
          <a:xfrm>
            <a:off x="11409045" y="6333134"/>
            <a:ext cx="731700" cy="5250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hite), image and red/black logo" showMasterSp="0">
  <p:cSld name="Title (white), image and red/black logo">
    <p:spTree>
      <p:nvGrpSpPr>
        <p:cNvPr id="134" name="Shape 134"/>
        <p:cNvGrpSpPr/>
        <p:nvPr/>
      </p:nvGrpSpPr>
      <p:grpSpPr>
        <a:xfrm>
          <a:off x="0" y="0"/>
          <a:ext cx="0" cy="0"/>
          <a:chOff x="0" y="0"/>
          <a:chExt cx="0" cy="0"/>
        </a:xfrm>
      </p:grpSpPr>
      <p:sp>
        <p:nvSpPr>
          <p:cNvPr id="135" name="Google Shape;135;p22"/>
          <p:cNvSpPr/>
          <p:nvPr>
            <p:ph idx="2" type="pic"/>
          </p:nvPr>
        </p:nvSpPr>
        <p:spPr>
          <a:xfrm>
            <a:off x="0" y="0"/>
            <a:ext cx="12193200" cy="6210000"/>
          </a:xfrm>
          <a:prstGeom prst="rect">
            <a:avLst/>
          </a:prstGeom>
          <a:noFill/>
          <a:ln>
            <a:noFill/>
          </a:ln>
        </p:spPr>
      </p:sp>
      <p:sp>
        <p:nvSpPr>
          <p:cNvPr id="136" name="Google Shape;136;p22"/>
          <p:cNvSpPr/>
          <p:nvPr/>
        </p:nvSpPr>
        <p:spPr>
          <a:xfrm>
            <a:off x="0" y="6210000"/>
            <a:ext cx="12196800" cy="684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100"/>
              <a:buFont typeface="Arial"/>
              <a:buNone/>
            </a:pPr>
            <a:r>
              <a:t/>
            </a:r>
            <a:endParaRPr b="0" i="0" sz="2100" u="none" cap="none" strike="noStrike">
              <a:solidFill>
                <a:schemeClr val="lt1"/>
              </a:solidFill>
              <a:latin typeface="Open Sans"/>
              <a:ea typeface="Open Sans"/>
              <a:cs typeface="Open Sans"/>
              <a:sym typeface="Open Sans"/>
            </a:endParaRPr>
          </a:p>
        </p:txBody>
      </p:sp>
      <p:sp>
        <p:nvSpPr>
          <p:cNvPr id="137" name="Google Shape;137;p22"/>
          <p:cNvSpPr txBox="1"/>
          <p:nvPr>
            <p:ph type="title"/>
          </p:nvPr>
        </p:nvSpPr>
        <p:spPr>
          <a:xfrm>
            <a:off x="0" y="2925076"/>
            <a:ext cx="12204000" cy="11880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lt1"/>
              </a:buClr>
              <a:buSzPts val="6800"/>
              <a:buFont typeface="Open Sans"/>
              <a:buNone/>
              <a:defRPr b="1" sz="6800" cap="none">
                <a:solidFill>
                  <a:schemeClr val="lt1"/>
                </a:solidFill>
                <a:latin typeface="Open Sans"/>
                <a:ea typeface="Open Sans"/>
                <a:cs typeface="Open Sans"/>
                <a:sym typeface="Open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8" name="Google Shape;138;p22"/>
          <p:cNvSpPr/>
          <p:nvPr/>
        </p:nvSpPr>
        <p:spPr>
          <a:xfrm>
            <a:off x="-2400944" y="0"/>
            <a:ext cx="2016224" cy="2528900"/>
          </a:xfrm>
          <a:prstGeom prst="roundRect">
            <a:avLst>
              <a:gd fmla="val 16667" name="adj"/>
            </a:avLst>
          </a:prstGeom>
          <a:solidFill>
            <a:schemeClr val="lt1"/>
          </a:solidFill>
          <a:ln cap="flat" cmpd="sng" w="25400">
            <a:solidFill>
              <a:schemeClr val="accent1"/>
            </a:solidFill>
            <a:prstDash val="solid"/>
            <a:round/>
            <a:headEnd len="sm" w="sm" type="none"/>
            <a:tailEnd len="sm" w="sm" type="none"/>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rgbClr val="000000"/>
              </a:buClr>
              <a:buSzPts val="1000"/>
              <a:buFont typeface="Arial"/>
              <a:buNone/>
            </a:pPr>
            <a:r>
              <a:rPr b="0" i="0" lang="nl-NL" sz="1000" u="none" cap="none" strike="noStrike">
                <a:solidFill>
                  <a:schemeClr val="dk1"/>
                </a:solidFill>
                <a:latin typeface="Open Sans"/>
                <a:ea typeface="Open Sans"/>
                <a:cs typeface="Open Sans"/>
                <a:sym typeface="Open San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b="0" i="0" sz="1000" u="none" cap="none" strike="noStrike">
              <a:solidFill>
                <a:schemeClr val="dk1"/>
              </a:solidFill>
              <a:latin typeface="Open Sans"/>
              <a:ea typeface="Open Sans"/>
              <a:cs typeface="Open Sans"/>
              <a:sym typeface="Open Sans"/>
            </a:endParaRPr>
          </a:p>
        </p:txBody>
      </p:sp>
      <p:sp>
        <p:nvSpPr>
          <p:cNvPr id="139" name="Google Shape;139;p22"/>
          <p:cNvSpPr/>
          <p:nvPr/>
        </p:nvSpPr>
        <p:spPr>
          <a:xfrm>
            <a:off x="4687888" y="6499226"/>
            <a:ext cx="1212850" cy="125413"/>
          </a:xfrm>
          <a:custGeom>
            <a:rect b="b" l="l" r="r" t="t"/>
            <a:pathLst>
              <a:path extrusionOk="0" h="395" w="3822">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BE311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Open Sans"/>
              <a:ea typeface="Open Sans"/>
              <a:cs typeface="Open Sans"/>
              <a:sym typeface="Open Sans"/>
            </a:endParaRPr>
          </a:p>
        </p:txBody>
      </p:sp>
      <p:sp>
        <p:nvSpPr>
          <p:cNvPr id="140" name="Google Shape;140;p22"/>
          <p:cNvSpPr/>
          <p:nvPr/>
        </p:nvSpPr>
        <p:spPr>
          <a:xfrm>
            <a:off x="5970588" y="6359526"/>
            <a:ext cx="274638" cy="352425"/>
          </a:xfrm>
          <a:custGeom>
            <a:rect b="b" l="l" r="r" t="t"/>
            <a:pathLst>
              <a:path extrusionOk="0" h="1113" w="868">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Open Sans"/>
              <a:ea typeface="Open Sans"/>
              <a:cs typeface="Open Sans"/>
              <a:sym typeface="Open Sans"/>
            </a:endParaRPr>
          </a:p>
        </p:txBody>
      </p:sp>
      <p:sp>
        <p:nvSpPr>
          <p:cNvPr id="141" name="Google Shape;141;p22"/>
          <p:cNvSpPr txBox="1"/>
          <p:nvPr>
            <p:ph idx="12" type="sldNum"/>
          </p:nvPr>
        </p:nvSpPr>
        <p:spPr>
          <a:xfrm>
            <a:off x="11409045" y="6333134"/>
            <a:ext cx="731700" cy="5250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red), image and white logo" showMasterSp="0">
  <p:cSld name="Title (red), image and white logo">
    <p:spTree>
      <p:nvGrpSpPr>
        <p:cNvPr id="142" name="Shape 142"/>
        <p:cNvGrpSpPr/>
        <p:nvPr/>
      </p:nvGrpSpPr>
      <p:grpSpPr>
        <a:xfrm>
          <a:off x="0" y="0"/>
          <a:ext cx="0" cy="0"/>
          <a:chOff x="0" y="0"/>
          <a:chExt cx="0" cy="0"/>
        </a:xfrm>
      </p:grpSpPr>
      <p:sp>
        <p:nvSpPr>
          <p:cNvPr id="143" name="Google Shape;143;p23"/>
          <p:cNvSpPr/>
          <p:nvPr>
            <p:ph idx="2" type="pic"/>
          </p:nvPr>
        </p:nvSpPr>
        <p:spPr>
          <a:xfrm>
            <a:off x="8" y="5"/>
            <a:ext cx="12191993" cy="6857996"/>
          </a:xfrm>
          <a:prstGeom prst="rect">
            <a:avLst/>
          </a:prstGeom>
          <a:noFill/>
          <a:ln>
            <a:noFill/>
          </a:ln>
        </p:spPr>
      </p:sp>
      <p:sp>
        <p:nvSpPr>
          <p:cNvPr id="144" name="Google Shape;144;p23"/>
          <p:cNvSpPr txBox="1"/>
          <p:nvPr>
            <p:ph type="title"/>
          </p:nvPr>
        </p:nvSpPr>
        <p:spPr>
          <a:xfrm>
            <a:off x="0" y="2925076"/>
            <a:ext cx="12204000" cy="11880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1"/>
              </a:buClr>
              <a:buSzPts val="6800"/>
              <a:buFont typeface="Open Sans"/>
              <a:buNone/>
              <a:defRPr b="1" sz="6800" cap="none">
                <a:solidFill>
                  <a:schemeClr val="accent1"/>
                </a:solidFill>
                <a:latin typeface="Open Sans"/>
                <a:ea typeface="Open Sans"/>
                <a:cs typeface="Open Sans"/>
                <a:sym typeface="Open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5" name="Google Shape;145;p23"/>
          <p:cNvSpPr/>
          <p:nvPr/>
        </p:nvSpPr>
        <p:spPr>
          <a:xfrm>
            <a:off x="-2400944" y="0"/>
            <a:ext cx="2016224" cy="2528900"/>
          </a:xfrm>
          <a:prstGeom prst="roundRect">
            <a:avLst>
              <a:gd fmla="val 16667" name="adj"/>
            </a:avLst>
          </a:prstGeom>
          <a:solidFill>
            <a:schemeClr val="lt1"/>
          </a:solidFill>
          <a:ln cap="flat" cmpd="sng" w="25400">
            <a:solidFill>
              <a:schemeClr val="accent1"/>
            </a:solidFill>
            <a:prstDash val="solid"/>
            <a:round/>
            <a:headEnd len="sm" w="sm" type="none"/>
            <a:tailEnd len="sm" w="sm" type="none"/>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rgbClr val="000000"/>
              </a:buClr>
              <a:buSzPts val="1000"/>
              <a:buFont typeface="Arial"/>
              <a:buNone/>
            </a:pPr>
            <a:r>
              <a:rPr b="0" i="0" lang="nl-NL" sz="1000" u="none" cap="none" strike="noStrike">
                <a:solidFill>
                  <a:schemeClr val="dk1"/>
                </a:solidFill>
                <a:latin typeface="Open Sans"/>
                <a:ea typeface="Open Sans"/>
                <a:cs typeface="Open Sans"/>
                <a:sym typeface="Open San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b="0" i="0" sz="1000" u="none" cap="none" strike="noStrike">
              <a:solidFill>
                <a:schemeClr val="dk1"/>
              </a:solidFill>
              <a:latin typeface="Open Sans"/>
              <a:ea typeface="Open Sans"/>
              <a:cs typeface="Open Sans"/>
              <a:sym typeface="Open Sans"/>
            </a:endParaRPr>
          </a:p>
        </p:txBody>
      </p:sp>
      <p:sp>
        <p:nvSpPr>
          <p:cNvPr id="146" name="Google Shape;146;p23"/>
          <p:cNvSpPr/>
          <p:nvPr/>
        </p:nvSpPr>
        <p:spPr>
          <a:xfrm>
            <a:off x="4687888" y="6499226"/>
            <a:ext cx="1212850" cy="125413"/>
          </a:xfrm>
          <a:custGeom>
            <a:rect b="b" l="l" r="r" t="t"/>
            <a:pathLst>
              <a:path extrusionOk="0" h="395" w="3822">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Open Sans"/>
              <a:ea typeface="Open Sans"/>
              <a:cs typeface="Open Sans"/>
              <a:sym typeface="Open Sans"/>
            </a:endParaRPr>
          </a:p>
        </p:txBody>
      </p:sp>
      <p:sp>
        <p:nvSpPr>
          <p:cNvPr id="147" name="Google Shape;147;p23"/>
          <p:cNvSpPr/>
          <p:nvPr/>
        </p:nvSpPr>
        <p:spPr>
          <a:xfrm>
            <a:off x="5970588" y="6359526"/>
            <a:ext cx="274638" cy="352425"/>
          </a:xfrm>
          <a:custGeom>
            <a:rect b="b" l="l" r="r" t="t"/>
            <a:pathLst>
              <a:path extrusionOk="0" h="1113" w="868">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Open Sans"/>
              <a:ea typeface="Open Sans"/>
              <a:cs typeface="Open Sans"/>
              <a:sym typeface="Open Sans"/>
            </a:endParaRPr>
          </a:p>
        </p:txBody>
      </p:sp>
      <p:sp>
        <p:nvSpPr>
          <p:cNvPr id="148" name="Google Shape;148;p23"/>
          <p:cNvSpPr txBox="1"/>
          <p:nvPr>
            <p:ph idx="12" type="sldNum"/>
          </p:nvPr>
        </p:nvSpPr>
        <p:spPr>
          <a:xfrm>
            <a:off x="11409045" y="6333134"/>
            <a:ext cx="731700" cy="5250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red), image and red/black logo" showMasterSp="0">
  <p:cSld name="Title (red), image and red/black logo">
    <p:spTree>
      <p:nvGrpSpPr>
        <p:cNvPr id="149" name="Shape 149"/>
        <p:cNvGrpSpPr/>
        <p:nvPr/>
      </p:nvGrpSpPr>
      <p:grpSpPr>
        <a:xfrm>
          <a:off x="0" y="0"/>
          <a:ext cx="0" cy="0"/>
          <a:chOff x="0" y="0"/>
          <a:chExt cx="0" cy="0"/>
        </a:xfrm>
      </p:grpSpPr>
      <p:sp>
        <p:nvSpPr>
          <p:cNvPr id="150" name="Google Shape;150;p24"/>
          <p:cNvSpPr/>
          <p:nvPr>
            <p:ph idx="2" type="pic"/>
          </p:nvPr>
        </p:nvSpPr>
        <p:spPr>
          <a:xfrm>
            <a:off x="0" y="0"/>
            <a:ext cx="12193200" cy="6210000"/>
          </a:xfrm>
          <a:prstGeom prst="rect">
            <a:avLst/>
          </a:prstGeom>
          <a:noFill/>
          <a:ln>
            <a:noFill/>
          </a:ln>
        </p:spPr>
      </p:sp>
      <p:sp>
        <p:nvSpPr>
          <p:cNvPr id="151" name="Google Shape;151;p24"/>
          <p:cNvSpPr/>
          <p:nvPr/>
        </p:nvSpPr>
        <p:spPr>
          <a:xfrm>
            <a:off x="0" y="6210000"/>
            <a:ext cx="12196800" cy="684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100"/>
              <a:buFont typeface="Arial"/>
              <a:buNone/>
            </a:pPr>
            <a:r>
              <a:t/>
            </a:r>
            <a:endParaRPr b="0" i="0" sz="2100" u="none" cap="none" strike="noStrike">
              <a:solidFill>
                <a:schemeClr val="lt1"/>
              </a:solidFill>
              <a:latin typeface="Open Sans"/>
              <a:ea typeface="Open Sans"/>
              <a:cs typeface="Open Sans"/>
              <a:sym typeface="Open Sans"/>
            </a:endParaRPr>
          </a:p>
        </p:txBody>
      </p:sp>
      <p:sp>
        <p:nvSpPr>
          <p:cNvPr id="152" name="Google Shape;152;p24"/>
          <p:cNvSpPr txBox="1"/>
          <p:nvPr>
            <p:ph type="title"/>
          </p:nvPr>
        </p:nvSpPr>
        <p:spPr>
          <a:xfrm>
            <a:off x="0" y="2925076"/>
            <a:ext cx="12204000" cy="11880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1"/>
              </a:buClr>
              <a:buSzPts val="6800"/>
              <a:buFont typeface="Open Sans"/>
              <a:buNone/>
              <a:defRPr b="1" sz="6800" cap="none">
                <a:solidFill>
                  <a:schemeClr val="accent1"/>
                </a:solidFill>
                <a:latin typeface="Open Sans"/>
                <a:ea typeface="Open Sans"/>
                <a:cs typeface="Open Sans"/>
                <a:sym typeface="Open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3" name="Google Shape;153;p24"/>
          <p:cNvSpPr/>
          <p:nvPr/>
        </p:nvSpPr>
        <p:spPr>
          <a:xfrm>
            <a:off x="-2400944" y="0"/>
            <a:ext cx="2016224" cy="2528900"/>
          </a:xfrm>
          <a:prstGeom prst="roundRect">
            <a:avLst>
              <a:gd fmla="val 16667" name="adj"/>
            </a:avLst>
          </a:prstGeom>
          <a:solidFill>
            <a:schemeClr val="lt1"/>
          </a:solidFill>
          <a:ln cap="flat" cmpd="sng" w="25400">
            <a:solidFill>
              <a:schemeClr val="accent1"/>
            </a:solidFill>
            <a:prstDash val="solid"/>
            <a:round/>
            <a:headEnd len="sm" w="sm" type="none"/>
            <a:tailEnd len="sm" w="sm" type="none"/>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rgbClr val="000000"/>
              </a:buClr>
              <a:buSzPts val="1000"/>
              <a:buFont typeface="Arial"/>
              <a:buNone/>
            </a:pPr>
            <a:r>
              <a:rPr b="0" i="0" lang="nl-NL" sz="1000" u="none" cap="none" strike="noStrike">
                <a:solidFill>
                  <a:schemeClr val="dk1"/>
                </a:solidFill>
                <a:latin typeface="Open Sans"/>
                <a:ea typeface="Open Sans"/>
                <a:cs typeface="Open Sans"/>
                <a:sym typeface="Open San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b="0" i="0" sz="1000" u="none" cap="none" strike="noStrike">
              <a:solidFill>
                <a:schemeClr val="dk1"/>
              </a:solidFill>
              <a:latin typeface="Open Sans"/>
              <a:ea typeface="Open Sans"/>
              <a:cs typeface="Open Sans"/>
              <a:sym typeface="Open Sans"/>
            </a:endParaRPr>
          </a:p>
        </p:txBody>
      </p:sp>
      <p:sp>
        <p:nvSpPr>
          <p:cNvPr id="154" name="Google Shape;154;p24"/>
          <p:cNvSpPr/>
          <p:nvPr/>
        </p:nvSpPr>
        <p:spPr>
          <a:xfrm>
            <a:off x="4687888" y="6499226"/>
            <a:ext cx="1212850" cy="125413"/>
          </a:xfrm>
          <a:custGeom>
            <a:rect b="b" l="l" r="r" t="t"/>
            <a:pathLst>
              <a:path extrusionOk="0" h="395" w="3822">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BE311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Open Sans"/>
              <a:ea typeface="Open Sans"/>
              <a:cs typeface="Open Sans"/>
              <a:sym typeface="Open Sans"/>
            </a:endParaRPr>
          </a:p>
        </p:txBody>
      </p:sp>
      <p:sp>
        <p:nvSpPr>
          <p:cNvPr id="155" name="Google Shape;155;p24"/>
          <p:cNvSpPr/>
          <p:nvPr/>
        </p:nvSpPr>
        <p:spPr>
          <a:xfrm>
            <a:off x="5970588" y="6359526"/>
            <a:ext cx="274638" cy="352425"/>
          </a:xfrm>
          <a:custGeom>
            <a:rect b="b" l="l" r="r" t="t"/>
            <a:pathLst>
              <a:path extrusionOk="0" h="1113" w="868">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Open Sans"/>
              <a:ea typeface="Open Sans"/>
              <a:cs typeface="Open Sans"/>
              <a:sym typeface="Open Sans"/>
            </a:endParaRPr>
          </a:p>
        </p:txBody>
      </p:sp>
      <p:sp>
        <p:nvSpPr>
          <p:cNvPr id="156" name="Google Shape;156;p24"/>
          <p:cNvSpPr txBox="1"/>
          <p:nvPr>
            <p:ph idx="12" type="sldNum"/>
          </p:nvPr>
        </p:nvSpPr>
        <p:spPr>
          <a:xfrm>
            <a:off x="11409045" y="6333134"/>
            <a:ext cx="731700" cy="5250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ighlights (1)">
  <p:cSld name="Highlights (1)">
    <p:spTree>
      <p:nvGrpSpPr>
        <p:cNvPr id="25" name="Shape 25"/>
        <p:cNvGrpSpPr/>
        <p:nvPr/>
      </p:nvGrpSpPr>
      <p:grpSpPr>
        <a:xfrm>
          <a:off x="0" y="0"/>
          <a:ext cx="0" cy="0"/>
          <a:chOff x="0" y="0"/>
          <a:chExt cx="0" cy="0"/>
        </a:xfrm>
      </p:grpSpPr>
      <p:sp>
        <p:nvSpPr>
          <p:cNvPr id="26" name="Google Shape;26;p8"/>
          <p:cNvSpPr txBox="1"/>
          <p:nvPr>
            <p:ph idx="10" type="dt"/>
          </p:nvPr>
        </p:nvSpPr>
        <p:spPr>
          <a:xfrm>
            <a:off x="9816205" y="6489368"/>
            <a:ext cx="1260222" cy="252000"/>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8"/>
          <p:cNvSpPr txBox="1"/>
          <p:nvPr>
            <p:ph idx="11" type="ftr"/>
          </p:nvPr>
        </p:nvSpPr>
        <p:spPr>
          <a:xfrm>
            <a:off x="1065600" y="6489368"/>
            <a:ext cx="3060000" cy="252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8"/>
          <p:cNvSpPr txBox="1"/>
          <p:nvPr>
            <p:ph idx="12" type="sldNum"/>
          </p:nvPr>
        </p:nvSpPr>
        <p:spPr>
          <a:xfrm>
            <a:off x="11116439" y="6489368"/>
            <a:ext cx="389588" cy="2520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9pPr>
          </a:lstStyle>
          <a:p>
            <a:pPr indent="0" lvl="0" marL="0" rtl="0" algn="l">
              <a:spcBef>
                <a:spcPts val="0"/>
              </a:spcBef>
              <a:spcAft>
                <a:spcPts val="0"/>
              </a:spcAft>
              <a:buNone/>
            </a:pPr>
            <a:r>
              <a:rPr lang="nl-NL"/>
              <a:t>| </a:t>
            </a:r>
            <a:fld id="{00000000-1234-1234-1234-123412341234}" type="slidenum">
              <a:rPr lang="nl-NL"/>
              <a:t>‹#›</a:t>
            </a:fld>
            <a:endParaRPr/>
          </a:p>
        </p:txBody>
      </p:sp>
      <p:sp>
        <p:nvSpPr>
          <p:cNvPr id="29" name="Google Shape;29;p8"/>
          <p:cNvSpPr txBox="1"/>
          <p:nvPr>
            <p:ph idx="1" type="body"/>
          </p:nvPr>
        </p:nvSpPr>
        <p:spPr>
          <a:xfrm>
            <a:off x="1017712" y="2215838"/>
            <a:ext cx="10298980" cy="3203575"/>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5"/>
              </a:buClr>
              <a:buSzPts val="1700"/>
              <a:buNone/>
              <a:defRPr b="0" sz="1700">
                <a:solidFill>
                  <a:schemeClr val="accent5"/>
                </a:solidFill>
                <a:latin typeface="Open Sans ExtraBold"/>
                <a:ea typeface="Open Sans ExtraBold"/>
                <a:cs typeface="Open Sans ExtraBold"/>
                <a:sym typeface="Open Sans ExtraBold"/>
              </a:defRPr>
            </a:lvl1pPr>
            <a:lvl2pPr indent="-228600" lvl="1" marL="914400" algn="l">
              <a:lnSpc>
                <a:spcPct val="95000"/>
              </a:lnSpc>
              <a:spcBef>
                <a:spcPts val="300"/>
              </a:spcBef>
              <a:spcAft>
                <a:spcPts val="0"/>
              </a:spcAft>
              <a:buClr>
                <a:schemeClr val="accent5"/>
              </a:buClr>
              <a:buSzPts val="2800"/>
              <a:buNone/>
              <a:defRPr b="0" sz="2800">
                <a:solidFill>
                  <a:schemeClr val="accent5"/>
                </a:solidFill>
              </a:defRPr>
            </a:lvl2pPr>
            <a:lvl3pPr indent="-406400" lvl="2" marL="1371600" algn="l">
              <a:lnSpc>
                <a:spcPct val="90000"/>
              </a:lnSpc>
              <a:spcBef>
                <a:spcPts val="0"/>
              </a:spcBef>
              <a:spcAft>
                <a:spcPts val="0"/>
              </a:spcAft>
              <a:buClr>
                <a:schemeClr val="accent5"/>
              </a:buClr>
              <a:buSzPts val="2800"/>
              <a:buFont typeface="Open Sans"/>
              <a:buChar char="–"/>
              <a:defRPr b="0" sz="2800">
                <a:solidFill>
                  <a:schemeClr val="accent5"/>
                </a:solidFill>
              </a:defRPr>
            </a:lvl3pPr>
            <a:lvl4pPr indent="-228600" lvl="3" marL="1828800" algn="l">
              <a:lnSpc>
                <a:spcPct val="90000"/>
              </a:lnSpc>
              <a:spcBef>
                <a:spcPts val="0"/>
              </a:spcBef>
              <a:spcAft>
                <a:spcPts val="0"/>
              </a:spcAft>
              <a:buClr>
                <a:schemeClr val="accent5"/>
              </a:buClr>
              <a:buSzPts val="2800"/>
              <a:buFont typeface="Arial"/>
              <a:buNone/>
              <a:defRPr b="0" sz="2800">
                <a:solidFill>
                  <a:schemeClr val="accent5"/>
                </a:solidFill>
                <a:latin typeface="Open Sans"/>
                <a:ea typeface="Open Sans"/>
                <a:cs typeface="Open Sans"/>
                <a:sym typeface="Open Sans"/>
              </a:defRPr>
            </a:lvl4pPr>
            <a:lvl5pPr indent="-228600" lvl="4" marL="2286000" algn="l">
              <a:lnSpc>
                <a:spcPct val="90000"/>
              </a:lnSpc>
              <a:spcBef>
                <a:spcPts val="0"/>
              </a:spcBef>
              <a:spcAft>
                <a:spcPts val="0"/>
              </a:spcAft>
              <a:buClr>
                <a:schemeClr val="accent5"/>
              </a:buClr>
              <a:buSzPts val="2800"/>
              <a:buFont typeface="Arial"/>
              <a:buNone/>
              <a:defRPr b="0" sz="2800">
                <a:solidFill>
                  <a:schemeClr val="accent5"/>
                </a:solidFill>
              </a:defRPr>
            </a:lvl5pPr>
            <a:lvl6pPr indent="-228600" lvl="5" marL="2743200" algn="l">
              <a:lnSpc>
                <a:spcPct val="90000"/>
              </a:lnSpc>
              <a:spcBef>
                <a:spcPts val="0"/>
              </a:spcBef>
              <a:spcAft>
                <a:spcPts val="0"/>
              </a:spcAft>
              <a:buClr>
                <a:schemeClr val="accent5"/>
              </a:buClr>
              <a:buSzPts val="2800"/>
              <a:buFont typeface="Arial"/>
              <a:buNone/>
              <a:defRPr b="0" sz="2800">
                <a:solidFill>
                  <a:schemeClr val="accent5"/>
                </a:solidFill>
              </a:defRPr>
            </a:lvl6pPr>
            <a:lvl7pPr indent="-228600" lvl="6" marL="3200400" algn="l">
              <a:lnSpc>
                <a:spcPct val="90000"/>
              </a:lnSpc>
              <a:spcBef>
                <a:spcPts val="0"/>
              </a:spcBef>
              <a:spcAft>
                <a:spcPts val="0"/>
              </a:spcAft>
              <a:buClr>
                <a:schemeClr val="accent5"/>
              </a:buClr>
              <a:buSzPts val="2800"/>
              <a:buFont typeface="Arial"/>
              <a:buNone/>
              <a:defRPr b="0" sz="2800">
                <a:solidFill>
                  <a:schemeClr val="accent5"/>
                </a:solidFill>
              </a:defRPr>
            </a:lvl7pPr>
            <a:lvl8pPr indent="-228600" lvl="7" marL="3657600" algn="l">
              <a:lnSpc>
                <a:spcPct val="90000"/>
              </a:lnSpc>
              <a:spcBef>
                <a:spcPts val="0"/>
              </a:spcBef>
              <a:spcAft>
                <a:spcPts val="0"/>
              </a:spcAft>
              <a:buClr>
                <a:schemeClr val="accent5"/>
              </a:buClr>
              <a:buSzPts val="2800"/>
              <a:buFont typeface="Arial"/>
              <a:buNone/>
              <a:defRPr b="0" sz="2800">
                <a:solidFill>
                  <a:schemeClr val="accent5"/>
                </a:solidFill>
              </a:defRPr>
            </a:lvl8pPr>
            <a:lvl9pPr indent="-228600" lvl="8" marL="4114800" algn="l">
              <a:lnSpc>
                <a:spcPct val="90000"/>
              </a:lnSpc>
              <a:spcBef>
                <a:spcPts val="0"/>
              </a:spcBef>
              <a:spcAft>
                <a:spcPts val="0"/>
              </a:spcAft>
              <a:buClr>
                <a:schemeClr val="accent5"/>
              </a:buClr>
              <a:buSzPts val="2800"/>
              <a:buFont typeface="Arial"/>
              <a:buNone/>
              <a:defRPr b="0" sz="2800">
                <a:solidFill>
                  <a:schemeClr val="accent5"/>
                </a:solidFill>
              </a:defRPr>
            </a:lvl9pPr>
          </a:lstStyle>
          <a:p/>
        </p:txBody>
      </p:sp>
      <p:sp>
        <p:nvSpPr>
          <p:cNvPr id="30" name="Google Shape;30;p8"/>
          <p:cNvSpPr txBox="1"/>
          <p:nvPr>
            <p:ph type="title"/>
          </p:nvPr>
        </p:nvSpPr>
        <p:spPr>
          <a:xfrm>
            <a:off x="876692" y="931413"/>
            <a:ext cx="10440000" cy="720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1"/>
              </a:buClr>
              <a:buSzPts val="4400"/>
              <a:buFont typeface="Open Sans ExtraBold"/>
              <a:buNone/>
              <a:defRPr b="0" sz="4400" cap="none">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8"/>
          <p:cNvSpPr txBox="1"/>
          <p:nvPr>
            <p:ph idx="2" type="body"/>
          </p:nvPr>
        </p:nvSpPr>
        <p:spPr>
          <a:xfrm>
            <a:off x="854075" y="609569"/>
            <a:ext cx="10440000" cy="288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5"/>
              </a:buClr>
              <a:buSzPts val="1600"/>
              <a:buNone/>
              <a:defRPr cap="none">
                <a:solidFill>
                  <a:schemeClr val="accent5"/>
                </a:solidFill>
              </a:defRPr>
            </a:lvl1pPr>
            <a:lvl2pPr indent="-228600" lvl="1" marL="914400" algn="l">
              <a:lnSpc>
                <a:spcPct val="100000"/>
              </a:lnSpc>
              <a:spcBef>
                <a:spcPts val="0"/>
              </a:spcBef>
              <a:spcAft>
                <a:spcPts val="0"/>
              </a:spcAft>
              <a:buClr>
                <a:schemeClr val="accent5"/>
              </a:buClr>
              <a:buSzPts val="1600"/>
              <a:buNone/>
              <a:defRPr cap="none">
                <a:solidFill>
                  <a:schemeClr val="accent5"/>
                </a:solidFill>
              </a:defRPr>
            </a:lvl2pPr>
            <a:lvl3pPr indent="-228600" lvl="2" marL="1371600" algn="l">
              <a:lnSpc>
                <a:spcPct val="100000"/>
              </a:lnSpc>
              <a:spcBef>
                <a:spcPts val="0"/>
              </a:spcBef>
              <a:spcAft>
                <a:spcPts val="0"/>
              </a:spcAft>
              <a:buClr>
                <a:schemeClr val="accent5"/>
              </a:buClr>
              <a:buSzPts val="1600"/>
              <a:buFont typeface="Arial"/>
              <a:buNone/>
              <a:defRPr cap="none">
                <a:solidFill>
                  <a:schemeClr val="accent5"/>
                </a:solidFill>
              </a:defRPr>
            </a:lvl3pPr>
            <a:lvl4pPr indent="-228600" lvl="3" marL="1828800" algn="l">
              <a:lnSpc>
                <a:spcPct val="100000"/>
              </a:lnSpc>
              <a:spcBef>
                <a:spcPts val="0"/>
              </a:spcBef>
              <a:spcAft>
                <a:spcPts val="0"/>
              </a:spcAft>
              <a:buClr>
                <a:schemeClr val="accent5"/>
              </a:buClr>
              <a:buSzPts val="1600"/>
              <a:buFont typeface="Arial"/>
              <a:buNone/>
              <a:defRPr cap="none">
                <a:solidFill>
                  <a:schemeClr val="accent5"/>
                </a:solidFill>
              </a:defRPr>
            </a:lvl4pPr>
            <a:lvl5pPr indent="-228600" lvl="4" marL="2286000" algn="l">
              <a:lnSpc>
                <a:spcPct val="100000"/>
              </a:lnSpc>
              <a:spcBef>
                <a:spcPts val="0"/>
              </a:spcBef>
              <a:spcAft>
                <a:spcPts val="0"/>
              </a:spcAft>
              <a:buClr>
                <a:schemeClr val="accent5"/>
              </a:buClr>
              <a:buSzPts val="1600"/>
              <a:buFont typeface="Arial"/>
              <a:buNone/>
              <a:defRPr cap="none">
                <a:solidFill>
                  <a:schemeClr val="accent5"/>
                </a:solidFill>
              </a:defRPr>
            </a:lvl5pPr>
            <a:lvl6pPr indent="-228600" lvl="5" marL="2743200" algn="l">
              <a:lnSpc>
                <a:spcPct val="100000"/>
              </a:lnSpc>
              <a:spcBef>
                <a:spcPts val="0"/>
              </a:spcBef>
              <a:spcAft>
                <a:spcPts val="0"/>
              </a:spcAft>
              <a:buClr>
                <a:schemeClr val="accent5"/>
              </a:buClr>
              <a:buSzPts val="1600"/>
              <a:buFont typeface="Arial"/>
              <a:buNone/>
              <a:defRPr cap="none">
                <a:solidFill>
                  <a:schemeClr val="accent5"/>
                </a:solidFill>
              </a:defRPr>
            </a:lvl6pPr>
            <a:lvl7pPr indent="-228600" lvl="6" marL="3200400" algn="l">
              <a:lnSpc>
                <a:spcPct val="100000"/>
              </a:lnSpc>
              <a:spcBef>
                <a:spcPts val="0"/>
              </a:spcBef>
              <a:spcAft>
                <a:spcPts val="0"/>
              </a:spcAft>
              <a:buClr>
                <a:schemeClr val="accent5"/>
              </a:buClr>
              <a:buSzPts val="1600"/>
              <a:buFont typeface="Arial"/>
              <a:buNone/>
              <a:defRPr cap="none">
                <a:solidFill>
                  <a:schemeClr val="accent5"/>
                </a:solidFill>
              </a:defRPr>
            </a:lvl7pPr>
            <a:lvl8pPr indent="-228600" lvl="7" marL="3657600" algn="l">
              <a:lnSpc>
                <a:spcPct val="100000"/>
              </a:lnSpc>
              <a:spcBef>
                <a:spcPts val="0"/>
              </a:spcBef>
              <a:spcAft>
                <a:spcPts val="0"/>
              </a:spcAft>
              <a:buClr>
                <a:schemeClr val="accent5"/>
              </a:buClr>
              <a:buSzPts val="1600"/>
              <a:buFont typeface="Arial"/>
              <a:buNone/>
              <a:defRPr cap="none">
                <a:solidFill>
                  <a:schemeClr val="accent5"/>
                </a:solidFill>
              </a:defRPr>
            </a:lvl8pPr>
            <a:lvl9pPr indent="-228600" lvl="8" marL="4114800" algn="l">
              <a:lnSpc>
                <a:spcPct val="100000"/>
              </a:lnSpc>
              <a:spcBef>
                <a:spcPts val="0"/>
              </a:spcBef>
              <a:spcAft>
                <a:spcPts val="0"/>
              </a:spcAft>
              <a:buClr>
                <a:schemeClr val="accent5"/>
              </a:buClr>
              <a:buSzPts val="1600"/>
              <a:buFont typeface="Arial"/>
              <a:buNone/>
              <a:defRPr cap="none">
                <a:solidFill>
                  <a:schemeClr val="accent5"/>
                </a:solidFill>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57" name="Shape 157"/>
        <p:cNvGrpSpPr/>
        <p:nvPr/>
      </p:nvGrpSpPr>
      <p:grpSpPr>
        <a:xfrm>
          <a:off x="0" y="0"/>
          <a:ext cx="0" cy="0"/>
          <a:chOff x="0" y="0"/>
          <a:chExt cx="0" cy="0"/>
        </a:xfrm>
      </p:grpSpPr>
      <p:sp>
        <p:nvSpPr>
          <p:cNvPr id="158" name="Google Shape;158;p25"/>
          <p:cNvSpPr txBox="1"/>
          <p:nvPr>
            <p:ph type="title"/>
          </p:nvPr>
        </p:nvSpPr>
        <p:spPr>
          <a:xfrm>
            <a:off x="864817" y="469373"/>
            <a:ext cx="10440000" cy="720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1"/>
              </a:buClr>
              <a:buSzPts val="1700"/>
              <a:buFont typeface="Open Sans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9" name="Google Shape;159;p25"/>
          <p:cNvSpPr txBox="1"/>
          <p:nvPr>
            <p:ph idx="10" type="dt"/>
          </p:nvPr>
        </p:nvSpPr>
        <p:spPr>
          <a:xfrm>
            <a:off x="9816205" y="6489368"/>
            <a:ext cx="1260222" cy="252000"/>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0" name="Google Shape;160;p25"/>
          <p:cNvSpPr txBox="1"/>
          <p:nvPr>
            <p:ph idx="11" type="ftr"/>
          </p:nvPr>
        </p:nvSpPr>
        <p:spPr>
          <a:xfrm>
            <a:off x="1065600" y="6489368"/>
            <a:ext cx="3060000" cy="252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1" name="Google Shape;161;p25"/>
          <p:cNvSpPr txBox="1"/>
          <p:nvPr>
            <p:ph idx="12" type="sldNum"/>
          </p:nvPr>
        </p:nvSpPr>
        <p:spPr>
          <a:xfrm>
            <a:off x="11116439" y="6489368"/>
            <a:ext cx="389588" cy="2520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9pPr>
          </a:lstStyle>
          <a:p>
            <a:pPr indent="0" lvl="0" marL="0" rtl="0" algn="l">
              <a:spcBef>
                <a:spcPts val="0"/>
              </a:spcBef>
              <a:spcAft>
                <a:spcPts val="0"/>
              </a:spcAft>
              <a:buNone/>
            </a:pPr>
            <a:r>
              <a:rPr lang="nl-NL"/>
              <a:t>| </a:t>
            </a:r>
            <a:fld id="{00000000-1234-1234-1234-123412341234}" type="slidenum">
              <a:rPr lang="nl-NL"/>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ighlights (1)">
  <p:cSld name="Highlights (1)">
    <p:spTree>
      <p:nvGrpSpPr>
        <p:cNvPr id="170" name="Shape 170"/>
        <p:cNvGrpSpPr/>
        <p:nvPr/>
      </p:nvGrpSpPr>
      <p:grpSpPr>
        <a:xfrm>
          <a:off x="0" y="0"/>
          <a:ext cx="0" cy="0"/>
          <a:chOff x="0" y="0"/>
          <a:chExt cx="0" cy="0"/>
        </a:xfrm>
      </p:grpSpPr>
      <p:sp>
        <p:nvSpPr>
          <p:cNvPr id="171" name="Google Shape;171;g36b66dd05ac_0_474"/>
          <p:cNvSpPr txBox="1"/>
          <p:nvPr>
            <p:ph idx="10" type="dt"/>
          </p:nvPr>
        </p:nvSpPr>
        <p:spPr>
          <a:xfrm>
            <a:off x="9816205" y="6489368"/>
            <a:ext cx="1260300" cy="252000"/>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2" name="Google Shape;172;g36b66dd05ac_0_474"/>
          <p:cNvSpPr txBox="1"/>
          <p:nvPr>
            <p:ph idx="11" type="ftr"/>
          </p:nvPr>
        </p:nvSpPr>
        <p:spPr>
          <a:xfrm>
            <a:off x="1065600" y="6489368"/>
            <a:ext cx="3060000" cy="252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3" name="Google Shape;173;g36b66dd05ac_0_474"/>
          <p:cNvSpPr txBox="1"/>
          <p:nvPr>
            <p:ph idx="12" type="sldNum"/>
          </p:nvPr>
        </p:nvSpPr>
        <p:spPr>
          <a:xfrm>
            <a:off x="11116439" y="6489368"/>
            <a:ext cx="389700" cy="2520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9pPr>
          </a:lstStyle>
          <a:p>
            <a:pPr indent="0" lvl="0" marL="0" rtl="0" algn="l">
              <a:spcBef>
                <a:spcPts val="0"/>
              </a:spcBef>
              <a:spcAft>
                <a:spcPts val="0"/>
              </a:spcAft>
              <a:buNone/>
            </a:pPr>
            <a:r>
              <a:rPr lang="nl-NL"/>
              <a:t>| </a:t>
            </a:r>
            <a:fld id="{00000000-1234-1234-1234-123412341234}" type="slidenum">
              <a:rPr lang="nl-NL"/>
              <a:t>‹#›</a:t>
            </a:fld>
            <a:endParaRPr/>
          </a:p>
        </p:txBody>
      </p:sp>
      <p:sp>
        <p:nvSpPr>
          <p:cNvPr id="174" name="Google Shape;174;g36b66dd05ac_0_474"/>
          <p:cNvSpPr txBox="1"/>
          <p:nvPr>
            <p:ph idx="1" type="body"/>
          </p:nvPr>
        </p:nvSpPr>
        <p:spPr>
          <a:xfrm>
            <a:off x="1017712" y="2215838"/>
            <a:ext cx="10299000" cy="32037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5"/>
              </a:buClr>
              <a:buSzPts val="1700"/>
              <a:buNone/>
              <a:defRPr b="0" sz="1700">
                <a:solidFill>
                  <a:schemeClr val="accent5"/>
                </a:solidFill>
                <a:latin typeface="Open Sans ExtraBold"/>
                <a:ea typeface="Open Sans ExtraBold"/>
                <a:cs typeface="Open Sans ExtraBold"/>
                <a:sym typeface="Open Sans ExtraBold"/>
              </a:defRPr>
            </a:lvl1pPr>
            <a:lvl2pPr indent="-228600" lvl="1" marL="914400" algn="l">
              <a:lnSpc>
                <a:spcPct val="95000"/>
              </a:lnSpc>
              <a:spcBef>
                <a:spcPts val="300"/>
              </a:spcBef>
              <a:spcAft>
                <a:spcPts val="0"/>
              </a:spcAft>
              <a:buClr>
                <a:schemeClr val="accent5"/>
              </a:buClr>
              <a:buSzPts val="2800"/>
              <a:buNone/>
              <a:defRPr b="0" sz="2800">
                <a:solidFill>
                  <a:schemeClr val="accent5"/>
                </a:solidFill>
              </a:defRPr>
            </a:lvl2pPr>
            <a:lvl3pPr indent="-406400" lvl="2" marL="1371600" algn="l">
              <a:lnSpc>
                <a:spcPct val="90000"/>
              </a:lnSpc>
              <a:spcBef>
                <a:spcPts val="0"/>
              </a:spcBef>
              <a:spcAft>
                <a:spcPts val="0"/>
              </a:spcAft>
              <a:buClr>
                <a:schemeClr val="accent5"/>
              </a:buClr>
              <a:buSzPts val="2800"/>
              <a:buFont typeface="Open Sans"/>
              <a:buChar char="–"/>
              <a:defRPr b="0" sz="2800">
                <a:solidFill>
                  <a:schemeClr val="accent5"/>
                </a:solidFill>
              </a:defRPr>
            </a:lvl3pPr>
            <a:lvl4pPr indent="-228600" lvl="3" marL="1828800" algn="l">
              <a:lnSpc>
                <a:spcPct val="90000"/>
              </a:lnSpc>
              <a:spcBef>
                <a:spcPts val="0"/>
              </a:spcBef>
              <a:spcAft>
                <a:spcPts val="0"/>
              </a:spcAft>
              <a:buClr>
                <a:schemeClr val="accent5"/>
              </a:buClr>
              <a:buSzPts val="2800"/>
              <a:buFont typeface="Arial"/>
              <a:buNone/>
              <a:defRPr b="0" sz="2800">
                <a:solidFill>
                  <a:schemeClr val="accent5"/>
                </a:solidFill>
                <a:latin typeface="Open Sans"/>
                <a:ea typeface="Open Sans"/>
                <a:cs typeface="Open Sans"/>
                <a:sym typeface="Open Sans"/>
              </a:defRPr>
            </a:lvl4pPr>
            <a:lvl5pPr indent="-228600" lvl="4" marL="2286000" algn="l">
              <a:lnSpc>
                <a:spcPct val="90000"/>
              </a:lnSpc>
              <a:spcBef>
                <a:spcPts val="0"/>
              </a:spcBef>
              <a:spcAft>
                <a:spcPts val="0"/>
              </a:spcAft>
              <a:buClr>
                <a:schemeClr val="accent5"/>
              </a:buClr>
              <a:buSzPts val="2800"/>
              <a:buFont typeface="Arial"/>
              <a:buNone/>
              <a:defRPr b="0" sz="2800">
                <a:solidFill>
                  <a:schemeClr val="accent5"/>
                </a:solidFill>
              </a:defRPr>
            </a:lvl5pPr>
            <a:lvl6pPr indent="-228600" lvl="5" marL="2743200" algn="l">
              <a:lnSpc>
                <a:spcPct val="90000"/>
              </a:lnSpc>
              <a:spcBef>
                <a:spcPts val="0"/>
              </a:spcBef>
              <a:spcAft>
                <a:spcPts val="0"/>
              </a:spcAft>
              <a:buClr>
                <a:schemeClr val="accent5"/>
              </a:buClr>
              <a:buSzPts val="2800"/>
              <a:buFont typeface="Arial"/>
              <a:buNone/>
              <a:defRPr b="0" sz="2800">
                <a:solidFill>
                  <a:schemeClr val="accent5"/>
                </a:solidFill>
              </a:defRPr>
            </a:lvl6pPr>
            <a:lvl7pPr indent="-228600" lvl="6" marL="3200400" algn="l">
              <a:lnSpc>
                <a:spcPct val="90000"/>
              </a:lnSpc>
              <a:spcBef>
                <a:spcPts val="0"/>
              </a:spcBef>
              <a:spcAft>
                <a:spcPts val="0"/>
              </a:spcAft>
              <a:buClr>
                <a:schemeClr val="accent5"/>
              </a:buClr>
              <a:buSzPts val="2800"/>
              <a:buFont typeface="Arial"/>
              <a:buNone/>
              <a:defRPr b="0" sz="2800">
                <a:solidFill>
                  <a:schemeClr val="accent5"/>
                </a:solidFill>
              </a:defRPr>
            </a:lvl7pPr>
            <a:lvl8pPr indent="-228600" lvl="7" marL="3657600" algn="l">
              <a:lnSpc>
                <a:spcPct val="90000"/>
              </a:lnSpc>
              <a:spcBef>
                <a:spcPts val="0"/>
              </a:spcBef>
              <a:spcAft>
                <a:spcPts val="0"/>
              </a:spcAft>
              <a:buClr>
                <a:schemeClr val="accent5"/>
              </a:buClr>
              <a:buSzPts val="2800"/>
              <a:buFont typeface="Arial"/>
              <a:buNone/>
              <a:defRPr b="0" sz="2800">
                <a:solidFill>
                  <a:schemeClr val="accent5"/>
                </a:solidFill>
              </a:defRPr>
            </a:lvl8pPr>
            <a:lvl9pPr indent="-228600" lvl="8" marL="4114800" algn="l">
              <a:lnSpc>
                <a:spcPct val="90000"/>
              </a:lnSpc>
              <a:spcBef>
                <a:spcPts val="0"/>
              </a:spcBef>
              <a:spcAft>
                <a:spcPts val="0"/>
              </a:spcAft>
              <a:buClr>
                <a:schemeClr val="accent5"/>
              </a:buClr>
              <a:buSzPts val="2800"/>
              <a:buFont typeface="Arial"/>
              <a:buNone/>
              <a:defRPr b="0" sz="2800">
                <a:solidFill>
                  <a:schemeClr val="accent5"/>
                </a:solidFill>
              </a:defRPr>
            </a:lvl9pPr>
          </a:lstStyle>
          <a:p/>
        </p:txBody>
      </p:sp>
      <p:sp>
        <p:nvSpPr>
          <p:cNvPr id="175" name="Google Shape;175;g36b66dd05ac_0_474"/>
          <p:cNvSpPr txBox="1"/>
          <p:nvPr>
            <p:ph type="title"/>
          </p:nvPr>
        </p:nvSpPr>
        <p:spPr>
          <a:xfrm>
            <a:off x="876692" y="931413"/>
            <a:ext cx="10440000" cy="720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1"/>
              </a:buClr>
              <a:buSzPts val="4400"/>
              <a:buFont typeface="Open Sans ExtraBold"/>
              <a:buNone/>
              <a:defRPr b="0" sz="4400" cap="none">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6" name="Google Shape;176;g36b66dd05ac_0_474"/>
          <p:cNvSpPr txBox="1"/>
          <p:nvPr>
            <p:ph idx="2" type="body"/>
          </p:nvPr>
        </p:nvSpPr>
        <p:spPr>
          <a:xfrm>
            <a:off x="854075" y="609569"/>
            <a:ext cx="10440000" cy="288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5"/>
              </a:buClr>
              <a:buSzPts val="1600"/>
              <a:buNone/>
              <a:defRPr cap="none">
                <a:solidFill>
                  <a:schemeClr val="accent5"/>
                </a:solidFill>
              </a:defRPr>
            </a:lvl1pPr>
            <a:lvl2pPr indent="-228600" lvl="1" marL="914400" algn="l">
              <a:lnSpc>
                <a:spcPct val="100000"/>
              </a:lnSpc>
              <a:spcBef>
                <a:spcPts val="0"/>
              </a:spcBef>
              <a:spcAft>
                <a:spcPts val="0"/>
              </a:spcAft>
              <a:buClr>
                <a:schemeClr val="accent5"/>
              </a:buClr>
              <a:buSzPts val="1600"/>
              <a:buNone/>
              <a:defRPr cap="none">
                <a:solidFill>
                  <a:schemeClr val="accent5"/>
                </a:solidFill>
              </a:defRPr>
            </a:lvl2pPr>
            <a:lvl3pPr indent="-228600" lvl="2" marL="1371600" algn="l">
              <a:lnSpc>
                <a:spcPct val="100000"/>
              </a:lnSpc>
              <a:spcBef>
                <a:spcPts val="0"/>
              </a:spcBef>
              <a:spcAft>
                <a:spcPts val="0"/>
              </a:spcAft>
              <a:buClr>
                <a:schemeClr val="accent5"/>
              </a:buClr>
              <a:buSzPts val="1600"/>
              <a:buFont typeface="Arial"/>
              <a:buNone/>
              <a:defRPr cap="none">
                <a:solidFill>
                  <a:schemeClr val="accent5"/>
                </a:solidFill>
              </a:defRPr>
            </a:lvl3pPr>
            <a:lvl4pPr indent="-228600" lvl="3" marL="1828800" algn="l">
              <a:lnSpc>
                <a:spcPct val="100000"/>
              </a:lnSpc>
              <a:spcBef>
                <a:spcPts val="0"/>
              </a:spcBef>
              <a:spcAft>
                <a:spcPts val="0"/>
              </a:spcAft>
              <a:buClr>
                <a:schemeClr val="accent5"/>
              </a:buClr>
              <a:buSzPts val="1600"/>
              <a:buFont typeface="Arial"/>
              <a:buNone/>
              <a:defRPr cap="none">
                <a:solidFill>
                  <a:schemeClr val="accent5"/>
                </a:solidFill>
              </a:defRPr>
            </a:lvl4pPr>
            <a:lvl5pPr indent="-228600" lvl="4" marL="2286000" algn="l">
              <a:lnSpc>
                <a:spcPct val="100000"/>
              </a:lnSpc>
              <a:spcBef>
                <a:spcPts val="0"/>
              </a:spcBef>
              <a:spcAft>
                <a:spcPts val="0"/>
              </a:spcAft>
              <a:buClr>
                <a:schemeClr val="accent5"/>
              </a:buClr>
              <a:buSzPts val="1600"/>
              <a:buFont typeface="Arial"/>
              <a:buNone/>
              <a:defRPr cap="none">
                <a:solidFill>
                  <a:schemeClr val="accent5"/>
                </a:solidFill>
              </a:defRPr>
            </a:lvl5pPr>
            <a:lvl6pPr indent="-228600" lvl="5" marL="2743200" algn="l">
              <a:lnSpc>
                <a:spcPct val="100000"/>
              </a:lnSpc>
              <a:spcBef>
                <a:spcPts val="0"/>
              </a:spcBef>
              <a:spcAft>
                <a:spcPts val="0"/>
              </a:spcAft>
              <a:buClr>
                <a:schemeClr val="accent5"/>
              </a:buClr>
              <a:buSzPts val="1600"/>
              <a:buFont typeface="Arial"/>
              <a:buNone/>
              <a:defRPr cap="none">
                <a:solidFill>
                  <a:schemeClr val="accent5"/>
                </a:solidFill>
              </a:defRPr>
            </a:lvl6pPr>
            <a:lvl7pPr indent="-228600" lvl="6" marL="3200400" algn="l">
              <a:lnSpc>
                <a:spcPct val="100000"/>
              </a:lnSpc>
              <a:spcBef>
                <a:spcPts val="0"/>
              </a:spcBef>
              <a:spcAft>
                <a:spcPts val="0"/>
              </a:spcAft>
              <a:buClr>
                <a:schemeClr val="accent5"/>
              </a:buClr>
              <a:buSzPts val="1600"/>
              <a:buFont typeface="Arial"/>
              <a:buNone/>
              <a:defRPr cap="none">
                <a:solidFill>
                  <a:schemeClr val="accent5"/>
                </a:solidFill>
              </a:defRPr>
            </a:lvl7pPr>
            <a:lvl8pPr indent="-228600" lvl="7" marL="3657600" algn="l">
              <a:lnSpc>
                <a:spcPct val="100000"/>
              </a:lnSpc>
              <a:spcBef>
                <a:spcPts val="0"/>
              </a:spcBef>
              <a:spcAft>
                <a:spcPts val="0"/>
              </a:spcAft>
              <a:buClr>
                <a:schemeClr val="accent5"/>
              </a:buClr>
              <a:buSzPts val="1600"/>
              <a:buFont typeface="Arial"/>
              <a:buNone/>
              <a:defRPr cap="none">
                <a:solidFill>
                  <a:schemeClr val="accent5"/>
                </a:solidFill>
              </a:defRPr>
            </a:lvl8pPr>
            <a:lvl9pPr indent="-228600" lvl="8" marL="4114800" algn="l">
              <a:lnSpc>
                <a:spcPct val="100000"/>
              </a:lnSpc>
              <a:spcBef>
                <a:spcPts val="0"/>
              </a:spcBef>
              <a:spcAft>
                <a:spcPts val="0"/>
              </a:spcAft>
              <a:buClr>
                <a:schemeClr val="accent5"/>
              </a:buClr>
              <a:buSzPts val="1600"/>
              <a:buFont typeface="Arial"/>
              <a:buNone/>
              <a:defRPr cap="none">
                <a:solidFill>
                  <a:schemeClr val="accent5"/>
                </a:solidFil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bg>
      <p:bgPr>
        <a:solidFill>
          <a:srgbClr val="E3000B"/>
        </a:solidFill>
      </p:bgPr>
    </p:bg>
    <p:spTree>
      <p:nvGrpSpPr>
        <p:cNvPr id="177" name="Shape 177"/>
        <p:cNvGrpSpPr/>
        <p:nvPr/>
      </p:nvGrpSpPr>
      <p:grpSpPr>
        <a:xfrm>
          <a:off x="0" y="0"/>
          <a:ext cx="0" cy="0"/>
          <a:chOff x="0" y="0"/>
          <a:chExt cx="0" cy="0"/>
        </a:xfrm>
      </p:grpSpPr>
      <p:sp>
        <p:nvSpPr>
          <p:cNvPr id="178" name="Google Shape;178;g36b66dd05ac_0_460"/>
          <p:cNvSpPr txBox="1"/>
          <p:nvPr>
            <p:ph idx="1" type="body"/>
          </p:nvPr>
        </p:nvSpPr>
        <p:spPr>
          <a:xfrm>
            <a:off x="939613" y="5018400"/>
            <a:ext cx="9900000" cy="216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rgbClr val="8C201B"/>
              </a:buClr>
              <a:buSzPts val="1600"/>
              <a:buNone/>
              <a:defRPr b="0">
                <a:solidFill>
                  <a:srgbClr val="8C201B"/>
                </a:solidFill>
              </a:defRPr>
            </a:lvl1pPr>
            <a:lvl2pPr indent="-228600" lvl="1" marL="914400" algn="l">
              <a:lnSpc>
                <a:spcPct val="100000"/>
              </a:lnSpc>
              <a:spcBef>
                <a:spcPts val="0"/>
              </a:spcBef>
              <a:spcAft>
                <a:spcPts val="0"/>
              </a:spcAft>
              <a:buClr>
                <a:srgbClr val="8C201B"/>
              </a:buClr>
              <a:buSzPts val="1600"/>
              <a:buNone/>
              <a:defRPr b="0">
                <a:solidFill>
                  <a:srgbClr val="8C201B"/>
                </a:solidFill>
              </a:defRPr>
            </a:lvl2pPr>
            <a:lvl3pPr indent="-228600" lvl="2" marL="1371600" algn="l">
              <a:lnSpc>
                <a:spcPct val="100000"/>
              </a:lnSpc>
              <a:spcBef>
                <a:spcPts val="0"/>
              </a:spcBef>
              <a:spcAft>
                <a:spcPts val="0"/>
              </a:spcAft>
              <a:buClr>
                <a:srgbClr val="8C201B"/>
              </a:buClr>
              <a:buSzPts val="1600"/>
              <a:buFont typeface="Arial"/>
              <a:buNone/>
              <a:defRPr b="0">
                <a:solidFill>
                  <a:srgbClr val="8C201B"/>
                </a:solidFill>
              </a:defRPr>
            </a:lvl3pPr>
            <a:lvl4pPr indent="-228600" lvl="3" marL="1828800" algn="l">
              <a:lnSpc>
                <a:spcPct val="100000"/>
              </a:lnSpc>
              <a:spcBef>
                <a:spcPts val="0"/>
              </a:spcBef>
              <a:spcAft>
                <a:spcPts val="0"/>
              </a:spcAft>
              <a:buClr>
                <a:srgbClr val="8C201B"/>
              </a:buClr>
              <a:buSzPts val="1600"/>
              <a:buFont typeface="Arial"/>
              <a:buNone/>
              <a:defRPr b="0">
                <a:solidFill>
                  <a:srgbClr val="8C201B"/>
                </a:solidFill>
              </a:defRPr>
            </a:lvl4pPr>
            <a:lvl5pPr indent="-228600" lvl="4" marL="2286000" algn="l">
              <a:lnSpc>
                <a:spcPct val="100000"/>
              </a:lnSpc>
              <a:spcBef>
                <a:spcPts val="0"/>
              </a:spcBef>
              <a:spcAft>
                <a:spcPts val="0"/>
              </a:spcAft>
              <a:buClr>
                <a:srgbClr val="8C201B"/>
              </a:buClr>
              <a:buSzPts val="1600"/>
              <a:buFont typeface="Arial"/>
              <a:buNone/>
              <a:defRPr b="0">
                <a:solidFill>
                  <a:srgbClr val="8C201B"/>
                </a:solidFill>
              </a:defRPr>
            </a:lvl5pPr>
            <a:lvl6pPr indent="-228600" lvl="5" marL="2743200" algn="l">
              <a:lnSpc>
                <a:spcPct val="100000"/>
              </a:lnSpc>
              <a:spcBef>
                <a:spcPts val="0"/>
              </a:spcBef>
              <a:spcAft>
                <a:spcPts val="0"/>
              </a:spcAft>
              <a:buClr>
                <a:srgbClr val="8C201B"/>
              </a:buClr>
              <a:buSzPts val="1600"/>
              <a:buFont typeface="Arial"/>
              <a:buNone/>
              <a:defRPr b="0">
                <a:solidFill>
                  <a:srgbClr val="8C201B"/>
                </a:solidFill>
              </a:defRPr>
            </a:lvl6pPr>
            <a:lvl7pPr indent="-228600" lvl="6" marL="3200400" algn="l">
              <a:lnSpc>
                <a:spcPct val="100000"/>
              </a:lnSpc>
              <a:spcBef>
                <a:spcPts val="0"/>
              </a:spcBef>
              <a:spcAft>
                <a:spcPts val="0"/>
              </a:spcAft>
              <a:buClr>
                <a:srgbClr val="8C201B"/>
              </a:buClr>
              <a:buSzPts val="1600"/>
              <a:buFont typeface="Arial"/>
              <a:buNone/>
              <a:defRPr b="0">
                <a:solidFill>
                  <a:srgbClr val="8C201B"/>
                </a:solidFill>
              </a:defRPr>
            </a:lvl7pPr>
            <a:lvl8pPr indent="-228600" lvl="7" marL="3657600" algn="l">
              <a:lnSpc>
                <a:spcPct val="100000"/>
              </a:lnSpc>
              <a:spcBef>
                <a:spcPts val="0"/>
              </a:spcBef>
              <a:spcAft>
                <a:spcPts val="0"/>
              </a:spcAft>
              <a:buClr>
                <a:srgbClr val="8C201B"/>
              </a:buClr>
              <a:buSzPts val="1600"/>
              <a:buFont typeface="Arial"/>
              <a:buNone/>
              <a:defRPr b="0">
                <a:solidFill>
                  <a:srgbClr val="8C201B"/>
                </a:solidFill>
              </a:defRPr>
            </a:lvl8pPr>
            <a:lvl9pPr indent="-228600" lvl="8" marL="4114800" algn="l">
              <a:lnSpc>
                <a:spcPct val="100000"/>
              </a:lnSpc>
              <a:spcBef>
                <a:spcPts val="0"/>
              </a:spcBef>
              <a:spcAft>
                <a:spcPts val="0"/>
              </a:spcAft>
              <a:buClr>
                <a:srgbClr val="8C201B"/>
              </a:buClr>
              <a:buSzPts val="1600"/>
              <a:buFont typeface="Arial"/>
              <a:buNone/>
              <a:defRPr b="0">
                <a:solidFill>
                  <a:srgbClr val="8C201B"/>
                </a:solidFill>
              </a:defRPr>
            </a:lvl9pPr>
          </a:lstStyle>
          <a:p/>
        </p:txBody>
      </p:sp>
      <p:sp>
        <p:nvSpPr>
          <p:cNvPr id="179" name="Google Shape;179;g36b66dd05ac_0_460"/>
          <p:cNvSpPr txBox="1"/>
          <p:nvPr>
            <p:ph idx="2" type="body"/>
          </p:nvPr>
        </p:nvSpPr>
        <p:spPr>
          <a:xfrm>
            <a:off x="939613" y="4774496"/>
            <a:ext cx="9900000" cy="216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rgbClr val="8C201B"/>
              </a:buClr>
              <a:buSzPts val="1600"/>
              <a:buNone/>
              <a:defRPr b="0">
                <a:solidFill>
                  <a:srgbClr val="8C201B"/>
                </a:solidFill>
              </a:defRPr>
            </a:lvl1pPr>
            <a:lvl2pPr indent="-228600" lvl="1" marL="914400" algn="l">
              <a:lnSpc>
                <a:spcPct val="100000"/>
              </a:lnSpc>
              <a:spcBef>
                <a:spcPts val="0"/>
              </a:spcBef>
              <a:spcAft>
                <a:spcPts val="0"/>
              </a:spcAft>
              <a:buClr>
                <a:srgbClr val="8C201B"/>
              </a:buClr>
              <a:buSzPts val="1600"/>
              <a:buNone/>
              <a:defRPr b="0">
                <a:solidFill>
                  <a:srgbClr val="8C201B"/>
                </a:solidFill>
              </a:defRPr>
            </a:lvl2pPr>
            <a:lvl3pPr indent="-228600" lvl="2" marL="1371600" algn="l">
              <a:lnSpc>
                <a:spcPct val="100000"/>
              </a:lnSpc>
              <a:spcBef>
                <a:spcPts val="0"/>
              </a:spcBef>
              <a:spcAft>
                <a:spcPts val="0"/>
              </a:spcAft>
              <a:buClr>
                <a:srgbClr val="8C201B"/>
              </a:buClr>
              <a:buSzPts val="1600"/>
              <a:buFont typeface="Arial"/>
              <a:buNone/>
              <a:defRPr b="0">
                <a:solidFill>
                  <a:srgbClr val="8C201B"/>
                </a:solidFill>
              </a:defRPr>
            </a:lvl3pPr>
            <a:lvl4pPr indent="-228600" lvl="3" marL="1828800" algn="l">
              <a:lnSpc>
                <a:spcPct val="100000"/>
              </a:lnSpc>
              <a:spcBef>
                <a:spcPts val="0"/>
              </a:spcBef>
              <a:spcAft>
                <a:spcPts val="0"/>
              </a:spcAft>
              <a:buClr>
                <a:srgbClr val="8C201B"/>
              </a:buClr>
              <a:buSzPts val="1600"/>
              <a:buFont typeface="Arial"/>
              <a:buNone/>
              <a:defRPr b="0">
                <a:solidFill>
                  <a:srgbClr val="8C201B"/>
                </a:solidFill>
              </a:defRPr>
            </a:lvl4pPr>
            <a:lvl5pPr indent="-228600" lvl="4" marL="2286000" algn="l">
              <a:lnSpc>
                <a:spcPct val="100000"/>
              </a:lnSpc>
              <a:spcBef>
                <a:spcPts val="0"/>
              </a:spcBef>
              <a:spcAft>
                <a:spcPts val="0"/>
              </a:spcAft>
              <a:buClr>
                <a:srgbClr val="8C201B"/>
              </a:buClr>
              <a:buSzPts val="1600"/>
              <a:buFont typeface="Arial"/>
              <a:buNone/>
              <a:defRPr b="0">
                <a:solidFill>
                  <a:srgbClr val="8C201B"/>
                </a:solidFill>
              </a:defRPr>
            </a:lvl5pPr>
            <a:lvl6pPr indent="-228600" lvl="5" marL="2743200" algn="l">
              <a:lnSpc>
                <a:spcPct val="100000"/>
              </a:lnSpc>
              <a:spcBef>
                <a:spcPts val="0"/>
              </a:spcBef>
              <a:spcAft>
                <a:spcPts val="0"/>
              </a:spcAft>
              <a:buClr>
                <a:srgbClr val="8C201B"/>
              </a:buClr>
              <a:buSzPts val="1600"/>
              <a:buFont typeface="Arial"/>
              <a:buNone/>
              <a:defRPr b="0">
                <a:solidFill>
                  <a:srgbClr val="8C201B"/>
                </a:solidFill>
              </a:defRPr>
            </a:lvl6pPr>
            <a:lvl7pPr indent="-228600" lvl="6" marL="3200400" algn="l">
              <a:lnSpc>
                <a:spcPct val="100000"/>
              </a:lnSpc>
              <a:spcBef>
                <a:spcPts val="0"/>
              </a:spcBef>
              <a:spcAft>
                <a:spcPts val="0"/>
              </a:spcAft>
              <a:buClr>
                <a:srgbClr val="8C201B"/>
              </a:buClr>
              <a:buSzPts val="1600"/>
              <a:buFont typeface="Arial"/>
              <a:buNone/>
              <a:defRPr b="0">
                <a:solidFill>
                  <a:srgbClr val="8C201B"/>
                </a:solidFill>
              </a:defRPr>
            </a:lvl7pPr>
            <a:lvl8pPr indent="-228600" lvl="7" marL="3657600" algn="l">
              <a:lnSpc>
                <a:spcPct val="100000"/>
              </a:lnSpc>
              <a:spcBef>
                <a:spcPts val="0"/>
              </a:spcBef>
              <a:spcAft>
                <a:spcPts val="0"/>
              </a:spcAft>
              <a:buClr>
                <a:srgbClr val="8C201B"/>
              </a:buClr>
              <a:buSzPts val="1600"/>
              <a:buFont typeface="Arial"/>
              <a:buNone/>
              <a:defRPr b="0">
                <a:solidFill>
                  <a:srgbClr val="8C201B"/>
                </a:solidFill>
              </a:defRPr>
            </a:lvl8pPr>
            <a:lvl9pPr indent="-228600" lvl="8" marL="4114800" algn="l">
              <a:lnSpc>
                <a:spcPct val="100000"/>
              </a:lnSpc>
              <a:spcBef>
                <a:spcPts val="0"/>
              </a:spcBef>
              <a:spcAft>
                <a:spcPts val="0"/>
              </a:spcAft>
              <a:buClr>
                <a:srgbClr val="8C201B"/>
              </a:buClr>
              <a:buSzPts val="1600"/>
              <a:buFont typeface="Arial"/>
              <a:buNone/>
              <a:defRPr b="0">
                <a:solidFill>
                  <a:srgbClr val="8C201B"/>
                </a:solidFill>
              </a:defRPr>
            </a:lvl9pPr>
          </a:lstStyle>
          <a:p/>
        </p:txBody>
      </p:sp>
      <p:sp>
        <p:nvSpPr>
          <p:cNvPr id="180" name="Google Shape;180;g36b66dd05ac_0_460"/>
          <p:cNvSpPr txBox="1"/>
          <p:nvPr>
            <p:ph idx="3" type="body"/>
          </p:nvPr>
        </p:nvSpPr>
        <p:spPr>
          <a:xfrm>
            <a:off x="939613" y="4528107"/>
            <a:ext cx="9900000" cy="216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rgbClr val="8C201B"/>
              </a:buClr>
              <a:buSzPts val="1600"/>
              <a:buNone/>
              <a:defRPr b="0">
                <a:solidFill>
                  <a:srgbClr val="8C201B"/>
                </a:solidFill>
              </a:defRPr>
            </a:lvl1pPr>
            <a:lvl2pPr indent="-228600" lvl="1" marL="914400" algn="l">
              <a:lnSpc>
                <a:spcPct val="100000"/>
              </a:lnSpc>
              <a:spcBef>
                <a:spcPts val="0"/>
              </a:spcBef>
              <a:spcAft>
                <a:spcPts val="0"/>
              </a:spcAft>
              <a:buClr>
                <a:srgbClr val="8C201B"/>
              </a:buClr>
              <a:buSzPts val="1600"/>
              <a:buNone/>
              <a:defRPr b="0">
                <a:solidFill>
                  <a:srgbClr val="8C201B"/>
                </a:solidFill>
              </a:defRPr>
            </a:lvl2pPr>
            <a:lvl3pPr indent="-228600" lvl="2" marL="1371600" algn="l">
              <a:lnSpc>
                <a:spcPct val="100000"/>
              </a:lnSpc>
              <a:spcBef>
                <a:spcPts val="0"/>
              </a:spcBef>
              <a:spcAft>
                <a:spcPts val="0"/>
              </a:spcAft>
              <a:buClr>
                <a:srgbClr val="8C201B"/>
              </a:buClr>
              <a:buSzPts val="1600"/>
              <a:buFont typeface="Arial"/>
              <a:buNone/>
              <a:defRPr b="0">
                <a:solidFill>
                  <a:srgbClr val="8C201B"/>
                </a:solidFill>
              </a:defRPr>
            </a:lvl3pPr>
            <a:lvl4pPr indent="-228600" lvl="3" marL="1828800" algn="l">
              <a:lnSpc>
                <a:spcPct val="100000"/>
              </a:lnSpc>
              <a:spcBef>
                <a:spcPts val="0"/>
              </a:spcBef>
              <a:spcAft>
                <a:spcPts val="0"/>
              </a:spcAft>
              <a:buClr>
                <a:srgbClr val="8C201B"/>
              </a:buClr>
              <a:buSzPts val="1600"/>
              <a:buFont typeface="Arial"/>
              <a:buNone/>
              <a:defRPr b="0">
                <a:solidFill>
                  <a:srgbClr val="8C201B"/>
                </a:solidFill>
                <a:latin typeface="Open Sans"/>
                <a:ea typeface="Open Sans"/>
                <a:cs typeface="Open Sans"/>
                <a:sym typeface="Open Sans"/>
              </a:defRPr>
            </a:lvl4pPr>
            <a:lvl5pPr indent="-228600" lvl="4" marL="2286000" algn="l">
              <a:lnSpc>
                <a:spcPct val="100000"/>
              </a:lnSpc>
              <a:spcBef>
                <a:spcPts val="0"/>
              </a:spcBef>
              <a:spcAft>
                <a:spcPts val="0"/>
              </a:spcAft>
              <a:buClr>
                <a:srgbClr val="8C201B"/>
              </a:buClr>
              <a:buSzPts val="1600"/>
              <a:buFont typeface="Arial"/>
              <a:buNone/>
              <a:defRPr b="0">
                <a:solidFill>
                  <a:srgbClr val="8C201B"/>
                </a:solidFill>
              </a:defRPr>
            </a:lvl5pPr>
            <a:lvl6pPr indent="-228600" lvl="5" marL="2743200" algn="l">
              <a:lnSpc>
                <a:spcPct val="100000"/>
              </a:lnSpc>
              <a:spcBef>
                <a:spcPts val="0"/>
              </a:spcBef>
              <a:spcAft>
                <a:spcPts val="0"/>
              </a:spcAft>
              <a:buClr>
                <a:srgbClr val="8C201B"/>
              </a:buClr>
              <a:buSzPts val="1600"/>
              <a:buFont typeface="Arial"/>
              <a:buNone/>
              <a:defRPr b="0">
                <a:solidFill>
                  <a:srgbClr val="8C201B"/>
                </a:solidFill>
              </a:defRPr>
            </a:lvl6pPr>
            <a:lvl7pPr indent="-228600" lvl="6" marL="3200400" algn="l">
              <a:lnSpc>
                <a:spcPct val="100000"/>
              </a:lnSpc>
              <a:spcBef>
                <a:spcPts val="0"/>
              </a:spcBef>
              <a:spcAft>
                <a:spcPts val="0"/>
              </a:spcAft>
              <a:buClr>
                <a:srgbClr val="8C201B"/>
              </a:buClr>
              <a:buSzPts val="1600"/>
              <a:buFont typeface="Arial"/>
              <a:buNone/>
              <a:defRPr b="0">
                <a:solidFill>
                  <a:srgbClr val="8C201B"/>
                </a:solidFill>
              </a:defRPr>
            </a:lvl7pPr>
            <a:lvl8pPr indent="-228600" lvl="7" marL="3657600" algn="l">
              <a:lnSpc>
                <a:spcPct val="100000"/>
              </a:lnSpc>
              <a:spcBef>
                <a:spcPts val="0"/>
              </a:spcBef>
              <a:spcAft>
                <a:spcPts val="0"/>
              </a:spcAft>
              <a:buClr>
                <a:srgbClr val="8C201B"/>
              </a:buClr>
              <a:buSzPts val="1600"/>
              <a:buFont typeface="Arial"/>
              <a:buNone/>
              <a:defRPr b="0">
                <a:solidFill>
                  <a:srgbClr val="8C201B"/>
                </a:solidFill>
              </a:defRPr>
            </a:lvl8pPr>
            <a:lvl9pPr indent="-228600" lvl="8" marL="4114800" algn="l">
              <a:lnSpc>
                <a:spcPct val="100000"/>
              </a:lnSpc>
              <a:spcBef>
                <a:spcPts val="0"/>
              </a:spcBef>
              <a:spcAft>
                <a:spcPts val="0"/>
              </a:spcAft>
              <a:buClr>
                <a:srgbClr val="8C201B"/>
              </a:buClr>
              <a:buSzPts val="1600"/>
              <a:buFont typeface="Arial"/>
              <a:buNone/>
              <a:defRPr b="0">
                <a:solidFill>
                  <a:srgbClr val="8C201B"/>
                </a:solidFill>
              </a:defRPr>
            </a:lvl9pPr>
          </a:lstStyle>
          <a:p/>
        </p:txBody>
      </p:sp>
      <p:sp>
        <p:nvSpPr>
          <p:cNvPr id="181" name="Google Shape;181;g36b66dd05ac_0_460"/>
          <p:cNvSpPr txBox="1"/>
          <p:nvPr>
            <p:ph idx="4" type="body"/>
          </p:nvPr>
        </p:nvSpPr>
        <p:spPr>
          <a:xfrm>
            <a:off x="863545" y="512677"/>
            <a:ext cx="10080000" cy="3648000"/>
          </a:xfrm>
          <a:prstGeom prst="rect">
            <a:avLst/>
          </a:prstGeom>
          <a:noFill/>
          <a:ln>
            <a:noFill/>
          </a:ln>
        </p:spPr>
        <p:txBody>
          <a:bodyPr anchorCtr="0" anchor="b" bIns="0" lIns="0" spcFirstLastPara="1" rIns="0" wrap="square" tIns="0">
            <a:noAutofit/>
          </a:bodyPr>
          <a:lstStyle>
            <a:lvl1pPr indent="-228600" lvl="0" marL="457200" algn="l">
              <a:lnSpc>
                <a:spcPct val="85000"/>
              </a:lnSpc>
              <a:spcBef>
                <a:spcPts val="0"/>
              </a:spcBef>
              <a:spcAft>
                <a:spcPts val="0"/>
              </a:spcAft>
              <a:buClr>
                <a:schemeClr val="lt1"/>
              </a:buClr>
              <a:buSzPts val="6800"/>
              <a:buNone/>
              <a:defRPr b="0" sz="6800">
                <a:solidFill>
                  <a:schemeClr val="lt1"/>
                </a:solidFill>
                <a:latin typeface="Open Sans ExtraBold"/>
                <a:ea typeface="Open Sans ExtraBold"/>
                <a:cs typeface="Open Sans ExtraBold"/>
                <a:sym typeface="Open Sans ExtraBold"/>
              </a:defRPr>
            </a:lvl1pPr>
            <a:lvl2pPr indent="-228600" lvl="1" marL="914400" algn="l">
              <a:lnSpc>
                <a:spcPct val="85000"/>
              </a:lnSpc>
              <a:spcBef>
                <a:spcPts val="0"/>
              </a:spcBef>
              <a:spcAft>
                <a:spcPts val="0"/>
              </a:spcAft>
              <a:buClr>
                <a:schemeClr val="lt1"/>
              </a:buClr>
              <a:buSzPts val="6800"/>
              <a:buNone/>
              <a:defRPr b="0" sz="6800">
                <a:solidFill>
                  <a:schemeClr val="lt1"/>
                </a:solidFill>
                <a:latin typeface="Open Sans Light"/>
                <a:ea typeface="Open Sans Light"/>
                <a:cs typeface="Open Sans Light"/>
                <a:sym typeface="Open Sans Light"/>
              </a:defRPr>
            </a:lvl2pPr>
            <a:lvl3pPr indent="-228600" lvl="2" marL="1371600" algn="l">
              <a:lnSpc>
                <a:spcPct val="85000"/>
              </a:lnSpc>
              <a:spcBef>
                <a:spcPts val="0"/>
              </a:spcBef>
              <a:spcAft>
                <a:spcPts val="0"/>
              </a:spcAft>
              <a:buClr>
                <a:schemeClr val="lt1"/>
              </a:buClr>
              <a:buSzPts val="6800"/>
              <a:buFont typeface="Arial"/>
              <a:buNone/>
              <a:defRPr b="0" sz="6800">
                <a:solidFill>
                  <a:schemeClr val="lt1"/>
                </a:solidFill>
                <a:latin typeface="Open Sans Light"/>
                <a:ea typeface="Open Sans Light"/>
                <a:cs typeface="Open Sans Light"/>
                <a:sym typeface="Open Sans Light"/>
              </a:defRPr>
            </a:lvl3pPr>
            <a:lvl4pPr indent="-228600" lvl="3" marL="1828800" algn="l">
              <a:lnSpc>
                <a:spcPct val="85000"/>
              </a:lnSpc>
              <a:spcBef>
                <a:spcPts val="0"/>
              </a:spcBef>
              <a:spcAft>
                <a:spcPts val="0"/>
              </a:spcAft>
              <a:buClr>
                <a:schemeClr val="lt1"/>
              </a:buClr>
              <a:buSzPts val="6800"/>
              <a:buFont typeface="Arial"/>
              <a:buNone/>
              <a:defRPr b="0" sz="6800">
                <a:solidFill>
                  <a:schemeClr val="lt1"/>
                </a:solidFill>
                <a:latin typeface="Open Sans Light"/>
                <a:ea typeface="Open Sans Light"/>
                <a:cs typeface="Open Sans Light"/>
                <a:sym typeface="Open Sans Light"/>
              </a:defRPr>
            </a:lvl4pPr>
            <a:lvl5pPr indent="-228600" lvl="4" marL="2286000" algn="l">
              <a:lnSpc>
                <a:spcPct val="85000"/>
              </a:lnSpc>
              <a:spcBef>
                <a:spcPts val="0"/>
              </a:spcBef>
              <a:spcAft>
                <a:spcPts val="0"/>
              </a:spcAft>
              <a:buClr>
                <a:schemeClr val="lt1"/>
              </a:buClr>
              <a:buSzPts val="6800"/>
              <a:buFont typeface="Arial"/>
              <a:buNone/>
              <a:defRPr b="0" sz="6800">
                <a:solidFill>
                  <a:schemeClr val="lt1"/>
                </a:solidFill>
                <a:latin typeface="Open Sans Light"/>
                <a:ea typeface="Open Sans Light"/>
                <a:cs typeface="Open Sans Light"/>
                <a:sym typeface="Open Sans Light"/>
              </a:defRPr>
            </a:lvl5pPr>
            <a:lvl6pPr indent="-228600" lvl="5" marL="2743200" algn="l">
              <a:lnSpc>
                <a:spcPct val="85000"/>
              </a:lnSpc>
              <a:spcBef>
                <a:spcPts val="0"/>
              </a:spcBef>
              <a:spcAft>
                <a:spcPts val="0"/>
              </a:spcAft>
              <a:buClr>
                <a:schemeClr val="lt1"/>
              </a:buClr>
              <a:buSzPts val="6800"/>
              <a:buFont typeface="Arial"/>
              <a:buNone/>
              <a:defRPr b="0" sz="6800">
                <a:solidFill>
                  <a:schemeClr val="lt1"/>
                </a:solidFill>
                <a:latin typeface="Open Sans Light"/>
                <a:ea typeface="Open Sans Light"/>
                <a:cs typeface="Open Sans Light"/>
                <a:sym typeface="Open Sans Light"/>
              </a:defRPr>
            </a:lvl6pPr>
            <a:lvl7pPr indent="-228600" lvl="6" marL="3200400" algn="l">
              <a:lnSpc>
                <a:spcPct val="85000"/>
              </a:lnSpc>
              <a:spcBef>
                <a:spcPts val="0"/>
              </a:spcBef>
              <a:spcAft>
                <a:spcPts val="0"/>
              </a:spcAft>
              <a:buClr>
                <a:schemeClr val="lt1"/>
              </a:buClr>
              <a:buSzPts val="6800"/>
              <a:buFont typeface="Arial"/>
              <a:buNone/>
              <a:defRPr b="0" sz="6800">
                <a:solidFill>
                  <a:schemeClr val="lt1"/>
                </a:solidFill>
                <a:latin typeface="Open Sans Light"/>
                <a:ea typeface="Open Sans Light"/>
                <a:cs typeface="Open Sans Light"/>
                <a:sym typeface="Open Sans Light"/>
              </a:defRPr>
            </a:lvl7pPr>
            <a:lvl8pPr indent="-228600" lvl="7" marL="3657600" algn="l">
              <a:lnSpc>
                <a:spcPct val="85000"/>
              </a:lnSpc>
              <a:spcBef>
                <a:spcPts val="0"/>
              </a:spcBef>
              <a:spcAft>
                <a:spcPts val="0"/>
              </a:spcAft>
              <a:buClr>
                <a:schemeClr val="lt1"/>
              </a:buClr>
              <a:buSzPts val="6800"/>
              <a:buFont typeface="Arial"/>
              <a:buNone/>
              <a:defRPr b="0" sz="6800">
                <a:solidFill>
                  <a:schemeClr val="lt1"/>
                </a:solidFill>
                <a:latin typeface="Open Sans Light"/>
                <a:ea typeface="Open Sans Light"/>
                <a:cs typeface="Open Sans Light"/>
                <a:sym typeface="Open Sans Light"/>
              </a:defRPr>
            </a:lvl8pPr>
            <a:lvl9pPr indent="-228600" lvl="8" marL="4114800" algn="l">
              <a:lnSpc>
                <a:spcPct val="85000"/>
              </a:lnSpc>
              <a:spcBef>
                <a:spcPts val="0"/>
              </a:spcBef>
              <a:spcAft>
                <a:spcPts val="0"/>
              </a:spcAft>
              <a:buClr>
                <a:schemeClr val="lt1"/>
              </a:buClr>
              <a:buSzPts val="6800"/>
              <a:buFont typeface="Arial"/>
              <a:buNone/>
              <a:defRPr b="0" sz="6800">
                <a:solidFill>
                  <a:schemeClr val="lt1"/>
                </a:solidFill>
                <a:latin typeface="Open Sans Light"/>
                <a:ea typeface="Open Sans Light"/>
                <a:cs typeface="Open Sans Light"/>
                <a:sym typeface="Open Sans Light"/>
              </a:defRPr>
            </a:lvl9pPr>
          </a:lstStyle>
          <a:p/>
        </p:txBody>
      </p:sp>
      <p:sp>
        <p:nvSpPr>
          <p:cNvPr id="182" name="Google Shape;182;g36b66dd05ac_0_460"/>
          <p:cNvSpPr/>
          <p:nvPr/>
        </p:nvSpPr>
        <p:spPr>
          <a:xfrm>
            <a:off x="4687888" y="6499226"/>
            <a:ext cx="1212854" cy="125413"/>
          </a:xfrm>
          <a:custGeom>
            <a:rect b="b" l="l" r="r" t="t"/>
            <a:pathLst>
              <a:path extrusionOk="0" h="395" w="3822">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Open Sans"/>
              <a:ea typeface="Open Sans"/>
              <a:cs typeface="Open Sans"/>
              <a:sym typeface="Open Sans"/>
            </a:endParaRPr>
          </a:p>
        </p:txBody>
      </p:sp>
      <p:sp>
        <p:nvSpPr>
          <p:cNvPr id="183" name="Google Shape;183;g36b66dd05ac_0_460"/>
          <p:cNvSpPr/>
          <p:nvPr/>
        </p:nvSpPr>
        <p:spPr>
          <a:xfrm>
            <a:off x="5970588" y="6359526"/>
            <a:ext cx="274637" cy="352426"/>
          </a:xfrm>
          <a:custGeom>
            <a:rect b="b" l="l" r="r" t="t"/>
            <a:pathLst>
              <a:path extrusionOk="0" h="1113" w="868">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Open Sans"/>
              <a:ea typeface="Open Sans"/>
              <a:cs typeface="Open Sans"/>
              <a:sym typeface="Open Sans"/>
            </a:endParaRPr>
          </a:p>
        </p:txBody>
      </p:sp>
      <p:sp>
        <p:nvSpPr>
          <p:cNvPr id="184" name="Google Shape;184;g36b66dd05ac_0_460"/>
          <p:cNvSpPr txBox="1"/>
          <p:nvPr>
            <p:ph idx="12" type="sldNum"/>
          </p:nvPr>
        </p:nvSpPr>
        <p:spPr>
          <a:xfrm>
            <a:off x="11409045" y="6333134"/>
            <a:ext cx="731700" cy="5250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8C201B"/>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8C201B"/>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8C201B"/>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8C201B"/>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8C201B"/>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8C201B"/>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8C201B"/>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8C201B"/>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8C201B"/>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p:cSld name="Standard">
    <p:bg>
      <p:bgPr>
        <a:solidFill>
          <a:srgbClr val="F2F2F2"/>
        </a:solidFill>
      </p:bgPr>
    </p:bg>
    <p:spTree>
      <p:nvGrpSpPr>
        <p:cNvPr id="185" name="Shape 185"/>
        <p:cNvGrpSpPr/>
        <p:nvPr/>
      </p:nvGrpSpPr>
      <p:grpSpPr>
        <a:xfrm>
          <a:off x="0" y="0"/>
          <a:ext cx="0" cy="0"/>
          <a:chOff x="0" y="0"/>
          <a:chExt cx="0" cy="0"/>
        </a:xfrm>
      </p:grpSpPr>
      <p:sp>
        <p:nvSpPr>
          <p:cNvPr id="186" name="Google Shape;186;g36b66dd05ac_0_468"/>
          <p:cNvSpPr/>
          <p:nvPr/>
        </p:nvSpPr>
        <p:spPr>
          <a:xfrm>
            <a:off x="864000" y="1484784"/>
            <a:ext cx="10440000" cy="4716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100"/>
              <a:buFont typeface="Arial"/>
              <a:buNone/>
            </a:pPr>
            <a:r>
              <a:t/>
            </a:r>
            <a:endParaRPr b="0" i="0" sz="2100" u="none" cap="none" strike="noStrike">
              <a:solidFill>
                <a:schemeClr val="lt1"/>
              </a:solidFill>
              <a:latin typeface="Open Sans"/>
              <a:ea typeface="Open Sans"/>
              <a:cs typeface="Open Sans"/>
              <a:sym typeface="Open Sans"/>
            </a:endParaRPr>
          </a:p>
        </p:txBody>
      </p:sp>
      <p:sp>
        <p:nvSpPr>
          <p:cNvPr id="187" name="Google Shape;187;g36b66dd05ac_0_468"/>
          <p:cNvSpPr txBox="1"/>
          <p:nvPr>
            <p:ph idx="1" type="body"/>
          </p:nvPr>
        </p:nvSpPr>
        <p:spPr>
          <a:xfrm>
            <a:off x="1066027" y="1773930"/>
            <a:ext cx="10062000" cy="4212000"/>
          </a:xfrm>
          <a:prstGeom prst="rect">
            <a:avLst/>
          </a:prstGeom>
          <a:noFill/>
          <a:ln>
            <a:noFill/>
          </a:ln>
        </p:spPr>
        <p:txBody>
          <a:bodyPr anchorCtr="0" anchor="t" bIns="0" lIns="0" spcFirstLastPara="1" rIns="0" wrap="square" tIns="0">
            <a:noAutofit/>
          </a:bodyPr>
          <a:lstStyle>
            <a:lvl1pPr indent="-330200" lvl="0" marL="457200" algn="l">
              <a:lnSpc>
                <a:spcPct val="100000"/>
              </a:lnSpc>
              <a:spcBef>
                <a:spcPts val="900"/>
              </a:spcBef>
              <a:spcAft>
                <a:spcPts val="0"/>
              </a:spcAft>
              <a:buClr>
                <a:schemeClr val="dk1"/>
              </a:buClr>
              <a:buSzPts val="1600"/>
              <a:buChar char="•"/>
              <a:defRPr/>
            </a:lvl1pPr>
            <a:lvl2pPr indent="-342900" lvl="1" marL="914400" algn="l">
              <a:lnSpc>
                <a:spcPct val="100000"/>
              </a:lnSpc>
              <a:spcBef>
                <a:spcPts val="600"/>
              </a:spcBef>
              <a:spcAft>
                <a:spcPts val="0"/>
              </a:spcAft>
              <a:buClr>
                <a:schemeClr val="dk1"/>
              </a:buClr>
              <a:buSzPts val="1800"/>
              <a:buChar char="•"/>
              <a:defRPr/>
            </a:lvl2pPr>
            <a:lvl3pPr indent="-342900" lvl="2" marL="1371600" algn="l">
              <a:lnSpc>
                <a:spcPct val="100000"/>
              </a:lnSpc>
              <a:spcBef>
                <a:spcPts val="0"/>
              </a:spcBef>
              <a:spcAft>
                <a:spcPts val="0"/>
              </a:spcAft>
              <a:buClr>
                <a:schemeClr val="dk1"/>
              </a:buClr>
              <a:buSzPts val="1800"/>
              <a:buAutoNum type="arabicPeriod"/>
              <a:defRPr/>
            </a:lvl3pPr>
            <a:lvl4pPr indent="-228600" lvl="3" marL="1828800" algn="l">
              <a:lnSpc>
                <a:spcPct val="100000"/>
              </a:lnSpc>
              <a:spcBef>
                <a:spcPts val="1800"/>
              </a:spcBef>
              <a:spcAft>
                <a:spcPts val="0"/>
              </a:spcAft>
              <a:buClr>
                <a:schemeClr val="accent1"/>
              </a:buClr>
              <a:buSzPts val="1800"/>
              <a:buNone/>
              <a:defRPr/>
            </a:lvl4pPr>
            <a:lvl5pPr indent="-228600" lvl="4" marL="2286000" algn="l">
              <a:lnSpc>
                <a:spcPct val="100000"/>
              </a:lnSpc>
              <a:spcBef>
                <a:spcPts val="0"/>
              </a:spcBef>
              <a:spcAft>
                <a:spcPts val="0"/>
              </a:spcAft>
              <a:buClr>
                <a:schemeClr val="dk1"/>
              </a:buClr>
              <a:buSzPts val="1800"/>
              <a:buNone/>
              <a:defRPr/>
            </a:lvl5pPr>
            <a:lvl6pPr indent="-228600" lvl="5" marL="2743200" algn="l">
              <a:lnSpc>
                <a:spcPct val="100000"/>
              </a:lnSpc>
              <a:spcBef>
                <a:spcPts val="0"/>
              </a:spcBef>
              <a:spcAft>
                <a:spcPts val="0"/>
              </a:spcAft>
              <a:buClr>
                <a:schemeClr val="dk1"/>
              </a:buClr>
              <a:buSzPts val="1800"/>
              <a:buNone/>
              <a:defRPr/>
            </a:lvl6pPr>
            <a:lvl7pPr indent="-228600" lvl="6" marL="3200400" algn="l">
              <a:lnSpc>
                <a:spcPct val="100000"/>
              </a:lnSpc>
              <a:spcBef>
                <a:spcPts val="0"/>
              </a:spcBef>
              <a:spcAft>
                <a:spcPts val="0"/>
              </a:spcAft>
              <a:buClr>
                <a:schemeClr val="dk1"/>
              </a:buClr>
              <a:buSzPts val="1800"/>
              <a:buNone/>
              <a:defRPr/>
            </a:lvl7pPr>
            <a:lvl8pPr indent="-228600" lvl="7" marL="3657600" algn="l">
              <a:lnSpc>
                <a:spcPct val="100000"/>
              </a:lnSpc>
              <a:spcBef>
                <a:spcPts val="0"/>
              </a:spcBef>
              <a:spcAft>
                <a:spcPts val="0"/>
              </a:spcAft>
              <a:buClr>
                <a:schemeClr val="dk1"/>
              </a:buClr>
              <a:buSzPts val="1800"/>
              <a:buNone/>
              <a:defRPr/>
            </a:lvl8pPr>
            <a:lvl9pPr indent="-228600" lvl="8" marL="4114800" algn="l">
              <a:lnSpc>
                <a:spcPct val="100000"/>
              </a:lnSpc>
              <a:spcBef>
                <a:spcPts val="0"/>
              </a:spcBef>
              <a:spcAft>
                <a:spcPts val="0"/>
              </a:spcAft>
              <a:buClr>
                <a:schemeClr val="dk1"/>
              </a:buClr>
              <a:buSzPts val="1800"/>
              <a:buNone/>
              <a:defRPr/>
            </a:lvl9pPr>
          </a:lstStyle>
          <a:p/>
        </p:txBody>
      </p:sp>
      <p:sp>
        <p:nvSpPr>
          <p:cNvPr id="188" name="Google Shape;188;g36b66dd05ac_0_468"/>
          <p:cNvSpPr txBox="1"/>
          <p:nvPr>
            <p:ph type="title"/>
          </p:nvPr>
        </p:nvSpPr>
        <p:spPr>
          <a:xfrm>
            <a:off x="864000" y="895740"/>
            <a:ext cx="10440000" cy="288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1"/>
              </a:buClr>
              <a:buSzPts val="2000"/>
              <a:buFont typeface="Open Sans ExtraBold"/>
              <a:buNone/>
              <a:defRPr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9" name="Google Shape;189;g36b66dd05ac_0_468"/>
          <p:cNvSpPr txBox="1"/>
          <p:nvPr>
            <p:ph idx="2" type="body"/>
          </p:nvPr>
        </p:nvSpPr>
        <p:spPr>
          <a:xfrm>
            <a:off x="864000" y="670673"/>
            <a:ext cx="10463100" cy="216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5"/>
              </a:buClr>
              <a:buSzPts val="1600"/>
              <a:buNone/>
              <a:defRPr cap="none">
                <a:solidFill>
                  <a:schemeClr val="accent5"/>
                </a:solidFill>
              </a:defRPr>
            </a:lvl1pPr>
            <a:lvl2pPr indent="-228600" lvl="1" marL="914400" algn="l">
              <a:lnSpc>
                <a:spcPct val="100000"/>
              </a:lnSpc>
              <a:spcBef>
                <a:spcPts val="0"/>
              </a:spcBef>
              <a:spcAft>
                <a:spcPts val="0"/>
              </a:spcAft>
              <a:buClr>
                <a:schemeClr val="accent5"/>
              </a:buClr>
              <a:buSzPts val="1600"/>
              <a:buNone/>
              <a:defRPr cap="none">
                <a:solidFill>
                  <a:schemeClr val="accent5"/>
                </a:solidFill>
              </a:defRPr>
            </a:lvl2pPr>
            <a:lvl3pPr indent="-228600" lvl="2" marL="1371600" algn="l">
              <a:lnSpc>
                <a:spcPct val="100000"/>
              </a:lnSpc>
              <a:spcBef>
                <a:spcPts val="0"/>
              </a:spcBef>
              <a:spcAft>
                <a:spcPts val="0"/>
              </a:spcAft>
              <a:buClr>
                <a:schemeClr val="accent5"/>
              </a:buClr>
              <a:buSzPts val="1600"/>
              <a:buFont typeface="Arial"/>
              <a:buNone/>
              <a:defRPr cap="none">
                <a:solidFill>
                  <a:schemeClr val="accent5"/>
                </a:solidFill>
              </a:defRPr>
            </a:lvl3pPr>
            <a:lvl4pPr indent="-228600" lvl="3" marL="1828800" algn="l">
              <a:lnSpc>
                <a:spcPct val="100000"/>
              </a:lnSpc>
              <a:spcBef>
                <a:spcPts val="0"/>
              </a:spcBef>
              <a:spcAft>
                <a:spcPts val="0"/>
              </a:spcAft>
              <a:buClr>
                <a:schemeClr val="accent5"/>
              </a:buClr>
              <a:buSzPts val="1600"/>
              <a:buFont typeface="Arial"/>
              <a:buNone/>
              <a:defRPr cap="none">
                <a:solidFill>
                  <a:schemeClr val="accent5"/>
                </a:solidFill>
              </a:defRPr>
            </a:lvl4pPr>
            <a:lvl5pPr indent="-228600" lvl="4" marL="2286000" algn="l">
              <a:lnSpc>
                <a:spcPct val="100000"/>
              </a:lnSpc>
              <a:spcBef>
                <a:spcPts val="0"/>
              </a:spcBef>
              <a:spcAft>
                <a:spcPts val="0"/>
              </a:spcAft>
              <a:buClr>
                <a:schemeClr val="accent5"/>
              </a:buClr>
              <a:buSzPts val="1600"/>
              <a:buFont typeface="Arial"/>
              <a:buNone/>
              <a:defRPr cap="none">
                <a:solidFill>
                  <a:schemeClr val="accent5"/>
                </a:solidFill>
              </a:defRPr>
            </a:lvl5pPr>
            <a:lvl6pPr indent="-228600" lvl="5" marL="2743200" algn="l">
              <a:lnSpc>
                <a:spcPct val="100000"/>
              </a:lnSpc>
              <a:spcBef>
                <a:spcPts val="0"/>
              </a:spcBef>
              <a:spcAft>
                <a:spcPts val="0"/>
              </a:spcAft>
              <a:buClr>
                <a:schemeClr val="accent5"/>
              </a:buClr>
              <a:buSzPts val="1600"/>
              <a:buFont typeface="Arial"/>
              <a:buNone/>
              <a:defRPr cap="none">
                <a:solidFill>
                  <a:schemeClr val="accent5"/>
                </a:solidFill>
              </a:defRPr>
            </a:lvl6pPr>
            <a:lvl7pPr indent="-228600" lvl="6" marL="3200400" algn="l">
              <a:lnSpc>
                <a:spcPct val="100000"/>
              </a:lnSpc>
              <a:spcBef>
                <a:spcPts val="0"/>
              </a:spcBef>
              <a:spcAft>
                <a:spcPts val="0"/>
              </a:spcAft>
              <a:buClr>
                <a:schemeClr val="accent5"/>
              </a:buClr>
              <a:buSzPts val="1600"/>
              <a:buFont typeface="Arial"/>
              <a:buNone/>
              <a:defRPr cap="none">
                <a:solidFill>
                  <a:schemeClr val="accent5"/>
                </a:solidFill>
              </a:defRPr>
            </a:lvl7pPr>
            <a:lvl8pPr indent="-228600" lvl="7" marL="3657600" algn="l">
              <a:lnSpc>
                <a:spcPct val="100000"/>
              </a:lnSpc>
              <a:spcBef>
                <a:spcPts val="0"/>
              </a:spcBef>
              <a:spcAft>
                <a:spcPts val="0"/>
              </a:spcAft>
              <a:buClr>
                <a:schemeClr val="accent5"/>
              </a:buClr>
              <a:buSzPts val="1600"/>
              <a:buFont typeface="Arial"/>
              <a:buNone/>
              <a:defRPr cap="none">
                <a:solidFill>
                  <a:schemeClr val="accent5"/>
                </a:solidFill>
              </a:defRPr>
            </a:lvl8pPr>
            <a:lvl9pPr indent="-228600" lvl="8" marL="4114800" algn="l">
              <a:lnSpc>
                <a:spcPct val="100000"/>
              </a:lnSpc>
              <a:spcBef>
                <a:spcPts val="0"/>
              </a:spcBef>
              <a:spcAft>
                <a:spcPts val="0"/>
              </a:spcAft>
              <a:buClr>
                <a:schemeClr val="accent5"/>
              </a:buClr>
              <a:buSzPts val="1600"/>
              <a:buFont typeface="Arial"/>
              <a:buNone/>
              <a:defRPr cap="none">
                <a:solidFill>
                  <a:schemeClr val="accent5"/>
                </a:solidFill>
              </a:defRPr>
            </a:lvl9pPr>
          </a:lstStyle>
          <a:p/>
        </p:txBody>
      </p:sp>
      <p:sp>
        <p:nvSpPr>
          <p:cNvPr id="190" name="Google Shape;190;g36b66dd05ac_0_468"/>
          <p:cNvSpPr txBox="1"/>
          <p:nvPr>
            <p:ph idx="12" type="sldNum"/>
          </p:nvPr>
        </p:nvSpPr>
        <p:spPr>
          <a:xfrm>
            <a:off x="11409045" y="6333134"/>
            <a:ext cx="731700" cy="5250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ighlights (2)">
  <p:cSld name="Highlights (2)">
    <p:spTree>
      <p:nvGrpSpPr>
        <p:cNvPr id="191" name="Shape 191"/>
        <p:cNvGrpSpPr/>
        <p:nvPr/>
      </p:nvGrpSpPr>
      <p:grpSpPr>
        <a:xfrm>
          <a:off x="0" y="0"/>
          <a:ext cx="0" cy="0"/>
          <a:chOff x="0" y="0"/>
          <a:chExt cx="0" cy="0"/>
        </a:xfrm>
      </p:grpSpPr>
      <p:sp>
        <p:nvSpPr>
          <p:cNvPr id="192" name="Google Shape;192;g36b66dd05ac_0_481"/>
          <p:cNvSpPr txBox="1"/>
          <p:nvPr>
            <p:ph idx="10" type="dt"/>
          </p:nvPr>
        </p:nvSpPr>
        <p:spPr>
          <a:xfrm>
            <a:off x="9816205" y="6489368"/>
            <a:ext cx="1260300" cy="252000"/>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3" name="Google Shape;193;g36b66dd05ac_0_481"/>
          <p:cNvSpPr txBox="1"/>
          <p:nvPr>
            <p:ph idx="11" type="ftr"/>
          </p:nvPr>
        </p:nvSpPr>
        <p:spPr>
          <a:xfrm>
            <a:off x="1065600" y="6489368"/>
            <a:ext cx="3060000" cy="252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4" name="Google Shape;194;g36b66dd05ac_0_481"/>
          <p:cNvSpPr txBox="1"/>
          <p:nvPr>
            <p:ph idx="12" type="sldNum"/>
          </p:nvPr>
        </p:nvSpPr>
        <p:spPr>
          <a:xfrm>
            <a:off x="11116439" y="6489368"/>
            <a:ext cx="389700" cy="2520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9pPr>
          </a:lstStyle>
          <a:p>
            <a:pPr indent="0" lvl="0" marL="0" rtl="0" algn="l">
              <a:spcBef>
                <a:spcPts val="0"/>
              </a:spcBef>
              <a:spcAft>
                <a:spcPts val="0"/>
              </a:spcAft>
              <a:buNone/>
            </a:pPr>
            <a:r>
              <a:rPr lang="nl-NL"/>
              <a:t>| </a:t>
            </a:r>
            <a:fld id="{00000000-1234-1234-1234-123412341234}" type="slidenum">
              <a:rPr lang="nl-NL"/>
              <a:t>‹#›</a:t>
            </a:fld>
            <a:endParaRPr/>
          </a:p>
        </p:txBody>
      </p:sp>
      <p:sp>
        <p:nvSpPr>
          <p:cNvPr id="195" name="Google Shape;195;g36b66dd05ac_0_481"/>
          <p:cNvSpPr txBox="1"/>
          <p:nvPr>
            <p:ph idx="1" type="body"/>
          </p:nvPr>
        </p:nvSpPr>
        <p:spPr>
          <a:xfrm>
            <a:off x="5541900" y="2217600"/>
            <a:ext cx="5774700" cy="32037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5"/>
              </a:buClr>
              <a:buSzPts val="1700"/>
              <a:buNone/>
              <a:defRPr b="0" sz="1700">
                <a:solidFill>
                  <a:schemeClr val="accent5"/>
                </a:solidFill>
                <a:latin typeface="Open Sans ExtraBold"/>
                <a:ea typeface="Open Sans ExtraBold"/>
                <a:cs typeface="Open Sans ExtraBold"/>
                <a:sym typeface="Open Sans ExtraBold"/>
              </a:defRPr>
            </a:lvl1pPr>
            <a:lvl2pPr indent="-228600" lvl="1" marL="914400" algn="l">
              <a:lnSpc>
                <a:spcPct val="95000"/>
              </a:lnSpc>
              <a:spcBef>
                <a:spcPts val="300"/>
              </a:spcBef>
              <a:spcAft>
                <a:spcPts val="0"/>
              </a:spcAft>
              <a:buClr>
                <a:schemeClr val="accent5"/>
              </a:buClr>
              <a:buSzPts val="2800"/>
              <a:buNone/>
              <a:defRPr b="0" sz="2800">
                <a:solidFill>
                  <a:schemeClr val="accent5"/>
                </a:solidFill>
              </a:defRPr>
            </a:lvl2pPr>
            <a:lvl3pPr indent="-406400" lvl="2" marL="1371600" algn="l">
              <a:lnSpc>
                <a:spcPct val="90000"/>
              </a:lnSpc>
              <a:spcBef>
                <a:spcPts val="0"/>
              </a:spcBef>
              <a:spcAft>
                <a:spcPts val="0"/>
              </a:spcAft>
              <a:buClr>
                <a:schemeClr val="accent5"/>
              </a:buClr>
              <a:buSzPts val="2800"/>
              <a:buFont typeface="Open Sans"/>
              <a:buChar char="–"/>
              <a:defRPr b="0" sz="2800">
                <a:solidFill>
                  <a:schemeClr val="accent5"/>
                </a:solidFill>
              </a:defRPr>
            </a:lvl3pPr>
            <a:lvl4pPr indent="-228600" lvl="3" marL="1828800" algn="l">
              <a:lnSpc>
                <a:spcPct val="90000"/>
              </a:lnSpc>
              <a:spcBef>
                <a:spcPts val="0"/>
              </a:spcBef>
              <a:spcAft>
                <a:spcPts val="0"/>
              </a:spcAft>
              <a:buClr>
                <a:schemeClr val="accent5"/>
              </a:buClr>
              <a:buSzPts val="2800"/>
              <a:buFont typeface="Arial"/>
              <a:buNone/>
              <a:defRPr b="0" sz="2800">
                <a:solidFill>
                  <a:schemeClr val="accent5"/>
                </a:solidFill>
                <a:latin typeface="Open Sans"/>
                <a:ea typeface="Open Sans"/>
                <a:cs typeface="Open Sans"/>
                <a:sym typeface="Open Sans"/>
              </a:defRPr>
            </a:lvl4pPr>
            <a:lvl5pPr indent="-228600" lvl="4" marL="2286000" algn="l">
              <a:lnSpc>
                <a:spcPct val="90000"/>
              </a:lnSpc>
              <a:spcBef>
                <a:spcPts val="0"/>
              </a:spcBef>
              <a:spcAft>
                <a:spcPts val="0"/>
              </a:spcAft>
              <a:buClr>
                <a:schemeClr val="accent5"/>
              </a:buClr>
              <a:buSzPts val="2800"/>
              <a:buFont typeface="Arial"/>
              <a:buNone/>
              <a:defRPr b="0" sz="2800">
                <a:solidFill>
                  <a:schemeClr val="accent5"/>
                </a:solidFill>
              </a:defRPr>
            </a:lvl5pPr>
            <a:lvl6pPr indent="-228600" lvl="5" marL="2743200" algn="l">
              <a:lnSpc>
                <a:spcPct val="90000"/>
              </a:lnSpc>
              <a:spcBef>
                <a:spcPts val="0"/>
              </a:spcBef>
              <a:spcAft>
                <a:spcPts val="0"/>
              </a:spcAft>
              <a:buClr>
                <a:schemeClr val="accent5"/>
              </a:buClr>
              <a:buSzPts val="2800"/>
              <a:buFont typeface="Arial"/>
              <a:buNone/>
              <a:defRPr b="0" sz="2800">
                <a:solidFill>
                  <a:schemeClr val="accent5"/>
                </a:solidFill>
              </a:defRPr>
            </a:lvl6pPr>
            <a:lvl7pPr indent="-228600" lvl="6" marL="3200400" algn="l">
              <a:lnSpc>
                <a:spcPct val="90000"/>
              </a:lnSpc>
              <a:spcBef>
                <a:spcPts val="0"/>
              </a:spcBef>
              <a:spcAft>
                <a:spcPts val="0"/>
              </a:spcAft>
              <a:buClr>
                <a:schemeClr val="accent5"/>
              </a:buClr>
              <a:buSzPts val="2800"/>
              <a:buFont typeface="Arial"/>
              <a:buNone/>
              <a:defRPr b="0" sz="2800">
                <a:solidFill>
                  <a:schemeClr val="accent5"/>
                </a:solidFill>
              </a:defRPr>
            </a:lvl7pPr>
            <a:lvl8pPr indent="-228600" lvl="7" marL="3657600" algn="l">
              <a:lnSpc>
                <a:spcPct val="90000"/>
              </a:lnSpc>
              <a:spcBef>
                <a:spcPts val="0"/>
              </a:spcBef>
              <a:spcAft>
                <a:spcPts val="0"/>
              </a:spcAft>
              <a:buClr>
                <a:schemeClr val="accent5"/>
              </a:buClr>
              <a:buSzPts val="2800"/>
              <a:buFont typeface="Arial"/>
              <a:buNone/>
              <a:defRPr b="0" sz="2800">
                <a:solidFill>
                  <a:schemeClr val="accent5"/>
                </a:solidFill>
              </a:defRPr>
            </a:lvl8pPr>
            <a:lvl9pPr indent="-228600" lvl="8" marL="4114800" algn="l">
              <a:lnSpc>
                <a:spcPct val="90000"/>
              </a:lnSpc>
              <a:spcBef>
                <a:spcPts val="0"/>
              </a:spcBef>
              <a:spcAft>
                <a:spcPts val="0"/>
              </a:spcAft>
              <a:buClr>
                <a:schemeClr val="accent5"/>
              </a:buClr>
              <a:buSzPts val="2800"/>
              <a:buFont typeface="Arial"/>
              <a:buNone/>
              <a:defRPr b="0" sz="2800">
                <a:solidFill>
                  <a:schemeClr val="accent5"/>
                </a:solidFill>
              </a:defRPr>
            </a:lvl9pPr>
          </a:lstStyle>
          <a:p/>
        </p:txBody>
      </p:sp>
      <p:sp>
        <p:nvSpPr>
          <p:cNvPr id="196" name="Google Shape;196;g36b66dd05ac_0_481"/>
          <p:cNvSpPr txBox="1"/>
          <p:nvPr>
            <p:ph idx="2" type="body"/>
          </p:nvPr>
        </p:nvSpPr>
        <p:spPr>
          <a:xfrm>
            <a:off x="1017712" y="2215838"/>
            <a:ext cx="4034100" cy="32037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5"/>
              </a:buClr>
              <a:buSzPts val="1700"/>
              <a:buNone/>
              <a:defRPr b="0" sz="1700">
                <a:solidFill>
                  <a:schemeClr val="accent5"/>
                </a:solidFill>
                <a:latin typeface="Open Sans ExtraBold"/>
                <a:ea typeface="Open Sans ExtraBold"/>
                <a:cs typeface="Open Sans ExtraBold"/>
                <a:sym typeface="Open Sans ExtraBold"/>
              </a:defRPr>
            </a:lvl1pPr>
            <a:lvl2pPr indent="-228600" lvl="1" marL="914400" algn="l">
              <a:lnSpc>
                <a:spcPct val="95000"/>
              </a:lnSpc>
              <a:spcBef>
                <a:spcPts val="300"/>
              </a:spcBef>
              <a:spcAft>
                <a:spcPts val="0"/>
              </a:spcAft>
              <a:buClr>
                <a:schemeClr val="accent5"/>
              </a:buClr>
              <a:buSzPts val="2800"/>
              <a:buNone/>
              <a:defRPr b="0" sz="2800">
                <a:solidFill>
                  <a:schemeClr val="accent5"/>
                </a:solidFill>
              </a:defRPr>
            </a:lvl2pPr>
            <a:lvl3pPr indent="-406400" lvl="2" marL="1371600" algn="l">
              <a:lnSpc>
                <a:spcPct val="90000"/>
              </a:lnSpc>
              <a:spcBef>
                <a:spcPts val="0"/>
              </a:spcBef>
              <a:spcAft>
                <a:spcPts val="0"/>
              </a:spcAft>
              <a:buClr>
                <a:schemeClr val="accent5"/>
              </a:buClr>
              <a:buSzPts val="2800"/>
              <a:buFont typeface="Open Sans"/>
              <a:buChar char="–"/>
              <a:defRPr b="0" sz="2800">
                <a:solidFill>
                  <a:schemeClr val="accent5"/>
                </a:solidFill>
              </a:defRPr>
            </a:lvl3pPr>
            <a:lvl4pPr indent="-228600" lvl="3" marL="1828800" algn="l">
              <a:lnSpc>
                <a:spcPct val="90000"/>
              </a:lnSpc>
              <a:spcBef>
                <a:spcPts val="0"/>
              </a:spcBef>
              <a:spcAft>
                <a:spcPts val="0"/>
              </a:spcAft>
              <a:buClr>
                <a:schemeClr val="accent5"/>
              </a:buClr>
              <a:buSzPts val="2800"/>
              <a:buFont typeface="Arial"/>
              <a:buNone/>
              <a:defRPr b="0" sz="2800">
                <a:solidFill>
                  <a:schemeClr val="accent5"/>
                </a:solidFill>
                <a:latin typeface="Open Sans"/>
                <a:ea typeface="Open Sans"/>
                <a:cs typeface="Open Sans"/>
                <a:sym typeface="Open Sans"/>
              </a:defRPr>
            </a:lvl4pPr>
            <a:lvl5pPr indent="-228600" lvl="4" marL="2286000" algn="l">
              <a:lnSpc>
                <a:spcPct val="90000"/>
              </a:lnSpc>
              <a:spcBef>
                <a:spcPts val="0"/>
              </a:spcBef>
              <a:spcAft>
                <a:spcPts val="0"/>
              </a:spcAft>
              <a:buClr>
                <a:schemeClr val="accent5"/>
              </a:buClr>
              <a:buSzPts val="2800"/>
              <a:buFont typeface="Arial"/>
              <a:buNone/>
              <a:defRPr b="0" sz="2800">
                <a:solidFill>
                  <a:schemeClr val="accent5"/>
                </a:solidFill>
              </a:defRPr>
            </a:lvl5pPr>
            <a:lvl6pPr indent="-228600" lvl="5" marL="2743200" algn="l">
              <a:lnSpc>
                <a:spcPct val="90000"/>
              </a:lnSpc>
              <a:spcBef>
                <a:spcPts val="0"/>
              </a:spcBef>
              <a:spcAft>
                <a:spcPts val="0"/>
              </a:spcAft>
              <a:buClr>
                <a:schemeClr val="accent5"/>
              </a:buClr>
              <a:buSzPts val="2800"/>
              <a:buFont typeface="Arial"/>
              <a:buNone/>
              <a:defRPr b="0" sz="2800">
                <a:solidFill>
                  <a:schemeClr val="accent5"/>
                </a:solidFill>
              </a:defRPr>
            </a:lvl6pPr>
            <a:lvl7pPr indent="-228600" lvl="6" marL="3200400" algn="l">
              <a:lnSpc>
                <a:spcPct val="90000"/>
              </a:lnSpc>
              <a:spcBef>
                <a:spcPts val="0"/>
              </a:spcBef>
              <a:spcAft>
                <a:spcPts val="0"/>
              </a:spcAft>
              <a:buClr>
                <a:schemeClr val="accent5"/>
              </a:buClr>
              <a:buSzPts val="2800"/>
              <a:buFont typeface="Arial"/>
              <a:buNone/>
              <a:defRPr b="0" sz="2800">
                <a:solidFill>
                  <a:schemeClr val="accent5"/>
                </a:solidFill>
              </a:defRPr>
            </a:lvl7pPr>
            <a:lvl8pPr indent="-228600" lvl="7" marL="3657600" algn="l">
              <a:lnSpc>
                <a:spcPct val="90000"/>
              </a:lnSpc>
              <a:spcBef>
                <a:spcPts val="0"/>
              </a:spcBef>
              <a:spcAft>
                <a:spcPts val="0"/>
              </a:spcAft>
              <a:buClr>
                <a:schemeClr val="accent5"/>
              </a:buClr>
              <a:buSzPts val="2800"/>
              <a:buFont typeface="Arial"/>
              <a:buNone/>
              <a:defRPr b="0" sz="2800">
                <a:solidFill>
                  <a:schemeClr val="accent5"/>
                </a:solidFill>
              </a:defRPr>
            </a:lvl8pPr>
            <a:lvl9pPr indent="-228600" lvl="8" marL="4114800" algn="l">
              <a:lnSpc>
                <a:spcPct val="90000"/>
              </a:lnSpc>
              <a:spcBef>
                <a:spcPts val="0"/>
              </a:spcBef>
              <a:spcAft>
                <a:spcPts val="0"/>
              </a:spcAft>
              <a:buClr>
                <a:schemeClr val="accent5"/>
              </a:buClr>
              <a:buSzPts val="2800"/>
              <a:buFont typeface="Arial"/>
              <a:buNone/>
              <a:defRPr b="0" sz="2800">
                <a:solidFill>
                  <a:schemeClr val="accent5"/>
                </a:solidFill>
              </a:defRPr>
            </a:lvl9pPr>
          </a:lstStyle>
          <a:p/>
        </p:txBody>
      </p:sp>
      <p:sp>
        <p:nvSpPr>
          <p:cNvPr id="197" name="Google Shape;197;g36b66dd05ac_0_481"/>
          <p:cNvSpPr txBox="1"/>
          <p:nvPr>
            <p:ph type="title"/>
          </p:nvPr>
        </p:nvSpPr>
        <p:spPr>
          <a:xfrm>
            <a:off x="876692" y="931413"/>
            <a:ext cx="10440000" cy="720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1"/>
              </a:buClr>
              <a:buSzPts val="4400"/>
              <a:buFont typeface="Open Sans ExtraBold"/>
              <a:buNone/>
              <a:defRPr b="0" sz="4400" cap="none">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8" name="Google Shape;198;g36b66dd05ac_0_481"/>
          <p:cNvSpPr txBox="1"/>
          <p:nvPr>
            <p:ph idx="3" type="body"/>
          </p:nvPr>
        </p:nvSpPr>
        <p:spPr>
          <a:xfrm>
            <a:off x="854075" y="609569"/>
            <a:ext cx="10440000" cy="288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5"/>
              </a:buClr>
              <a:buSzPts val="1600"/>
              <a:buNone/>
              <a:defRPr cap="none">
                <a:solidFill>
                  <a:schemeClr val="accent5"/>
                </a:solidFill>
              </a:defRPr>
            </a:lvl1pPr>
            <a:lvl2pPr indent="-228600" lvl="1" marL="914400" algn="l">
              <a:lnSpc>
                <a:spcPct val="100000"/>
              </a:lnSpc>
              <a:spcBef>
                <a:spcPts val="0"/>
              </a:spcBef>
              <a:spcAft>
                <a:spcPts val="0"/>
              </a:spcAft>
              <a:buClr>
                <a:schemeClr val="accent5"/>
              </a:buClr>
              <a:buSzPts val="1600"/>
              <a:buNone/>
              <a:defRPr cap="none">
                <a:solidFill>
                  <a:schemeClr val="accent5"/>
                </a:solidFill>
              </a:defRPr>
            </a:lvl2pPr>
            <a:lvl3pPr indent="-228600" lvl="2" marL="1371600" algn="l">
              <a:lnSpc>
                <a:spcPct val="100000"/>
              </a:lnSpc>
              <a:spcBef>
                <a:spcPts val="0"/>
              </a:spcBef>
              <a:spcAft>
                <a:spcPts val="0"/>
              </a:spcAft>
              <a:buClr>
                <a:schemeClr val="accent5"/>
              </a:buClr>
              <a:buSzPts val="1600"/>
              <a:buFont typeface="Arial"/>
              <a:buNone/>
              <a:defRPr cap="none">
                <a:solidFill>
                  <a:schemeClr val="accent5"/>
                </a:solidFill>
              </a:defRPr>
            </a:lvl3pPr>
            <a:lvl4pPr indent="-228600" lvl="3" marL="1828800" algn="l">
              <a:lnSpc>
                <a:spcPct val="100000"/>
              </a:lnSpc>
              <a:spcBef>
                <a:spcPts val="0"/>
              </a:spcBef>
              <a:spcAft>
                <a:spcPts val="0"/>
              </a:spcAft>
              <a:buClr>
                <a:schemeClr val="accent5"/>
              </a:buClr>
              <a:buSzPts val="1600"/>
              <a:buFont typeface="Arial"/>
              <a:buNone/>
              <a:defRPr cap="none">
                <a:solidFill>
                  <a:schemeClr val="accent5"/>
                </a:solidFill>
              </a:defRPr>
            </a:lvl4pPr>
            <a:lvl5pPr indent="-228600" lvl="4" marL="2286000" algn="l">
              <a:lnSpc>
                <a:spcPct val="100000"/>
              </a:lnSpc>
              <a:spcBef>
                <a:spcPts val="0"/>
              </a:spcBef>
              <a:spcAft>
                <a:spcPts val="0"/>
              </a:spcAft>
              <a:buClr>
                <a:schemeClr val="accent5"/>
              </a:buClr>
              <a:buSzPts val="1600"/>
              <a:buFont typeface="Arial"/>
              <a:buNone/>
              <a:defRPr cap="none">
                <a:solidFill>
                  <a:schemeClr val="accent5"/>
                </a:solidFill>
              </a:defRPr>
            </a:lvl5pPr>
            <a:lvl6pPr indent="-228600" lvl="5" marL="2743200" algn="l">
              <a:lnSpc>
                <a:spcPct val="100000"/>
              </a:lnSpc>
              <a:spcBef>
                <a:spcPts val="0"/>
              </a:spcBef>
              <a:spcAft>
                <a:spcPts val="0"/>
              </a:spcAft>
              <a:buClr>
                <a:schemeClr val="accent5"/>
              </a:buClr>
              <a:buSzPts val="1600"/>
              <a:buFont typeface="Arial"/>
              <a:buNone/>
              <a:defRPr cap="none">
                <a:solidFill>
                  <a:schemeClr val="accent5"/>
                </a:solidFill>
              </a:defRPr>
            </a:lvl6pPr>
            <a:lvl7pPr indent="-228600" lvl="6" marL="3200400" algn="l">
              <a:lnSpc>
                <a:spcPct val="100000"/>
              </a:lnSpc>
              <a:spcBef>
                <a:spcPts val="0"/>
              </a:spcBef>
              <a:spcAft>
                <a:spcPts val="0"/>
              </a:spcAft>
              <a:buClr>
                <a:schemeClr val="accent5"/>
              </a:buClr>
              <a:buSzPts val="1600"/>
              <a:buFont typeface="Arial"/>
              <a:buNone/>
              <a:defRPr cap="none">
                <a:solidFill>
                  <a:schemeClr val="accent5"/>
                </a:solidFill>
              </a:defRPr>
            </a:lvl7pPr>
            <a:lvl8pPr indent="-228600" lvl="7" marL="3657600" algn="l">
              <a:lnSpc>
                <a:spcPct val="100000"/>
              </a:lnSpc>
              <a:spcBef>
                <a:spcPts val="0"/>
              </a:spcBef>
              <a:spcAft>
                <a:spcPts val="0"/>
              </a:spcAft>
              <a:buClr>
                <a:schemeClr val="accent5"/>
              </a:buClr>
              <a:buSzPts val="1600"/>
              <a:buFont typeface="Arial"/>
              <a:buNone/>
              <a:defRPr cap="none">
                <a:solidFill>
                  <a:schemeClr val="accent5"/>
                </a:solidFill>
              </a:defRPr>
            </a:lvl8pPr>
            <a:lvl9pPr indent="-228600" lvl="8" marL="4114800" algn="l">
              <a:lnSpc>
                <a:spcPct val="100000"/>
              </a:lnSpc>
              <a:spcBef>
                <a:spcPts val="0"/>
              </a:spcBef>
              <a:spcAft>
                <a:spcPts val="0"/>
              </a:spcAft>
              <a:buClr>
                <a:schemeClr val="accent5"/>
              </a:buClr>
              <a:buSzPts val="1600"/>
              <a:buFont typeface="Arial"/>
              <a:buNone/>
              <a:defRPr cap="none">
                <a:solidFill>
                  <a:schemeClr val="accent5"/>
                </a:solidFil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ighlights (4)">
  <p:cSld name="Highlights (4)">
    <p:spTree>
      <p:nvGrpSpPr>
        <p:cNvPr id="199" name="Shape 199"/>
        <p:cNvGrpSpPr/>
        <p:nvPr/>
      </p:nvGrpSpPr>
      <p:grpSpPr>
        <a:xfrm>
          <a:off x="0" y="0"/>
          <a:ext cx="0" cy="0"/>
          <a:chOff x="0" y="0"/>
          <a:chExt cx="0" cy="0"/>
        </a:xfrm>
      </p:grpSpPr>
      <p:sp>
        <p:nvSpPr>
          <p:cNvPr id="200" name="Google Shape;200;g36b66dd05ac_0_489"/>
          <p:cNvSpPr txBox="1"/>
          <p:nvPr>
            <p:ph idx="10" type="dt"/>
          </p:nvPr>
        </p:nvSpPr>
        <p:spPr>
          <a:xfrm>
            <a:off x="9816205" y="6489368"/>
            <a:ext cx="1260300" cy="252000"/>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1" name="Google Shape;201;g36b66dd05ac_0_489"/>
          <p:cNvSpPr txBox="1"/>
          <p:nvPr>
            <p:ph idx="11" type="ftr"/>
          </p:nvPr>
        </p:nvSpPr>
        <p:spPr>
          <a:xfrm>
            <a:off x="1065600" y="6489368"/>
            <a:ext cx="3060000" cy="252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2" name="Google Shape;202;g36b66dd05ac_0_489"/>
          <p:cNvSpPr txBox="1"/>
          <p:nvPr>
            <p:ph idx="12" type="sldNum"/>
          </p:nvPr>
        </p:nvSpPr>
        <p:spPr>
          <a:xfrm>
            <a:off x="11116439" y="6489368"/>
            <a:ext cx="389700" cy="2520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9pPr>
          </a:lstStyle>
          <a:p>
            <a:pPr indent="0" lvl="0" marL="0" rtl="0" algn="l">
              <a:spcBef>
                <a:spcPts val="0"/>
              </a:spcBef>
              <a:spcAft>
                <a:spcPts val="0"/>
              </a:spcAft>
              <a:buNone/>
            </a:pPr>
            <a:r>
              <a:rPr lang="nl-NL"/>
              <a:t>| </a:t>
            </a:r>
            <a:fld id="{00000000-1234-1234-1234-123412341234}" type="slidenum">
              <a:rPr lang="nl-NL"/>
              <a:t>‹#›</a:t>
            </a:fld>
            <a:endParaRPr/>
          </a:p>
        </p:txBody>
      </p:sp>
      <p:sp>
        <p:nvSpPr>
          <p:cNvPr id="203" name="Google Shape;203;g36b66dd05ac_0_489"/>
          <p:cNvSpPr txBox="1"/>
          <p:nvPr>
            <p:ph idx="1" type="body"/>
          </p:nvPr>
        </p:nvSpPr>
        <p:spPr>
          <a:xfrm>
            <a:off x="9249904" y="2203963"/>
            <a:ext cx="2367000" cy="32037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5"/>
              </a:buClr>
              <a:buSzPts val="1700"/>
              <a:buNone/>
              <a:defRPr b="0" sz="1700">
                <a:solidFill>
                  <a:schemeClr val="accent5"/>
                </a:solidFill>
                <a:latin typeface="Open Sans ExtraBold"/>
                <a:ea typeface="Open Sans ExtraBold"/>
                <a:cs typeface="Open Sans ExtraBold"/>
                <a:sym typeface="Open Sans ExtraBold"/>
              </a:defRPr>
            </a:lvl1pPr>
            <a:lvl2pPr indent="-228600" lvl="1" marL="914400" algn="l">
              <a:lnSpc>
                <a:spcPct val="95000"/>
              </a:lnSpc>
              <a:spcBef>
                <a:spcPts val="300"/>
              </a:spcBef>
              <a:spcAft>
                <a:spcPts val="0"/>
              </a:spcAft>
              <a:buClr>
                <a:schemeClr val="accent5"/>
              </a:buClr>
              <a:buSzPts val="2800"/>
              <a:buNone/>
              <a:defRPr b="0" sz="2800">
                <a:solidFill>
                  <a:schemeClr val="accent5"/>
                </a:solidFill>
              </a:defRPr>
            </a:lvl2pPr>
            <a:lvl3pPr indent="-406400" lvl="2" marL="1371600" algn="l">
              <a:lnSpc>
                <a:spcPct val="90000"/>
              </a:lnSpc>
              <a:spcBef>
                <a:spcPts val="0"/>
              </a:spcBef>
              <a:spcAft>
                <a:spcPts val="0"/>
              </a:spcAft>
              <a:buClr>
                <a:schemeClr val="accent5"/>
              </a:buClr>
              <a:buSzPts val="2800"/>
              <a:buFont typeface="Open Sans"/>
              <a:buChar char="–"/>
              <a:defRPr b="0" sz="2800">
                <a:solidFill>
                  <a:schemeClr val="accent5"/>
                </a:solidFill>
              </a:defRPr>
            </a:lvl3pPr>
            <a:lvl4pPr indent="-228600" lvl="3" marL="1828800" algn="l">
              <a:lnSpc>
                <a:spcPct val="90000"/>
              </a:lnSpc>
              <a:spcBef>
                <a:spcPts val="0"/>
              </a:spcBef>
              <a:spcAft>
                <a:spcPts val="0"/>
              </a:spcAft>
              <a:buClr>
                <a:schemeClr val="accent5"/>
              </a:buClr>
              <a:buSzPts val="2800"/>
              <a:buFont typeface="Arial"/>
              <a:buNone/>
              <a:defRPr b="0" sz="2800">
                <a:solidFill>
                  <a:schemeClr val="accent5"/>
                </a:solidFill>
                <a:latin typeface="Open Sans"/>
                <a:ea typeface="Open Sans"/>
                <a:cs typeface="Open Sans"/>
                <a:sym typeface="Open Sans"/>
              </a:defRPr>
            </a:lvl4pPr>
            <a:lvl5pPr indent="-228600" lvl="4" marL="2286000" algn="l">
              <a:lnSpc>
                <a:spcPct val="90000"/>
              </a:lnSpc>
              <a:spcBef>
                <a:spcPts val="0"/>
              </a:spcBef>
              <a:spcAft>
                <a:spcPts val="0"/>
              </a:spcAft>
              <a:buClr>
                <a:schemeClr val="accent5"/>
              </a:buClr>
              <a:buSzPts val="2800"/>
              <a:buFont typeface="Arial"/>
              <a:buNone/>
              <a:defRPr b="0" sz="2800">
                <a:solidFill>
                  <a:schemeClr val="accent5"/>
                </a:solidFill>
              </a:defRPr>
            </a:lvl5pPr>
            <a:lvl6pPr indent="-228600" lvl="5" marL="2743200" algn="l">
              <a:lnSpc>
                <a:spcPct val="90000"/>
              </a:lnSpc>
              <a:spcBef>
                <a:spcPts val="0"/>
              </a:spcBef>
              <a:spcAft>
                <a:spcPts val="0"/>
              </a:spcAft>
              <a:buClr>
                <a:schemeClr val="accent5"/>
              </a:buClr>
              <a:buSzPts val="2800"/>
              <a:buFont typeface="Arial"/>
              <a:buNone/>
              <a:defRPr b="0" sz="2800">
                <a:solidFill>
                  <a:schemeClr val="accent5"/>
                </a:solidFill>
              </a:defRPr>
            </a:lvl6pPr>
            <a:lvl7pPr indent="-228600" lvl="6" marL="3200400" algn="l">
              <a:lnSpc>
                <a:spcPct val="90000"/>
              </a:lnSpc>
              <a:spcBef>
                <a:spcPts val="0"/>
              </a:spcBef>
              <a:spcAft>
                <a:spcPts val="0"/>
              </a:spcAft>
              <a:buClr>
                <a:schemeClr val="accent5"/>
              </a:buClr>
              <a:buSzPts val="2800"/>
              <a:buFont typeface="Arial"/>
              <a:buNone/>
              <a:defRPr b="0" sz="2800">
                <a:solidFill>
                  <a:schemeClr val="accent5"/>
                </a:solidFill>
              </a:defRPr>
            </a:lvl7pPr>
            <a:lvl8pPr indent="-228600" lvl="7" marL="3657600" algn="l">
              <a:lnSpc>
                <a:spcPct val="90000"/>
              </a:lnSpc>
              <a:spcBef>
                <a:spcPts val="0"/>
              </a:spcBef>
              <a:spcAft>
                <a:spcPts val="0"/>
              </a:spcAft>
              <a:buClr>
                <a:schemeClr val="accent5"/>
              </a:buClr>
              <a:buSzPts val="2800"/>
              <a:buFont typeface="Arial"/>
              <a:buNone/>
              <a:defRPr b="0" sz="2800">
                <a:solidFill>
                  <a:schemeClr val="accent5"/>
                </a:solidFill>
              </a:defRPr>
            </a:lvl8pPr>
            <a:lvl9pPr indent="-228600" lvl="8" marL="4114800" algn="l">
              <a:lnSpc>
                <a:spcPct val="90000"/>
              </a:lnSpc>
              <a:spcBef>
                <a:spcPts val="0"/>
              </a:spcBef>
              <a:spcAft>
                <a:spcPts val="0"/>
              </a:spcAft>
              <a:buClr>
                <a:schemeClr val="accent5"/>
              </a:buClr>
              <a:buSzPts val="2800"/>
              <a:buFont typeface="Arial"/>
              <a:buNone/>
              <a:defRPr b="0" sz="2800">
                <a:solidFill>
                  <a:schemeClr val="accent5"/>
                </a:solidFill>
              </a:defRPr>
            </a:lvl9pPr>
          </a:lstStyle>
          <a:p/>
        </p:txBody>
      </p:sp>
      <p:sp>
        <p:nvSpPr>
          <p:cNvPr id="204" name="Google Shape;204;g36b66dd05ac_0_489"/>
          <p:cNvSpPr txBox="1"/>
          <p:nvPr>
            <p:ph idx="2" type="body"/>
          </p:nvPr>
        </p:nvSpPr>
        <p:spPr>
          <a:xfrm>
            <a:off x="6509241" y="2203963"/>
            <a:ext cx="2367000" cy="32037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5"/>
              </a:buClr>
              <a:buSzPts val="1700"/>
              <a:buNone/>
              <a:defRPr b="0" sz="1700">
                <a:solidFill>
                  <a:schemeClr val="accent5"/>
                </a:solidFill>
                <a:latin typeface="Open Sans ExtraBold"/>
                <a:ea typeface="Open Sans ExtraBold"/>
                <a:cs typeface="Open Sans ExtraBold"/>
                <a:sym typeface="Open Sans ExtraBold"/>
              </a:defRPr>
            </a:lvl1pPr>
            <a:lvl2pPr indent="-228600" lvl="1" marL="914400" algn="l">
              <a:lnSpc>
                <a:spcPct val="95000"/>
              </a:lnSpc>
              <a:spcBef>
                <a:spcPts val="300"/>
              </a:spcBef>
              <a:spcAft>
                <a:spcPts val="0"/>
              </a:spcAft>
              <a:buClr>
                <a:schemeClr val="accent5"/>
              </a:buClr>
              <a:buSzPts val="2800"/>
              <a:buNone/>
              <a:defRPr b="0" sz="2800">
                <a:solidFill>
                  <a:schemeClr val="accent5"/>
                </a:solidFill>
              </a:defRPr>
            </a:lvl2pPr>
            <a:lvl3pPr indent="-406400" lvl="2" marL="1371600" algn="l">
              <a:lnSpc>
                <a:spcPct val="90000"/>
              </a:lnSpc>
              <a:spcBef>
                <a:spcPts val="0"/>
              </a:spcBef>
              <a:spcAft>
                <a:spcPts val="0"/>
              </a:spcAft>
              <a:buClr>
                <a:schemeClr val="accent5"/>
              </a:buClr>
              <a:buSzPts val="2800"/>
              <a:buFont typeface="Open Sans"/>
              <a:buChar char="–"/>
              <a:defRPr b="0" sz="2800">
                <a:solidFill>
                  <a:schemeClr val="accent5"/>
                </a:solidFill>
              </a:defRPr>
            </a:lvl3pPr>
            <a:lvl4pPr indent="-228600" lvl="3" marL="1828800" algn="l">
              <a:lnSpc>
                <a:spcPct val="90000"/>
              </a:lnSpc>
              <a:spcBef>
                <a:spcPts val="0"/>
              </a:spcBef>
              <a:spcAft>
                <a:spcPts val="0"/>
              </a:spcAft>
              <a:buClr>
                <a:schemeClr val="accent5"/>
              </a:buClr>
              <a:buSzPts val="2800"/>
              <a:buFont typeface="Arial"/>
              <a:buNone/>
              <a:defRPr b="0" sz="2800">
                <a:solidFill>
                  <a:schemeClr val="accent5"/>
                </a:solidFill>
                <a:latin typeface="Open Sans"/>
                <a:ea typeface="Open Sans"/>
                <a:cs typeface="Open Sans"/>
                <a:sym typeface="Open Sans"/>
              </a:defRPr>
            </a:lvl4pPr>
            <a:lvl5pPr indent="-228600" lvl="4" marL="2286000" algn="l">
              <a:lnSpc>
                <a:spcPct val="90000"/>
              </a:lnSpc>
              <a:spcBef>
                <a:spcPts val="0"/>
              </a:spcBef>
              <a:spcAft>
                <a:spcPts val="0"/>
              </a:spcAft>
              <a:buClr>
                <a:schemeClr val="accent5"/>
              </a:buClr>
              <a:buSzPts val="2800"/>
              <a:buFont typeface="Arial"/>
              <a:buNone/>
              <a:defRPr b="0" sz="2800">
                <a:solidFill>
                  <a:schemeClr val="accent5"/>
                </a:solidFill>
              </a:defRPr>
            </a:lvl5pPr>
            <a:lvl6pPr indent="-228600" lvl="5" marL="2743200" algn="l">
              <a:lnSpc>
                <a:spcPct val="90000"/>
              </a:lnSpc>
              <a:spcBef>
                <a:spcPts val="0"/>
              </a:spcBef>
              <a:spcAft>
                <a:spcPts val="0"/>
              </a:spcAft>
              <a:buClr>
                <a:schemeClr val="accent5"/>
              </a:buClr>
              <a:buSzPts val="2800"/>
              <a:buFont typeface="Arial"/>
              <a:buNone/>
              <a:defRPr b="0" sz="2800">
                <a:solidFill>
                  <a:schemeClr val="accent5"/>
                </a:solidFill>
              </a:defRPr>
            </a:lvl6pPr>
            <a:lvl7pPr indent="-228600" lvl="6" marL="3200400" algn="l">
              <a:lnSpc>
                <a:spcPct val="90000"/>
              </a:lnSpc>
              <a:spcBef>
                <a:spcPts val="0"/>
              </a:spcBef>
              <a:spcAft>
                <a:spcPts val="0"/>
              </a:spcAft>
              <a:buClr>
                <a:schemeClr val="accent5"/>
              </a:buClr>
              <a:buSzPts val="2800"/>
              <a:buFont typeface="Arial"/>
              <a:buNone/>
              <a:defRPr b="0" sz="2800">
                <a:solidFill>
                  <a:schemeClr val="accent5"/>
                </a:solidFill>
              </a:defRPr>
            </a:lvl7pPr>
            <a:lvl8pPr indent="-228600" lvl="7" marL="3657600" algn="l">
              <a:lnSpc>
                <a:spcPct val="90000"/>
              </a:lnSpc>
              <a:spcBef>
                <a:spcPts val="0"/>
              </a:spcBef>
              <a:spcAft>
                <a:spcPts val="0"/>
              </a:spcAft>
              <a:buClr>
                <a:schemeClr val="accent5"/>
              </a:buClr>
              <a:buSzPts val="2800"/>
              <a:buFont typeface="Arial"/>
              <a:buNone/>
              <a:defRPr b="0" sz="2800">
                <a:solidFill>
                  <a:schemeClr val="accent5"/>
                </a:solidFill>
              </a:defRPr>
            </a:lvl8pPr>
            <a:lvl9pPr indent="-228600" lvl="8" marL="4114800" algn="l">
              <a:lnSpc>
                <a:spcPct val="90000"/>
              </a:lnSpc>
              <a:spcBef>
                <a:spcPts val="0"/>
              </a:spcBef>
              <a:spcAft>
                <a:spcPts val="0"/>
              </a:spcAft>
              <a:buClr>
                <a:schemeClr val="accent5"/>
              </a:buClr>
              <a:buSzPts val="2800"/>
              <a:buFont typeface="Arial"/>
              <a:buNone/>
              <a:defRPr b="0" sz="2800">
                <a:solidFill>
                  <a:schemeClr val="accent5"/>
                </a:solidFill>
              </a:defRPr>
            </a:lvl9pPr>
          </a:lstStyle>
          <a:p/>
        </p:txBody>
      </p:sp>
      <p:sp>
        <p:nvSpPr>
          <p:cNvPr id="205" name="Google Shape;205;g36b66dd05ac_0_489"/>
          <p:cNvSpPr txBox="1"/>
          <p:nvPr>
            <p:ph idx="3" type="body"/>
          </p:nvPr>
        </p:nvSpPr>
        <p:spPr>
          <a:xfrm>
            <a:off x="3768579" y="2203963"/>
            <a:ext cx="2367000" cy="32037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5"/>
              </a:buClr>
              <a:buSzPts val="1700"/>
              <a:buNone/>
              <a:defRPr b="0" sz="1700">
                <a:solidFill>
                  <a:schemeClr val="accent5"/>
                </a:solidFill>
                <a:latin typeface="Open Sans ExtraBold"/>
                <a:ea typeface="Open Sans ExtraBold"/>
                <a:cs typeface="Open Sans ExtraBold"/>
                <a:sym typeface="Open Sans ExtraBold"/>
              </a:defRPr>
            </a:lvl1pPr>
            <a:lvl2pPr indent="-228600" lvl="1" marL="914400" algn="l">
              <a:lnSpc>
                <a:spcPct val="95000"/>
              </a:lnSpc>
              <a:spcBef>
                <a:spcPts val="300"/>
              </a:spcBef>
              <a:spcAft>
                <a:spcPts val="0"/>
              </a:spcAft>
              <a:buClr>
                <a:schemeClr val="accent5"/>
              </a:buClr>
              <a:buSzPts val="2800"/>
              <a:buNone/>
              <a:defRPr b="0" sz="2800">
                <a:solidFill>
                  <a:schemeClr val="accent5"/>
                </a:solidFill>
              </a:defRPr>
            </a:lvl2pPr>
            <a:lvl3pPr indent="-406400" lvl="2" marL="1371600" algn="l">
              <a:lnSpc>
                <a:spcPct val="90000"/>
              </a:lnSpc>
              <a:spcBef>
                <a:spcPts val="0"/>
              </a:spcBef>
              <a:spcAft>
                <a:spcPts val="0"/>
              </a:spcAft>
              <a:buClr>
                <a:schemeClr val="accent5"/>
              </a:buClr>
              <a:buSzPts val="2800"/>
              <a:buFont typeface="Open Sans"/>
              <a:buChar char="–"/>
              <a:defRPr b="0" sz="2800">
                <a:solidFill>
                  <a:schemeClr val="accent5"/>
                </a:solidFill>
              </a:defRPr>
            </a:lvl3pPr>
            <a:lvl4pPr indent="-228600" lvl="3" marL="1828800" algn="l">
              <a:lnSpc>
                <a:spcPct val="90000"/>
              </a:lnSpc>
              <a:spcBef>
                <a:spcPts val="0"/>
              </a:spcBef>
              <a:spcAft>
                <a:spcPts val="0"/>
              </a:spcAft>
              <a:buClr>
                <a:schemeClr val="accent5"/>
              </a:buClr>
              <a:buSzPts val="2800"/>
              <a:buFont typeface="Arial"/>
              <a:buNone/>
              <a:defRPr b="0" sz="2800">
                <a:solidFill>
                  <a:schemeClr val="accent5"/>
                </a:solidFill>
                <a:latin typeface="Open Sans"/>
                <a:ea typeface="Open Sans"/>
                <a:cs typeface="Open Sans"/>
                <a:sym typeface="Open Sans"/>
              </a:defRPr>
            </a:lvl4pPr>
            <a:lvl5pPr indent="-228600" lvl="4" marL="2286000" algn="l">
              <a:lnSpc>
                <a:spcPct val="90000"/>
              </a:lnSpc>
              <a:spcBef>
                <a:spcPts val="0"/>
              </a:spcBef>
              <a:spcAft>
                <a:spcPts val="0"/>
              </a:spcAft>
              <a:buClr>
                <a:schemeClr val="accent5"/>
              </a:buClr>
              <a:buSzPts val="2800"/>
              <a:buFont typeface="Arial"/>
              <a:buNone/>
              <a:defRPr b="0" sz="2800">
                <a:solidFill>
                  <a:schemeClr val="accent5"/>
                </a:solidFill>
              </a:defRPr>
            </a:lvl5pPr>
            <a:lvl6pPr indent="-228600" lvl="5" marL="2743200" algn="l">
              <a:lnSpc>
                <a:spcPct val="90000"/>
              </a:lnSpc>
              <a:spcBef>
                <a:spcPts val="0"/>
              </a:spcBef>
              <a:spcAft>
                <a:spcPts val="0"/>
              </a:spcAft>
              <a:buClr>
                <a:schemeClr val="accent5"/>
              </a:buClr>
              <a:buSzPts val="2800"/>
              <a:buFont typeface="Arial"/>
              <a:buNone/>
              <a:defRPr b="0" sz="2800">
                <a:solidFill>
                  <a:schemeClr val="accent5"/>
                </a:solidFill>
              </a:defRPr>
            </a:lvl6pPr>
            <a:lvl7pPr indent="-228600" lvl="6" marL="3200400" algn="l">
              <a:lnSpc>
                <a:spcPct val="90000"/>
              </a:lnSpc>
              <a:spcBef>
                <a:spcPts val="0"/>
              </a:spcBef>
              <a:spcAft>
                <a:spcPts val="0"/>
              </a:spcAft>
              <a:buClr>
                <a:schemeClr val="accent5"/>
              </a:buClr>
              <a:buSzPts val="2800"/>
              <a:buFont typeface="Arial"/>
              <a:buNone/>
              <a:defRPr b="0" sz="2800">
                <a:solidFill>
                  <a:schemeClr val="accent5"/>
                </a:solidFill>
              </a:defRPr>
            </a:lvl7pPr>
            <a:lvl8pPr indent="-228600" lvl="7" marL="3657600" algn="l">
              <a:lnSpc>
                <a:spcPct val="90000"/>
              </a:lnSpc>
              <a:spcBef>
                <a:spcPts val="0"/>
              </a:spcBef>
              <a:spcAft>
                <a:spcPts val="0"/>
              </a:spcAft>
              <a:buClr>
                <a:schemeClr val="accent5"/>
              </a:buClr>
              <a:buSzPts val="2800"/>
              <a:buFont typeface="Arial"/>
              <a:buNone/>
              <a:defRPr b="0" sz="2800">
                <a:solidFill>
                  <a:schemeClr val="accent5"/>
                </a:solidFill>
              </a:defRPr>
            </a:lvl8pPr>
            <a:lvl9pPr indent="-228600" lvl="8" marL="4114800" algn="l">
              <a:lnSpc>
                <a:spcPct val="90000"/>
              </a:lnSpc>
              <a:spcBef>
                <a:spcPts val="0"/>
              </a:spcBef>
              <a:spcAft>
                <a:spcPts val="0"/>
              </a:spcAft>
              <a:buClr>
                <a:schemeClr val="accent5"/>
              </a:buClr>
              <a:buSzPts val="2800"/>
              <a:buFont typeface="Arial"/>
              <a:buNone/>
              <a:defRPr b="0" sz="2800">
                <a:solidFill>
                  <a:schemeClr val="accent5"/>
                </a:solidFill>
              </a:defRPr>
            </a:lvl9pPr>
          </a:lstStyle>
          <a:p/>
        </p:txBody>
      </p:sp>
      <p:sp>
        <p:nvSpPr>
          <p:cNvPr id="206" name="Google Shape;206;g36b66dd05ac_0_489"/>
          <p:cNvSpPr txBox="1"/>
          <p:nvPr>
            <p:ph idx="4" type="body"/>
          </p:nvPr>
        </p:nvSpPr>
        <p:spPr>
          <a:xfrm>
            <a:off x="1027917" y="2203963"/>
            <a:ext cx="2367000" cy="32037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5"/>
              </a:buClr>
              <a:buSzPts val="1700"/>
              <a:buNone/>
              <a:defRPr b="0" sz="1700">
                <a:solidFill>
                  <a:schemeClr val="accent5"/>
                </a:solidFill>
                <a:latin typeface="Open Sans ExtraBold"/>
                <a:ea typeface="Open Sans ExtraBold"/>
                <a:cs typeface="Open Sans ExtraBold"/>
                <a:sym typeface="Open Sans ExtraBold"/>
              </a:defRPr>
            </a:lvl1pPr>
            <a:lvl2pPr indent="-228600" lvl="1" marL="914400" algn="l">
              <a:lnSpc>
                <a:spcPct val="95000"/>
              </a:lnSpc>
              <a:spcBef>
                <a:spcPts val="300"/>
              </a:spcBef>
              <a:spcAft>
                <a:spcPts val="0"/>
              </a:spcAft>
              <a:buClr>
                <a:schemeClr val="accent5"/>
              </a:buClr>
              <a:buSzPts val="2800"/>
              <a:buNone/>
              <a:defRPr b="0" sz="2800">
                <a:solidFill>
                  <a:schemeClr val="accent5"/>
                </a:solidFill>
              </a:defRPr>
            </a:lvl2pPr>
            <a:lvl3pPr indent="-406400" lvl="2" marL="1371600" algn="l">
              <a:lnSpc>
                <a:spcPct val="90000"/>
              </a:lnSpc>
              <a:spcBef>
                <a:spcPts val="0"/>
              </a:spcBef>
              <a:spcAft>
                <a:spcPts val="0"/>
              </a:spcAft>
              <a:buClr>
                <a:schemeClr val="accent5"/>
              </a:buClr>
              <a:buSzPts val="2800"/>
              <a:buFont typeface="Open Sans"/>
              <a:buChar char="–"/>
              <a:defRPr b="0" sz="2800">
                <a:solidFill>
                  <a:schemeClr val="accent5"/>
                </a:solidFill>
              </a:defRPr>
            </a:lvl3pPr>
            <a:lvl4pPr indent="-228600" lvl="3" marL="1828800" algn="l">
              <a:lnSpc>
                <a:spcPct val="90000"/>
              </a:lnSpc>
              <a:spcBef>
                <a:spcPts val="0"/>
              </a:spcBef>
              <a:spcAft>
                <a:spcPts val="0"/>
              </a:spcAft>
              <a:buClr>
                <a:schemeClr val="accent5"/>
              </a:buClr>
              <a:buSzPts val="2800"/>
              <a:buFont typeface="Arial"/>
              <a:buNone/>
              <a:defRPr b="0" sz="2800">
                <a:solidFill>
                  <a:schemeClr val="accent5"/>
                </a:solidFill>
                <a:latin typeface="Open Sans"/>
                <a:ea typeface="Open Sans"/>
                <a:cs typeface="Open Sans"/>
                <a:sym typeface="Open Sans"/>
              </a:defRPr>
            </a:lvl4pPr>
            <a:lvl5pPr indent="-228600" lvl="4" marL="2286000" algn="l">
              <a:lnSpc>
                <a:spcPct val="90000"/>
              </a:lnSpc>
              <a:spcBef>
                <a:spcPts val="0"/>
              </a:spcBef>
              <a:spcAft>
                <a:spcPts val="0"/>
              </a:spcAft>
              <a:buClr>
                <a:schemeClr val="accent5"/>
              </a:buClr>
              <a:buSzPts val="2800"/>
              <a:buFont typeface="Arial"/>
              <a:buNone/>
              <a:defRPr b="0" sz="2800">
                <a:solidFill>
                  <a:schemeClr val="accent5"/>
                </a:solidFill>
              </a:defRPr>
            </a:lvl5pPr>
            <a:lvl6pPr indent="-228600" lvl="5" marL="2743200" algn="l">
              <a:lnSpc>
                <a:spcPct val="90000"/>
              </a:lnSpc>
              <a:spcBef>
                <a:spcPts val="0"/>
              </a:spcBef>
              <a:spcAft>
                <a:spcPts val="0"/>
              </a:spcAft>
              <a:buClr>
                <a:schemeClr val="accent5"/>
              </a:buClr>
              <a:buSzPts val="2800"/>
              <a:buFont typeface="Arial"/>
              <a:buNone/>
              <a:defRPr b="0" sz="2800">
                <a:solidFill>
                  <a:schemeClr val="accent5"/>
                </a:solidFill>
              </a:defRPr>
            </a:lvl6pPr>
            <a:lvl7pPr indent="-228600" lvl="6" marL="3200400" algn="l">
              <a:lnSpc>
                <a:spcPct val="90000"/>
              </a:lnSpc>
              <a:spcBef>
                <a:spcPts val="0"/>
              </a:spcBef>
              <a:spcAft>
                <a:spcPts val="0"/>
              </a:spcAft>
              <a:buClr>
                <a:schemeClr val="accent5"/>
              </a:buClr>
              <a:buSzPts val="2800"/>
              <a:buFont typeface="Arial"/>
              <a:buNone/>
              <a:defRPr b="0" sz="2800">
                <a:solidFill>
                  <a:schemeClr val="accent5"/>
                </a:solidFill>
              </a:defRPr>
            </a:lvl7pPr>
            <a:lvl8pPr indent="-228600" lvl="7" marL="3657600" algn="l">
              <a:lnSpc>
                <a:spcPct val="90000"/>
              </a:lnSpc>
              <a:spcBef>
                <a:spcPts val="0"/>
              </a:spcBef>
              <a:spcAft>
                <a:spcPts val="0"/>
              </a:spcAft>
              <a:buClr>
                <a:schemeClr val="accent5"/>
              </a:buClr>
              <a:buSzPts val="2800"/>
              <a:buFont typeface="Arial"/>
              <a:buNone/>
              <a:defRPr b="0" sz="2800">
                <a:solidFill>
                  <a:schemeClr val="accent5"/>
                </a:solidFill>
              </a:defRPr>
            </a:lvl8pPr>
            <a:lvl9pPr indent="-228600" lvl="8" marL="4114800" algn="l">
              <a:lnSpc>
                <a:spcPct val="90000"/>
              </a:lnSpc>
              <a:spcBef>
                <a:spcPts val="0"/>
              </a:spcBef>
              <a:spcAft>
                <a:spcPts val="0"/>
              </a:spcAft>
              <a:buClr>
                <a:schemeClr val="accent5"/>
              </a:buClr>
              <a:buSzPts val="2800"/>
              <a:buFont typeface="Arial"/>
              <a:buNone/>
              <a:defRPr b="0" sz="2800">
                <a:solidFill>
                  <a:schemeClr val="accent5"/>
                </a:solidFill>
              </a:defRPr>
            </a:lvl9pPr>
          </a:lstStyle>
          <a:p/>
        </p:txBody>
      </p:sp>
      <p:sp>
        <p:nvSpPr>
          <p:cNvPr id="207" name="Google Shape;207;g36b66dd05ac_0_489"/>
          <p:cNvSpPr txBox="1"/>
          <p:nvPr>
            <p:ph type="title"/>
          </p:nvPr>
        </p:nvSpPr>
        <p:spPr>
          <a:xfrm>
            <a:off x="876692" y="931413"/>
            <a:ext cx="10440000" cy="720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1"/>
              </a:buClr>
              <a:buSzPts val="4400"/>
              <a:buFont typeface="Open Sans ExtraBold"/>
              <a:buNone/>
              <a:defRPr b="0" sz="4400" cap="none">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8" name="Google Shape;208;g36b66dd05ac_0_489"/>
          <p:cNvSpPr txBox="1"/>
          <p:nvPr>
            <p:ph idx="5" type="body"/>
          </p:nvPr>
        </p:nvSpPr>
        <p:spPr>
          <a:xfrm>
            <a:off x="854075" y="609569"/>
            <a:ext cx="10440000" cy="288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5"/>
              </a:buClr>
              <a:buSzPts val="1600"/>
              <a:buNone/>
              <a:defRPr cap="none">
                <a:solidFill>
                  <a:schemeClr val="accent5"/>
                </a:solidFill>
              </a:defRPr>
            </a:lvl1pPr>
            <a:lvl2pPr indent="-228600" lvl="1" marL="914400" algn="l">
              <a:lnSpc>
                <a:spcPct val="100000"/>
              </a:lnSpc>
              <a:spcBef>
                <a:spcPts val="0"/>
              </a:spcBef>
              <a:spcAft>
                <a:spcPts val="0"/>
              </a:spcAft>
              <a:buClr>
                <a:schemeClr val="accent5"/>
              </a:buClr>
              <a:buSzPts val="1600"/>
              <a:buNone/>
              <a:defRPr cap="none">
                <a:solidFill>
                  <a:schemeClr val="accent5"/>
                </a:solidFill>
              </a:defRPr>
            </a:lvl2pPr>
            <a:lvl3pPr indent="-228600" lvl="2" marL="1371600" algn="l">
              <a:lnSpc>
                <a:spcPct val="100000"/>
              </a:lnSpc>
              <a:spcBef>
                <a:spcPts val="0"/>
              </a:spcBef>
              <a:spcAft>
                <a:spcPts val="0"/>
              </a:spcAft>
              <a:buClr>
                <a:schemeClr val="accent5"/>
              </a:buClr>
              <a:buSzPts val="1600"/>
              <a:buFont typeface="Arial"/>
              <a:buNone/>
              <a:defRPr cap="none">
                <a:solidFill>
                  <a:schemeClr val="accent5"/>
                </a:solidFill>
              </a:defRPr>
            </a:lvl3pPr>
            <a:lvl4pPr indent="-228600" lvl="3" marL="1828800" algn="l">
              <a:lnSpc>
                <a:spcPct val="100000"/>
              </a:lnSpc>
              <a:spcBef>
                <a:spcPts val="0"/>
              </a:spcBef>
              <a:spcAft>
                <a:spcPts val="0"/>
              </a:spcAft>
              <a:buClr>
                <a:schemeClr val="accent5"/>
              </a:buClr>
              <a:buSzPts val="1600"/>
              <a:buFont typeface="Arial"/>
              <a:buNone/>
              <a:defRPr cap="none">
                <a:solidFill>
                  <a:schemeClr val="accent5"/>
                </a:solidFill>
              </a:defRPr>
            </a:lvl4pPr>
            <a:lvl5pPr indent="-228600" lvl="4" marL="2286000" algn="l">
              <a:lnSpc>
                <a:spcPct val="100000"/>
              </a:lnSpc>
              <a:spcBef>
                <a:spcPts val="0"/>
              </a:spcBef>
              <a:spcAft>
                <a:spcPts val="0"/>
              </a:spcAft>
              <a:buClr>
                <a:schemeClr val="accent5"/>
              </a:buClr>
              <a:buSzPts val="1600"/>
              <a:buFont typeface="Arial"/>
              <a:buNone/>
              <a:defRPr cap="none">
                <a:solidFill>
                  <a:schemeClr val="accent5"/>
                </a:solidFill>
              </a:defRPr>
            </a:lvl5pPr>
            <a:lvl6pPr indent="-228600" lvl="5" marL="2743200" algn="l">
              <a:lnSpc>
                <a:spcPct val="100000"/>
              </a:lnSpc>
              <a:spcBef>
                <a:spcPts val="0"/>
              </a:spcBef>
              <a:spcAft>
                <a:spcPts val="0"/>
              </a:spcAft>
              <a:buClr>
                <a:schemeClr val="accent5"/>
              </a:buClr>
              <a:buSzPts val="1600"/>
              <a:buFont typeface="Arial"/>
              <a:buNone/>
              <a:defRPr cap="none">
                <a:solidFill>
                  <a:schemeClr val="accent5"/>
                </a:solidFill>
              </a:defRPr>
            </a:lvl6pPr>
            <a:lvl7pPr indent="-228600" lvl="6" marL="3200400" algn="l">
              <a:lnSpc>
                <a:spcPct val="100000"/>
              </a:lnSpc>
              <a:spcBef>
                <a:spcPts val="0"/>
              </a:spcBef>
              <a:spcAft>
                <a:spcPts val="0"/>
              </a:spcAft>
              <a:buClr>
                <a:schemeClr val="accent5"/>
              </a:buClr>
              <a:buSzPts val="1600"/>
              <a:buFont typeface="Arial"/>
              <a:buNone/>
              <a:defRPr cap="none">
                <a:solidFill>
                  <a:schemeClr val="accent5"/>
                </a:solidFill>
              </a:defRPr>
            </a:lvl7pPr>
            <a:lvl8pPr indent="-228600" lvl="7" marL="3657600" algn="l">
              <a:lnSpc>
                <a:spcPct val="100000"/>
              </a:lnSpc>
              <a:spcBef>
                <a:spcPts val="0"/>
              </a:spcBef>
              <a:spcAft>
                <a:spcPts val="0"/>
              </a:spcAft>
              <a:buClr>
                <a:schemeClr val="accent5"/>
              </a:buClr>
              <a:buSzPts val="1600"/>
              <a:buFont typeface="Arial"/>
              <a:buNone/>
              <a:defRPr cap="none">
                <a:solidFill>
                  <a:schemeClr val="accent5"/>
                </a:solidFill>
              </a:defRPr>
            </a:lvl8pPr>
            <a:lvl9pPr indent="-228600" lvl="8" marL="4114800" algn="l">
              <a:lnSpc>
                <a:spcPct val="100000"/>
              </a:lnSpc>
              <a:spcBef>
                <a:spcPts val="0"/>
              </a:spcBef>
              <a:spcAft>
                <a:spcPts val="0"/>
              </a:spcAft>
              <a:buClr>
                <a:schemeClr val="accent5"/>
              </a:buClr>
              <a:buSzPts val="1600"/>
              <a:buFont typeface="Arial"/>
              <a:buNone/>
              <a:defRPr cap="none">
                <a:solidFill>
                  <a:schemeClr val="accent5"/>
                </a:solidFil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etween slide white">
  <p:cSld name="Between slide white">
    <p:bg>
      <p:bgPr>
        <a:solidFill>
          <a:srgbClr val="FFFFFF"/>
        </a:solidFill>
      </p:bgPr>
    </p:bg>
    <p:spTree>
      <p:nvGrpSpPr>
        <p:cNvPr id="209" name="Shape 209"/>
        <p:cNvGrpSpPr/>
        <p:nvPr/>
      </p:nvGrpSpPr>
      <p:grpSpPr>
        <a:xfrm>
          <a:off x="0" y="0"/>
          <a:ext cx="0" cy="0"/>
          <a:chOff x="0" y="0"/>
          <a:chExt cx="0" cy="0"/>
        </a:xfrm>
      </p:grpSpPr>
      <p:sp>
        <p:nvSpPr>
          <p:cNvPr id="210" name="Google Shape;210;g36b66dd05ac_0_499"/>
          <p:cNvSpPr txBox="1"/>
          <p:nvPr>
            <p:ph idx="1" type="body"/>
          </p:nvPr>
        </p:nvSpPr>
        <p:spPr>
          <a:xfrm>
            <a:off x="864719" y="2808000"/>
            <a:ext cx="10440000" cy="2160000"/>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0"/>
              </a:spcBef>
              <a:spcAft>
                <a:spcPts val="0"/>
              </a:spcAft>
              <a:buClr>
                <a:schemeClr val="accent1"/>
              </a:buClr>
              <a:buSzPts val="6800"/>
              <a:buFont typeface="Open Sans ExtraBold"/>
              <a:buNone/>
              <a:defRPr sz="6800" cap="none">
                <a:solidFill>
                  <a:schemeClr val="accent1"/>
                </a:solidFill>
                <a:latin typeface="Open Sans ExtraBold"/>
                <a:ea typeface="Open Sans ExtraBold"/>
                <a:cs typeface="Open Sans ExtraBold"/>
                <a:sym typeface="Open Sans ExtraBold"/>
              </a:defRPr>
            </a:lvl1pPr>
            <a:lvl2pPr indent="-228600" lvl="1" marL="914400" algn="ctr">
              <a:lnSpc>
                <a:spcPct val="100000"/>
              </a:lnSpc>
              <a:spcBef>
                <a:spcPts val="0"/>
              </a:spcBef>
              <a:spcAft>
                <a:spcPts val="0"/>
              </a:spcAft>
              <a:buClr>
                <a:schemeClr val="accent1"/>
              </a:buClr>
              <a:buSzPts val="3600"/>
              <a:buFont typeface="Open Sans Light"/>
              <a:buNone/>
              <a:defRPr i="0" sz="3600" cap="none">
                <a:solidFill>
                  <a:schemeClr val="accent1"/>
                </a:solidFill>
                <a:latin typeface="Open Sans Light"/>
                <a:ea typeface="Open Sans Light"/>
                <a:cs typeface="Open Sans Light"/>
                <a:sym typeface="Open Sans Light"/>
              </a:defRPr>
            </a:lvl2pPr>
            <a:lvl3pPr indent="-228600" lvl="2" marL="1371600" algn="ctr">
              <a:lnSpc>
                <a:spcPct val="100000"/>
              </a:lnSpc>
              <a:spcBef>
                <a:spcPts val="0"/>
              </a:spcBef>
              <a:spcAft>
                <a:spcPts val="0"/>
              </a:spcAft>
              <a:buClr>
                <a:schemeClr val="dk1"/>
              </a:buClr>
              <a:buSzPts val="1600"/>
              <a:buFont typeface="Open Sans"/>
              <a:buNone/>
              <a:defRPr/>
            </a:lvl3pPr>
            <a:lvl4pPr indent="-228600" lvl="3" marL="1828800" algn="ctr">
              <a:lnSpc>
                <a:spcPct val="100000"/>
              </a:lnSpc>
              <a:spcBef>
                <a:spcPts val="0"/>
              </a:spcBef>
              <a:spcAft>
                <a:spcPts val="0"/>
              </a:spcAft>
              <a:buClr>
                <a:schemeClr val="dk1"/>
              </a:buClr>
              <a:buSzPts val="1600"/>
              <a:buNone/>
              <a:defRPr>
                <a:solidFill>
                  <a:schemeClr val="dk1"/>
                </a:solidFill>
                <a:latin typeface="Open Sans"/>
                <a:ea typeface="Open Sans"/>
                <a:cs typeface="Open Sans"/>
                <a:sym typeface="Open Sans"/>
              </a:defRPr>
            </a:lvl4pPr>
            <a:lvl5pPr indent="-228600" lvl="4" marL="2286000" algn="ctr">
              <a:lnSpc>
                <a:spcPct val="100000"/>
              </a:lnSpc>
              <a:spcBef>
                <a:spcPts val="0"/>
              </a:spcBef>
              <a:spcAft>
                <a:spcPts val="0"/>
              </a:spcAft>
              <a:buClr>
                <a:schemeClr val="dk1"/>
              </a:buClr>
              <a:buSzPts val="1600"/>
              <a:buNone/>
              <a:defRPr/>
            </a:lvl5pPr>
            <a:lvl6pPr indent="-228600" lvl="5" marL="2743200" algn="ctr">
              <a:lnSpc>
                <a:spcPct val="100000"/>
              </a:lnSpc>
              <a:spcBef>
                <a:spcPts val="0"/>
              </a:spcBef>
              <a:spcAft>
                <a:spcPts val="0"/>
              </a:spcAft>
              <a:buClr>
                <a:schemeClr val="dk1"/>
              </a:buClr>
              <a:buSzPts val="1600"/>
              <a:buNone/>
              <a:defRPr/>
            </a:lvl6pPr>
            <a:lvl7pPr indent="-228600" lvl="6" marL="3200400" algn="ctr">
              <a:lnSpc>
                <a:spcPct val="100000"/>
              </a:lnSpc>
              <a:spcBef>
                <a:spcPts val="0"/>
              </a:spcBef>
              <a:spcAft>
                <a:spcPts val="0"/>
              </a:spcAft>
              <a:buClr>
                <a:schemeClr val="dk1"/>
              </a:buClr>
              <a:buSzPts val="1600"/>
              <a:buNone/>
              <a:defRPr/>
            </a:lvl7pPr>
            <a:lvl8pPr indent="-228600" lvl="7" marL="3657600" algn="ctr">
              <a:lnSpc>
                <a:spcPct val="100000"/>
              </a:lnSpc>
              <a:spcBef>
                <a:spcPts val="0"/>
              </a:spcBef>
              <a:spcAft>
                <a:spcPts val="0"/>
              </a:spcAft>
              <a:buClr>
                <a:schemeClr val="dk1"/>
              </a:buClr>
              <a:buSzPts val="1600"/>
              <a:buNone/>
              <a:defRPr/>
            </a:lvl8pPr>
            <a:lvl9pPr indent="-228600" lvl="8" marL="4114800" algn="ctr">
              <a:lnSpc>
                <a:spcPct val="100000"/>
              </a:lnSpc>
              <a:spcBef>
                <a:spcPts val="0"/>
              </a:spcBef>
              <a:spcAft>
                <a:spcPts val="0"/>
              </a:spcAft>
              <a:buClr>
                <a:schemeClr val="dk1"/>
              </a:buClr>
              <a:buSzPts val="1600"/>
              <a:buNone/>
              <a:defRPr/>
            </a:lvl9pPr>
          </a:lstStyle>
          <a:p/>
        </p:txBody>
      </p:sp>
      <p:sp>
        <p:nvSpPr>
          <p:cNvPr id="211" name="Google Shape;211;g36b66dd05ac_0_499"/>
          <p:cNvSpPr txBox="1"/>
          <p:nvPr>
            <p:ph idx="12" type="sldNum"/>
          </p:nvPr>
        </p:nvSpPr>
        <p:spPr>
          <a:xfrm>
            <a:off x="11409045" y="6333134"/>
            <a:ext cx="731700" cy="5250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pen Sans ExtraBold"/>
                <a:ea typeface="Open Sans ExtraBold"/>
                <a:cs typeface="Open Sans ExtraBold"/>
                <a:sym typeface="Open Sans ExtraBold"/>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pen Sans ExtraBold"/>
                <a:ea typeface="Open Sans ExtraBold"/>
                <a:cs typeface="Open Sans ExtraBold"/>
                <a:sym typeface="Open Sans ExtraBold"/>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pen Sans ExtraBold"/>
                <a:ea typeface="Open Sans ExtraBold"/>
                <a:cs typeface="Open Sans ExtraBold"/>
                <a:sym typeface="Open Sans ExtraBold"/>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pen Sans ExtraBold"/>
                <a:ea typeface="Open Sans ExtraBold"/>
                <a:cs typeface="Open Sans ExtraBold"/>
                <a:sym typeface="Open Sans ExtraBold"/>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pen Sans ExtraBold"/>
                <a:ea typeface="Open Sans ExtraBold"/>
                <a:cs typeface="Open Sans ExtraBold"/>
                <a:sym typeface="Open Sans ExtraBold"/>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pen Sans ExtraBold"/>
                <a:ea typeface="Open Sans ExtraBold"/>
                <a:cs typeface="Open Sans ExtraBold"/>
                <a:sym typeface="Open Sans ExtraBold"/>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pen Sans ExtraBold"/>
                <a:ea typeface="Open Sans ExtraBold"/>
                <a:cs typeface="Open Sans ExtraBold"/>
                <a:sym typeface="Open Sans ExtraBold"/>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pen Sans ExtraBold"/>
                <a:ea typeface="Open Sans ExtraBold"/>
                <a:cs typeface="Open Sans ExtraBold"/>
                <a:sym typeface="Open Sans ExtraBold"/>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pen Sans ExtraBold"/>
                <a:ea typeface="Open Sans ExtraBold"/>
                <a:cs typeface="Open Sans ExtraBold"/>
                <a:sym typeface="Open Sans ExtraBold"/>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etween slide Red Impact" showMasterSp="0">
  <p:cSld name="Between slide Red Impact">
    <p:bg>
      <p:bgPr>
        <a:solidFill>
          <a:srgbClr val="E3000B"/>
        </a:solidFill>
      </p:bgPr>
    </p:bg>
    <p:spTree>
      <p:nvGrpSpPr>
        <p:cNvPr id="212" name="Shape 212"/>
        <p:cNvGrpSpPr/>
        <p:nvPr/>
      </p:nvGrpSpPr>
      <p:grpSpPr>
        <a:xfrm>
          <a:off x="0" y="0"/>
          <a:ext cx="0" cy="0"/>
          <a:chOff x="0" y="0"/>
          <a:chExt cx="0" cy="0"/>
        </a:xfrm>
      </p:grpSpPr>
      <p:sp>
        <p:nvSpPr>
          <p:cNvPr id="213" name="Google Shape;213;g36b66dd05ac_0_502"/>
          <p:cNvSpPr txBox="1"/>
          <p:nvPr>
            <p:ph idx="1" type="body"/>
          </p:nvPr>
        </p:nvSpPr>
        <p:spPr>
          <a:xfrm>
            <a:off x="864719" y="2808000"/>
            <a:ext cx="10440000" cy="2160000"/>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0"/>
              </a:spcBef>
              <a:spcAft>
                <a:spcPts val="0"/>
              </a:spcAft>
              <a:buClr>
                <a:srgbClr val="8C201B"/>
              </a:buClr>
              <a:buSzPts val="6800"/>
              <a:buFont typeface="Open Sans ExtraBold"/>
              <a:buNone/>
              <a:defRPr sz="6800" cap="none">
                <a:solidFill>
                  <a:srgbClr val="8C201B"/>
                </a:solidFill>
                <a:latin typeface="Open Sans ExtraBold"/>
                <a:ea typeface="Open Sans ExtraBold"/>
                <a:cs typeface="Open Sans ExtraBold"/>
                <a:sym typeface="Open Sans ExtraBold"/>
              </a:defRPr>
            </a:lvl1pPr>
            <a:lvl2pPr indent="-228600" lvl="1" marL="914400" algn="ctr">
              <a:lnSpc>
                <a:spcPct val="100000"/>
              </a:lnSpc>
              <a:spcBef>
                <a:spcPts val="0"/>
              </a:spcBef>
              <a:spcAft>
                <a:spcPts val="0"/>
              </a:spcAft>
              <a:buClr>
                <a:schemeClr val="lt1"/>
              </a:buClr>
              <a:buSzPts val="3600"/>
              <a:buFont typeface="Open Sans Light"/>
              <a:buNone/>
              <a:defRPr i="0" sz="3600" cap="none">
                <a:solidFill>
                  <a:schemeClr val="lt1"/>
                </a:solidFill>
                <a:latin typeface="Open Sans Light"/>
                <a:ea typeface="Open Sans Light"/>
                <a:cs typeface="Open Sans Light"/>
                <a:sym typeface="Open Sans Light"/>
              </a:defRPr>
            </a:lvl2pPr>
            <a:lvl3pPr indent="-228600" lvl="2" marL="1371600" algn="ctr">
              <a:lnSpc>
                <a:spcPct val="100000"/>
              </a:lnSpc>
              <a:spcBef>
                <a:spcPts val="0"/>
              </a:spcBef>
              <a:spcAft>
                <a:spcPts val="0"/>
              </a:spcAft>
              <a:buClr>
                <a:schemeClr val="dk1"/>
              </a:buClr>
              <a:buSzPts val="1600"/>
              <a:buFont typeface="Open Sans"/>
              <a:buNone/>
              <a:defRPr/>
            </a:lvl3pPr>
            <a:lvl4pPr indent="-228600" lvl="3" marL="1828800" algn="ctr">
              <a:lnSpc>
                <a:spcPct val="100000"/>
              </a:lnSpc>
              <a:spcBef>
                <a:spcPts val="0"/>
              </a:spcBef>
              <a:spcAft>
                <a:spcPts val="0"/>
              </a:spcAft>
              <a:buClr>
                <a:schemeClr val="dk1"/>
              </a:buClr>
              <a:buSzPts val="1600"/>
              <a:buNone/>
              <a:defRPr>
                <a:solidFill>
                  <a:schemeClr val="dk1"/>
                </a:solidFill>
                <a:latin typeface="Open Sans"/>
                <a:ea typeface="Open Sans"/>
                <a:cs typeface="Open Sans"/>
                <a:sym typeface="Open Sans"/>
              </a:defRPr>
            </a:lvl4pPr>
            <a:lvl5pPr indent="-228600" lvl="4" marL="2286000" algn="ctr">
              <a:lnSpc>
                <a:spcPct val="100000"/>
              </a:lnSpc>
              <a:spcBef>
                <a:spcPts val="0"/>
              </a:spcBef>
              <a:spcAft>
                <a:spcPts val="0"/>
              </a:spcAft>
              <a:buClr>
                <a:schemeClr val="dk1"/>
              </a:buClr>
              <a:buSzPts val="1600"/>
              <a:buNone/>
              <a:defRPr/>
            </a:lvl5pPr>
            <a:lvl6pPr indent="-228600" lvl="5" marL="2743200" algn="ctr">
              <a:lnSpc>
                <a:spcPct val="100000"/>
              </a:lnSpc>
              <a:spcBef>
                <a:spcPts val="0"/>
              </a:spcBef>
              <a:spcAft>
                <a:spcPts val="0"/>
              </a:spcAft>
              <a:buClr>
                <a:schemeClr val="dk1"/>
              </a:buClr>
              <a:buSzPts val="1600"/>
              <a:buNone/>
              <a:defRPr/>
            </a:lvl6pPr>
            <a:lvl7pPr indent="-228600" lvl="6" marL="3200400" algn="ctr">
              <a:lnSpc>
                <a:spcPct val="100000"/>
              </a:lnSpc>
              <a:spcBef>
                <a:spcPts val="0"/>
              </a:spcBef>
              <a:spcAft>
                <a:spcPts val="0"/>
              </a:spcAft>
              <a:buClr>
                <a:schemeClr val="dk1"/>
              </a:buClr>
              <a:buSzPts val="1600"/>
              <a:buNone/>
              <a:defRPr/>
            </a:lvl7pPr>
            <a:lvl8pPr indent="-228600" lvl="7" marL="3657600" algn="ctr">
              <a:lnSpc>
                <a:spcPct val="100000"/>
              </a:lnSpc>
              <a:spcBef>
                <a:spcPts val="0"/>
              </a:spcBef>
              <a:spcAft>
                <a:spcPts val="0"/>
              </a:spcAft>
              <a:buClr>
                <a:schemeClr val="dk1"/>
              </a:buClr>
              <a:buSzPts val="1600"/>
              <a:buNone/>
              <a:defRPr/>
            </a:lvl8pPr>
            <a:lvl9pPr indent="-228600" lvl="8" marL="4114800" algn="ctr">
              <a:lnSpc>
                <a:spcPct val="100000"/>
              </a:lnSpc>
              <a:spcBef>
                <a:spcPts val="0"/>
              </a:spcBef>
              <a:spcAft>
                <a:spcPts val="0"/>
              </a:spcAft>
              <a:buClr>
                <a:schemeClr val="dk1"/>
              </a:buClr>
              <a:buSzPts val="1600"/>
              <a:buNone/>
              <a:defRPr/>
            </a:lvl9pPr>
          </a:lstStyle>
          <a:p/>
        </p:txBody>
      </p:sp>
      <p:sp>
        <p:nvSpPr>
          <p:cNvPr id="214" name="Google Shape;214;g36b66dd05ac_0_502"/>
          <p:cNvSpPr/>
          <p:nvPr/>
        </p:nvSpPr>
        <p:spPr>
          <a:xfrm>
            <a:off x="4687888" y="6499226"/>
            <a:ext cx="1212854" cy="125413"/>
          </a:xfrm>
          <a:custGeom>
            <a:rect b="b" l="l" r="r" t="t"/>
            <a:pathLst>
              <a:path extrusionOk="0" h="395" w="3822">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Open Sans"/>
              <a:ea typeface="Open Sans"/>
              <a:cs typeface="Open Sans"/>
              <a:sym typeface="Open Sans"/>
            </a:endParaRPr>
          </a:p>
        </p:txBody>
      </p:sp>
      <p:sp>
        <p:nvSpPr>
          <p:cNvPr id="215" name="Google Shape;215;g36b66dd05ac_0_502"/>
          <p:cNvSpPr/>
          <p:nvPr/>
        </p:nvSpPr>
        <p:spPr>
          <a:xfrm>
            <a:off x="5970588" y="6359526"/>
            <a:ext cx="274637" cy="352426"/>
          </a:xfrm>
          <a:custGeom>
            <a:rect b="b" l="l" r="r" t="t"/>
            <a:pathLst>
              <a:path extrusionOk="0" h="1113" w="868">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Open Sans"/>
              <a:ea typeface="Open Sans"/>
              <a:cs typeface="Open Sans"/>
              <a:sym typeface="Open Sans"/>
            </a:endParaRPr>
          </a:p>
        </p:txBody>
      </p:sp>
      <p:sp>
        <p:nvSpPr>
          <p:cNvPr id="216" name="Google Shape;216;g36b66dd05ac_0_502"/>
          <p:cNvSpPr txBox="1"/>
          <p:nvPr>
            <p:ph idx="12" type="sldNum"/>
          </p:nvPr>
        </p:nvSpPr>
        <p:spPr>
          <a:xfrm>
            <a:off x="11409045" y="6333134"/>
            <a:ext cx="731700" cy="5250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8C201B"/>
                </a:solidFill>
                <a:latin typeface="Open Sans ExtraBold"/>
                <a:ea typeface="Open Sans ExtraBold"/>
                <a:cs typeface="Open Sans ExtraBold"/>
                <a:sym typeface="Open Sans ExtraBold"/>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8C201B"/>
                </a:solidFill>
                <a:latin typeface="Open Sans ExtraBold"/>
                <a:ea typeface="Open Sans ExtraBold"/>
                <a:cs typeface="Open Sans ExtraBold"/>
                <a:sym typeface="Open Sans ExtraBold"/>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8C201B"/>
                </a:solidFill>
                <a:latin typeface="Open Sans ExtraBold"/>
                <a:ea typeface="Open Sans ExtraBold"/>
                <a:cs typeface="Open Sans ExtraBold"/>
                <a:sym typeface="Open Sans ExtraBold"/>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8C201B"/>
                </a:solidFill>
                <a:latin typeface="Open Sans ExtraBold"/>
                <a:ea typeface="Open Sans ExtraBold"/>
                <a:cs typeface="Open Sans ExtraBold"/>
                <a:sym typeface="Open Sans ExtraBold"/>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8C201B"/>
                </a:solidFill>
                <a:latin typeface="Open Sans ExtraBold"/>
                <a:ea typeface="Open Sans ExtraBold"/>
                <a:cs typeface="Open Sans ExtraBold"/>
                <a:sym typeface="Open Sans ExtraBold"/>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8C201B"/>
                </a:solidFill>
                <a:latin typeface="Open Sans ExtraBold"/>
                <a:ea typeface="Open Sans ExtraBold"/>
                <a:cs typeface="Open Sans ExtraBold"/>
                <a:sym typeface="Open Sans ExtraBold"/>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8C201B"/>
                </a:solidFill>
                <a:latin typeface="Open Sans ExtraBold"/>
                <a:ea typeface="Open Sans ExtraBold"/>
                <a:cs typeface="Open Sans ExtraBold"/>
                <a:sym typeface="Open Sans ExtraBold"/>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8C201B"/>
                </a:solidFill>
                <a:latin typeface="Open Sans ExtraBold"/>
                <a:ea typeface="Open Sans ExtraBold"/>
                <a:cs typeface="Open Sans ExtraBold"/>
                <a:sym typeface="Open Sans ExtraBold"/>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8C201B"/>
                </a:solidFill>
                <a:latin typeface="Open Sans ExtraBold"/>
                <a:ea typeface="Open Sans ExtraBold"/>
                <a:cs typeface="Open Sans ExtraBold"/>
                <a:sym typeface="Open Sans ExtraBold"/>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etween slide Lady bug" showMasterSp="0">
  <p:cSld name="Between slide Lady bug">
    <p:bg>
      <p:bgPr>
        <a:solidFill>
          <a:srgbClr val="8C201B"/>
        </a:solidFill>
      </p:bgPr>
    </p:bg>
    <p:spTree>
      <p:nvGrpSpPr>
        <p:cNvPr id="217" name="Shape 217"/>
        <p:cNvGrpSpPr/>
        <p:nvPr/>
      </p:nvGrpSpPr>
      <p:grpSpPr>
        <a:xfrm>
          <a:off x="0" y="0"/>
          <a:ext cx="0" cy="0"/>
          <a:chOff x="0" y="0"/>
          <a:chExt cx="0" cy="0"/>
        </a:xfrm>
      </p:grpSpPr>
      <p:sp>
        <p:nvSpPr>
          <p:cNvPr id="218" name="Google Shape;218;g36b66dd05ac_0_507"/>
          <p:cNvSpPr txBox="1"/>
          <p:nvPr>
            <p:ph idx="1" type="body"/>
          </p:nvPr>
        </p:nvSpPr>
        <p:spPr>
          <a:xfrm>
            <a:off x="864719" y="2808000"/>
            <a:ext cx="10440000" cy="2160000"/>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0"/>
              </a:spcBef>
              <a:spcAft>
                <a:spcPts val="0"/>
              </a:spcAft>
              <a:buClr>
                <a:schemeClr val="accent1"/>
              </a:buClr>
              <a:buSzPts val="6800"/>
              <a:buFont typeface="Open Sans ExtraBold"/>
              <a:buNone/>
              <a:defRPr sz="6800" cap="none">
                <a:solidFill>
                  <a:schemeClr val="accent1"/>
                </a:solidFill>
                <a:latin typeface="Open Sans ExtraBold"/>
                <a:ea typeface="Open Sans ExtraBold"/>
                <a:cs typeface="Open Sans ExtraBold"/>
                <a:sym typeface="Open Sans ExtraBold"/>
              </a:defRPr>
            </a:lvl1pPr>
            <a:lvl2pPr indent="-228600" lvl="1" marL="914400" algn="ctr">
              <a:lnSpc>
                <a:spcPct val="100000"/>
              </a:lnSpc>
              <a:spcBef>
                <a:spcPts val="0"/>
              </a:spcBef>
              <a:spcAft>
                <a:spcPts val="0"/>
              </a:spcAft>
              <a:buClr>
                <a:schemeClr val="lt1"/>
              </a:buClr>
              <a:buSzPts val="3600"/>
              <a:buFont typeface="Open Sans Light"/>
              <a:buNone/>
              <a:defRPr i="0" sz="3600" cap="none">
                <a:solidFill>
                  <a:schemeClr val="lt1"/>
                </a:solidFill>
                <a:latin typeface="Open Sans Light"/>
                <a:ea typeface="Open Sans Light"/>
                <a:cs typeface="Open Sans Light"/>
                <a:sym typeface="Open Sans Light"/>
              </a:defRPr>
            </a:lvl2pPr>
            <a:lvl3pPr indent="-228600" lvl="2" marL="1371600" algn="ctr">
              <a:lnSpc>
                <a:spcPct val="100000"/>
              </a:lnSpc>
              <a:spcBef>
                <a:spcPts val="0"/>
              </a:spcBef>
              <a:spcAft>
                <a:spcPts val="0"/>
              </a:spcAft>
              <a:buClr>
                <a:schemeClr val="dk1"/>
              </a:buClr>
              <a:buSzPts val="1600"/>
              <a:buFont typeface="Open Sans"/>
              <a:buNone/>
              <a:defRPr/>
            </a:lvl3pPr>
            <a:lvl4pPr indent="-228600" lvl="3" marL="1828800" algn="ctr">
              <a:lnSpc>
                <a:spcPct val="100000"/>
              </a:lnSpc>
              <a:spcBef>
                <a:spcPts val="0"/>
              </a:spcBef>
              <a:spcAft>
                <a:spcPts val="0"/>
              </a:spcAft>
              <a:buClr>
                <a:schemeClr val="dk1"/>
              </a:buClr>
              <a:buSzPts val="1600"/>
              <a:buNone/>
              <a:defRPr>
                <a:solidFill>
                  <a:schemeClr val="dk1"/>
                </a:solidFill>
                <a:latin typeface="Open Sans"/>
                <a:ea typeface="Open Sans"/>
                <a:cs typeface="Open Sans"/>
                <a:sym typeface="Open Sans"/>
              </a:defRPr>
            </a:lvl4pPr>
            <a:lvl5pPr indent="-228600" lvl="4" marL="2286000" algn="ctr">
              <a:lnSpc>
                <a:spcPct val="100000"/>
              </a:lnSpc>
              <a:spcBef>
                <a:spcPts val="0"/>
              </a:spcBef>
              <a:spcAft>
                <a:spcPts val="0"/>
              </a:spcAft>
              <a:buClr>
                <a:schemeClr val="dk1"/>
              </a:buClr>
              <a:buSzPts val="1600"/>
              <a:buNone/>
              <a:defRPr/>
            </a:lvl5pPr>
            <a:lvl6pPr indent="-228600" lvl="5" marL="2743200" algn="ctr">
              <a:lnSpc>
                <a:spcPct val="100000"/>
              </a:lnSpc>
              <a:spcBef>
                <a:spcPts val="0"/>
              </a:spcBef>
              <a:spcAft>
                <a:spcPts val="0"/>
              </a:spcAft>
              <a:buClr>
                <a:schemeClr val="dk1"/>
              </a:buClr>
              <a:buSzPts val="1600"/>
              <a:buNone/>
              <a:defRPr/>
            </a:lvl6pPr>
            <a:lvl7pPr indent="-228600" lvl="6" marL="3200400" algn="ctr">
              <a:lnSpc>
                <a:spcPct val="100000"/>
              </a:lnSpc>
              <a:spcBef>
                <a:spcPts val="0"/>
              </a:spcBef>
              <a:spcAft>
                <a:spcPts val="0"/>
              </a:spcAft>
              <a:buClr>
                <a:schemeClr val="dk1"/>
              </a:buClr>
              <a:buSzPts val="1600"/>
              <a:buNone/>
              <a:defRPr/>
            </a:lvl7pPr>
            <a:lvl8pPr indent="-228600" lvl="7" marL="3657600" algn="ctr">
              <a:lnSpc>
                <a:spcPct val="100000"/>
              </a:lnSpc>
              <a:spcBef>
                <a:spcPts val="0"/>
              </a:spcBef>
              <a:spcAft>
                <a:spcPts val="0"/>
              </a:spcAft>
              <a:buClr>
                <a:schemeClr val="dk1"/>
              </a:buClr>
              <a:buSzPts val="1600"/>
              <a:buNone/>
              <a:defRPr/>
            </a:lvl8pPr>
            <a:lvl9pPr indent="-228600" lvl="8" marL="4114800" algn="ctr">
              <a:lnSpc>
                <a:spcPct val="100000"/>
              </a:lnSpc>
              <a:spcBef>
                <a:spcPts val="0"/>
              </a:spcBef>
              <a:spcAft>
                <a:spcPts val="0"/>
              </a:spcAft>
              <a:buClr>
                <a:schemeClr val="dk1"/>
              </a:buClr>
              <a:buSzPts val="1600"/>
              <a:buNone/>
              <a:defRPr/>
            </a:lvl9pPr>
          </a:lstStyle>
          <a:p/>
        </p:txBody>
      </p:sp>
      <p:sp>
        <p:nvSpPr>
          <p:cNvPr id="219" name="Google Shape;219;g36b66dd05ac_0_507"/>
          <p:cNvSpPr/>
          <p:nvPr/>
        </p:nvSpPr>
        <p:spPr>
          <a:xfrm>
            <a:off x="4687888" y="6499226"/>
            <a:ext cx="1212854" cy="125413"/>
          </a:xfrm>
          <a:custGeom>
            <a:rect b="b" l="l" r="r" t="t"/>
            <a:pathLst>
              <a:path extrusionOk="0" h="395" w="3822">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Open Sans"/>
              <a:ea typeface="Open Sans"/>
              <a:cs typeface="Open Sans"/>
              <a:sym typeface="Open Sans"/>
            </a:endParaRPr>
          </a:p>
        </p:txBody>
      </p:sp>
      <p:sp>
        <p:nvSpPr>
          <p:cNvPr id="220" name="Google Shape;220;g36b66dd05ac_0_507"/>
          <p:cNvSpPr/>
          <p:nvPr/>
        </p:nvSpPr>
        <p:spPr>
          <a:xfrm>
            <a:off x="5970588" y="6359526"/>
            <a:ext cx="274637" cy="352426"/>
          </a:xfrm>
          <a:custGeom>
            <a:rect b="b" l="l" r="r" t="t"/>
            <a:pathLst>
              <a:path extrusionOk="0" h="1113" w="868">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Open Sans"/>
              <a:ea typeface="Open Sans"/>
              <a:cs typeface="Open Sans"/>
              <a:sym typeface="Open Sans"/>
            </a:endParaRPr>
          </a:p>
        </p:txBody>
      </p:sp>
      <p:sp>
        <p:nvSpPr>
          <p:cNvPr id="221" name="Google Shape;221;g36b66dd05ac_0_507"/>
          <p:cNvSpPr txBox="1"/>
          <p:nvPr>
            <p:ph idx="12" type="sldNum"/>
          </p:nvPr>
        </p:nvSpPr>
        <p:spPr>
          <a:xfrm>
            <a:off x="11409045" y="6333134"/>
            <a:ext cx="731700" cy="5250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pen Sans ExtraBold"/>
                <a:ea typeface="Open Sans ExtraBold"/>
                <a:cs typeface="Open Sans ExtraBold"/>
                <a:sym typeface="Open Sans ExtraBold"/>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pen Sans ExtraBold"/>
                <a:ea typeface="Open Sans ExtraBold"/>
                <a:cs typeface="Open Sans ExtraBold"/>
                <a:sym typeface="Open Sans ExtraBold"/>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pen Sans ExtraBold"/>
                <a:ea typeface="Open Sans ExtraBold"/>
                <a:cs typeface="Open Sans ExtraBold"/>
                <a:sym typeface="Open Sans ExtraBold"/>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pen Sans ExtraBold"/>
                <a:ea typeface="Open Sans ExtraBold"/>
                <a:cs typeface="Open Sans ExtraBold"/>
                <a:sym typeface="Open Sans ExtraBold"/>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pen Sans ExtraBold"/>
                <a:ea typeface="Open Sans ExtraBold"/>
                <a:cs typeface="Open Sans ExtraBold"/>
                <a:sym typeface="Open Sans ExtraBold"/>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pen Sans ExtraBold"/>
                <a:ea typeface="Open Sans ExtraBold"/>
                <a:cs typeface="Open Sans ExtraBold"/>
                <a:sym typeface="Open Sans ExtraBold"/>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pen Sans ExtraBold"/>
                <a:ea typeface="Open Sans ExtraBold"/>
                <a:cs typeface="Open Sans ExtraBold"/>
                <a:sym typeface="Open Sans ExtraBold"/>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pen Sans ExtraBold"/>
                <a:ea typeface="Open Sans ExtraBold"/>
                <a:cs typeface="Open Sans ExtraBold"/>
                <a:sym typeface="Open Sans ExtraBold"/>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pen Sans ExtraBold"/>
                <a:ea typeface="Open Sans ExtraBold"/>
                <a:cs typeface="Open Sans ExtraBold"/>
                <a:sym typeface="Open Sans ExtraBold"/>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etween slide Maroon" showMasterSp="0">
  <p:cSld name="Between slide Maroon">
    <p:bg>
      <p:bgPr>
        <a:solidFill>
          <a:srgbClr val="730E04"/>
        </a:solidFill>
      </p:bgPr>
    </p:bg>
    <p:spTree>
      <p:nvGrpSpPr>
        <p:cNvPr id="222" name="Shape 222"/>
        <p:cNvGrpSpPr/>
        <p:nvPr/>
      </p:nvGrpSpPr>
      <p:grpSpPr>
        <a:xfrm>
          <a:off x="0" y="0"/>
          <a:ext cx="0" cy="0"/>
          <a:chOff x="0" y="0"/>
          <a:chExt cx="0" cy="0"/>
        </a:xfrm>
      </p:grpSpPr>
      <p:sp>
        <p:nvSpPr>
          <p:cNvPr id="223" name="Google Shape;223;g36b66dd05ac_0_512"/>
          <p:cNvSpPr txBox="1"/>
          <p:nvPr>
            <p:ph idx="1" type="body"/>
          </p:nvPr>
        </p:nvSpPr>
        <p:spPr>
          <a:xfrm>
            <a:off x="864719" y="2808000"/>
            <a:ext cx="10440000" cy="2160000"/>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0"/>
              </a:spcBef>
              <a:spcAft>
                <a:spcPts val="0"/>
              </a:spcAft>
              <a:buClr>
                <a:srgbClr val="EE1C25"/>
              </a:buClr>
              <a:buSzPts val="6800"/>
              <a:buFont typeface="Open Sans ExtraBold"/>
              <a:buNone/>
              <a:defRPr sz="6800" cap="none">
                <a:solidFill>
                  <a:srgbClr val="EE1C25"/>
                </a:solidFill>
                <a:latin typeface="Open Sans ExtraBold"/>
                <a:ea typeface="Open Sans ExtraBold"/>
                <a:cs typeface="Open Sans ExtraBold"/>
                <a:sym typeface="Open Sans ExtraBold"/>
              </a:defRPr>
            </a:lvl1pPr>
            <a:lvl2pPr indent="-228600" lvl="1" marL="914400" algn="ctr">
              <a:lnSpc>
                <a:spcPct val="100000"/>
              </a:lnSpc>
              <a:spcBef>
                <a:spcPts val="0"/>
              </a:spcBef>
              <a:spcAft>
                <a:spcPts val="0"/>
              </a:spcAft>
              <a:buClr>
                <a:schemeClr val="lt1"/>
              </a:buClr>
              <a:buSzPts val="3600"/>
              <a:buFont typeface="Open Sans Light"/>
              <a:buNone/>
              <a:defRPr i="0" sz="3600" cap="none">
                <a:solidFill>
                  <a:schemeClr val="lt1"/>
                </a:solidFill>
                <a:latin typeface="Open Sans Light"/>
                <a:ea typeface="Open Sans Light"/>
                <a:cs typeface="Open Sans Light"/>
                <a:sym typeface="Open Sans Light"/>
              </a:defRPr>
            </a:lvl2pPr>
            <a:lvl3pPr indent="-228600" lvl="2" marL="1371600" algn="ctr">
              <a:lnSpc>
                <a:spcPct val="100000"/>
              </a:lnSpc>
              <a:spcBef>
                <a:spcPts val="0"/>
              </a:spcBef>
              <a:spcAft>
                <a:spcPts val="0"/>
              </a:spcAft>
              <a:buClr>
                <a:schemeClr val="dk1"/>
              </a:buClr>
              <a:buSzPts val="1600"/>
              <a:buFont typeface="Open Sans"/>
              <a:buNone/>
              <a:defRPr/>
            </a:lvl3pPr>
            <a:lvl4pPr indent="-228600" lvl="3" marL="1828800" algn="ctr">
              <a:lnSpc>
                <a:spcPct val="100000"/>
              </a:lnSpc>
              <a:spcBef>
                <a:spcPts val="0"/>
              </a:spcBef>
              <a:spcAft>
                <a:spcPts val="0"/>
              </a:spcAft>
              <a:buClr>
                <a:schemeClr val="dk1"/>
              </a:buClr>
              <a:buSzPts val="1600"/>
              <a:buNone/>
              <a:defRPr>
                <a:solidFill>
                  <a:schemeClr val="dk1"/>
                </a:solidFill>
                <a:latin typeface="Open Sans"/>
                <a:ea typeface="Open Sans"/>
                <a:cs typeface="Open Sans"/>
                <a:sym typeface="Open Sans"/>
              </a:defRPr>
            </a:lvl4pPr>
            <a:lvl5pPr indent="-228600" lvl="4" marL="2286000" algn="ctr">
              <a:lnSpc>
                <a:spcPct val="100000"/>
              </a:lnSpc>
              <a:spcBef>
                <a:spcPts val="0"/>
              </a:spcBef>
              <a:spcAft>
                <a:spcPts val="0"/>
              </a:spcAft>
              <a:buClr>
                <a:schemeClr val="dk1"/>
              </a:buClr>
              <a:buSzPts val="1600"/>
              <a:buNone/>
              <a:defRPr/>
            </a:lvl5pPr>
            <a:lvl6pPr indent="-228600" lvl="5" marL="2743200" algn="ctr">
              <a:lnSpc>
                <a:spcPct val="100000"/>
              </a:lnSpc>
              <a:spcBef>
                <a:spcPts val="0"/>
              </a:spcBef>
              <a:spcAft>
                <a:spcPts val="0"/>
              </a:spcAft>
              <a:buClr>
                <a:schemeClr val="dk1"/>
              </a:buClr>
              <a:buSzPts val="1600"/>
              <a:buNone/>
              <a:defRPr/>
            </a:lvl6pPr>
            <a:lvl7pPr indent="-228600" lvl="6" marL="3200400" algn="ctr">
              <a:lnSpc>
                <a:spcPct val="100000"/>
              </a:lnSpc>
              <a:spcBef>
                <a:spcPts val="0"/>
              </a:spcBef>
              <a:spcAft>
                <a:spcPts val="0"/>
              </a:spcAft>
              <a:buClr>
                <a:schemeClr val="dk1"/>
              </a:buClr>
              <a:buSzPts val="1600"/>
              <a:buNone/>
              <a:defRPr/>
            </a:lvl7pPr>
            <a:lvl8pPr indent="-228600" lvl="7" marL="3657600" algn="ctr">
              <a:lnSpc>
                <a:spcPct val="100000"/>
              </a:lnSpc>
              <a:spcBef>
                <a:spcPts val="0"/>
              </a:spcBef>
              <a:spcAft>
                <a:spcPts val="0"/>
              </a:spcAft>
              <a:buClr>
                <a:schemeClr val="dk1"/>
              </a:buClr>
              <a:buSzPts val="1600"/>
              <a:buNone/>
              <a:defRPr/>
            </a:lvl8pPr>
            <a:lvl9pPr indent="-228600" lvl="8" marL="4114800" algn="ctr">
              <a:lnSpc>
                <a:spcPct val="100000"/>
              </a:lnSpc>
              <a:spcBef>
                <a:spcPts val="0"/>
              </a:spcBef>
              <a:spcAft>
                <a:spcPts val="0"/>
              </a:spcAft>
              <a:buClr>
                <a:schemeClr val="dk1"/>
              </a:buClr>
              <a:buSzPts val="1600"/>
              <a:buNone/>
              <a:defRPr/>
            </a:lvl9pPr>
          </a:lstStyle>
          <a:p/>
        </p:txBody>
      </p:sp>
      <p:sp>
        <p:nvSpPr>
          <p:cNvPr id="224" name="Google Shape;224;g36b66dd05ac_0_512"/>
          <p:cNvSpPr/>
          <p:nvPr/>
        </p:nvSpPr>
        <p:spPr>
          <a:xfrm>
            <a:off x="4687888" y="6499226"/>
            <a:ext cx="1212854" cy="125413"/>
          </a:xfrm>
          <a:custGeom>
            <a:rect b="b" l="l" r="r" t="t"/>
            <a:pathLst>
              <a:path extrusionOk="0" h="395" w="3822">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Open Sans"/>
              <a:ea typeface="Open Sans"/>
              <a:cs typeface="Open Sans"/>
              <a:sym typeface="Open Sans"/>
            </a:endParaRPr>
          </a:p>
        </p:txBody>
      </p:sp>
      <p:sp>
        <p:nvSpPr>
          <p:cNvPr id="225" name="Google Shape;225;g36b66dd05ac_0_512"/>
          <p:cNvSpPr/>
          <p:nvPr/>
        </p:nvSpPr>
        <p:spPr>
          <a:xfrm>
            <a:off x="5970588" y="6359526"/>
            <a:ext cx="274637" cy="352426"/>
          </a:xfrm>
          <a:custGeom>
            <a:rect b="b" l="l" r="r" t="t"/>
            <a:pathLst>
              <a:path extrusionOk="0" h="1113" w="868">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Open Sans"/>
              <a:ea typeface="Open Sans"/>
              <a:cs typeface="Open Sans"/>
              <a:sym typeface="Open Sans"/>
            </a:endParaRPr>
          </a:p>
        </p:txBody>
      </p:sp>
      <p:sp>
        <p:nvSpPr>
          <p:cNvPr id="226" name="Google Shape;226;g36b66dd05ac_0_512"/>
          <p:cNvSpPr txBox="1"/>
          <p:nvPr>
            <p:ph idx="12" type="sldNum"/>
          </p:nvPr>
        </p:nvSpPr>
        <p:spPr>
          <a:xfrm>
            <a:off x="11409045" y="6333134"/>
            <a:ext cx="731700" cy="5250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EE1C25"/>
                </a:solidFill>
                <a:latin typeface="Open Sans ExtraBold"/>
                <a:ea typeface="Open Sans ExtraBold"/>
                <a:cs typeface="Open Sans ExtraBold"/>
                <a:sym typeface="Open Sans ExtraBold"/>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EE1C25"/>
                </a:solidFill>
                <a:latin typeface="Open Sans ExtraBold"/>
                <a:ea typeface="Open Sans ExtraBold"/>
                <a:cs typeface="Open Sans ExtraBold"/>
                <a:sym typeface="Open Sans ExtraBold"/>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EE1C25"/>
                </a:solidFill>
                <a:latin typeface="Open Sans ExtraBold"/>
                <a:ea typeface="Open Sans ExtraBold"/>
                <a:cs typeface="Open Sans ExtraBold"/>
                <a:sym typeface="Open Sans ExtraBold"/>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EE1C25"/>
                </a:solidFill>
                <a:latin typeface="Open Sans ExtraBold"/>
                <a:ea typeface="Open Sans ExtraBold"/>
                <a:cs typeface="Open Sans ExtraBold"/>
                <a:sym typeface="Open Sans ExtraBold"/>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EE1C25"/>
                </a:solidFill>
                <a:latin typeface="Open Sans ExtraBold"/>
                <a:ea typeface="Open Sans ExtraBold"/>
                <a:cs typeface="Open Sans ExtraBold"/>
                <a:sym typeface="Open Sans ExtraBold"/>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EE1C25"/>
                </a:solidFill>
                <a:latin typeface="Open Sans ExtraBold"/>
                <a:ea typeface="Open Sans ExtraBold"/>
                <a:cs typeface="Open Sans ExtraBold"/>
                <a:sym typeface="Open Sans ExtraBold"/>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EE1C25"/>
                </a:solidFill>
                <a:latin typeface="Open Sans ExtraBold"/>
                <a:ea typeface="Open Sans ExtraBold"/>
                <a:cs typeface="Open Sans ExtraBold"/>
                <a:sym typeface="Open Sans ExtraBold"/>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EE1C25"/>
                </a:solidFill>
                <a:latin typeface="Open Sans ExtraBold"/>
                <a:ea typeface="Open Sans ExtraBold"/>
                <a:cs typeface="Open Sans ExtraBold"/>
                <a:sym typeface="Open Sans ExtraBold"/>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EE1C25"/>
                </a:solidFill>
                <a:latin typeface="Open Sans ExtraBold"/>
                <a:ea typeface="Open Sans ExtraBold"/>
                <a:cs typeface="Open Sans ExtraBold"/>
                <a:sym typeface="Open Sans ExtraBold"/>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etween slide Red Impact" showMasterSp="0">
  <p:cSld name="Between slide Red Impact">
    <p:bg>
      <p:bgPr>
        <a:solidFill>
          <a:srgbClr val="E3000B"/>
        </a:solidFill>
      </p:bgPr>
    </p:bg>
    <p:spTree>
      <p:nvGrpSpPr>
        <p:cNvPr id="32" name="Shape 32"/>
        <p:cNvGrpSpPr/>
        <p:nvPr/>
      </p:nvGrpSpPr>
      <p:grpSpPr>
        <a:xfrm>
          <a:off x="0" y="0"/>
          <a:ext cx="0" cy="0"/>
          <a:chOff x="0" y="0"/>
          <a:chExt cx="0" cy="0"/>
        </a:xfrm>
      </p:grpSpPr>
      <p:sp>
        <p:nvSpPr>
          <p:cNvPr id="33" name="Google Shape;33;p12"/>
          <p:cNvSpPr txBox="1"/>
          <p:nvPr>
            <p:ph idx="1" type="body"/>
          </p:nvPr>
        </p:nvSpPr>
        <p:spPr>
          <a:xfrm>
            <a:off x="864719" y="2808000"/>
            <a:ext cx="10440000" cy="2160000"/>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0"/>
              </a:spcBef>
              <a:spcAft>
                <a:spcPts val="0"/>
              </a:spcAft>
              <a:buClr>
                <a:srgbClr val="8C201B"/>
              </a:buClr>
              <a:buSzPts val="6800"/>
              <a:buFont typeface="Open Sans ExtraBold"/>
              <a:buNone/>
              <a:defRPr sz="6800" cap="none">
                <a:solidFill>
                  <a:srgbClr val="8C201B"/>
                </a:solidFill>
                <a:latin typeface="Open Sans ExtraBold"/>
                <a:ea typeface="Open Sans ExtraBold"/>
                <a:cs typeface="Open Sans ExtraBold"/>
                <a:sym typeface="Open Sans ExtraBold"/>
              </a:defRPr>
            </a:lvl1pPr>
            <a:lvl2pPr indent="-228600" lvl="1" marL="914400" algn="ctr">
              <a:lnSpc>
                <a:spcPct val="100000"/>
              </a:lnSpc>
              <a:spcBef>
                <a:spcPts val="0"/>
              </a:spcBef>
              <a:spcAft>
                <a:spcPts val="0"/>
              </a:spcAft>
              <a:buClr>
                <a:schemeClr val="lt1"/>
              </a:buClr>
              <a:buSzPts val="3600"/>
              <a:buFont typeface="Open Sans Light"/>
              <a:buNone/>
              <a:defRPr i="0" sz="3600" cap="none">
                <a:solidFill>
                  <a:schemeClr val="lt1"/>
                </a:solidFill>
                <a:latin typeface="Open Sans Light"/>
                <a:ea typeface="Open Sans Light"/>
                <a:cs typeface="Open Sans Light"/>
                <a:sym typeface="Open Sans Light"/>
              </a:defRPr>
            </a:lvl2pPr>
            <a:lvl3pPr indent="-228600" lvl="2" marL="1371600" algn="ctr">
              <a:lnSpc>
                <a:spcPct val="100000"/>
              </a:lnSpc>
              <a:spcBef>
                <a:spcPts val="0"/>
              </a:spcBef>
              <a:spcAft>
                <a:spcPts val="0"/>
              </a:spcAft>
              <a:buClr>
                <a:schemeClr val="dk1"/>
              </a:buClr>
              <a:buSzPts val="1600"/>
              <a:buFont typeface="Open Sans"/>
              <a:buNone/>
              <a:defRPr/>
            </a:lvl3pPr>
            <a:lvl4pPr indent="-228600" lvl="3" marL="1828800" algn="ctr">
              <a:lnSpc>
                <a:spcPct val="100000"/>
              </a:lnSpc>
              <a:spcBef>
                <a:spcPts val="0"/>
              </a:spcBef>
              <a:spcAft>
                <a:spcPts val="0"/>
              </a:spcAft>
              <a:buClr>
                <a:schemeClr val="dk1"/>
              </a:buClr>
              <a:buSzPts val="1600"/>
              <a:buNone/>
              <a:defRPr>
                <a:solidFill>
                  <a:schemeClr val="dk1"/>
                </a:solidFill>
                <a:latin typeface="Open Sans"/>
                <a:ea typeface="Open Sans"/>
                <a:cs typeface="Open Sans"/>
                <a:sym typeface="Open Sans"/>
              </a:defRPr>
            </a:lvl4pPr>
            <a:lvl5pPr indent="-228600" lvl="4" marL="2286000" algn="ctr">
              <a:lnSpc>
                <a:spcPct val="100000"/>
              </a:lnSpc>
              <a:spcBef>
                <a:spcPts val="0"/>
              </a:spcBef>
              <a:spcAft>
                <a:spcPts val="0"/>
              </a:spcAft>
              <a:buClr>
                <a:schemeClr val="dk1"/>
              </a:buClr>
              <a:buSzPts val="1600"/>
              <a:buNone/>
              <a:defRPr/>
            </a:lvl5pPr>
            <a:lvl6pPr indent="-228600" lvl="5" marL="2743200" algn="ctr">
              <a:lnSpc>
                <a:spcPct val="100000"/>
              </a:lnSpc>
              <a:spcBef>
                <a:spcPts val="0"/>
              </a:spcBef>
              <a:spcAft>
                <a:spcPts val="0"/>
              </a:spcAft>
              <a:buClr>
                <a:schemeClr val="dk1"/>
              </a:buClr>
              <a:buSzPts val="1600"/>
              <a:buNone/>
              <a:defRPr/>
            </a:lvl6pPr>
            <a:lvl7pPr indent="-228600" lvl="6" marL="3200400" algn="ctr">
              <a:lnSpc>
                <a:spcPct val="100000"/>
              </a:lnSpc>
              <a:spcBef>
                <a:spcPts val="0"/>
              </a:spcBef>
              <a:spcAft>
                <a:spcPts val="0"/>
              </a:spcAft>
              <a:buClr>
                <a:schemeClr val="dk1"/>
              </a:buClr>
              <a:buSzPts val="1600"/>
              <a:buNone/>
              <a:defRPr/>
            </a:lvl7pPr>
            <a:lvl8pPr indent="-228600" lvl="7" marL="3657600" algn="ctr">
              <a:lnSpc>
                <a:spcPct val="100000"/>
              </a:lnSpc>
              <a:spcBef>
                <a:spcPts val="0"/>
              </a:spcBef>
              <a:spcAft>
                <a:spcPts val="0"/>
              </a:spcAft>
              <a:buClr>
                <a:schemeClr val="dk1"/>
              </a:buClr>
              <a:buSzPts val="1600"/>
              <a:buNone/>
              <a:defRPr/>
            </a:lvl8pPr>
            <a:lvl9pPr indent="-228600" lvl="8" marL="4114800" algn="ctr">
              <a:lnSpc>
                <a:spcPct val="100000"/>
              </a:lnSpc>
              <a:spcBef>
                <a:spcPts val="0"/>
              </a:spcBef>
              <a:spcAft>
                <a:spcPts val="0"/>
              </a:spcAft>
              <a:buClr>
                <a:schemeClr val="dk1"/>
              </a:buClr>
              <a:buSzPts val="1600"/>
              <a:buNone/>
              <a:defRPr/>
            </a:lvl9pPr>
          </a:lstStyle>
          <a:p/>
        </p:txBody>
      </p:sp>
      <p:sp>
        <p:nvSpPr>
          <p:cNvPr id="34" name="Google Shape;34;p12"/>
          <p:cNvSpPr/>
          <p:nvPr/>
        </p:nvSpPr>
        <p:spPr>
          <a:xfrm>
            <a:off x="4687888" y="6499226"/>
            <a:ext cx="1212850" cy="125413"/>
          </a:xfrm>
          <a:custGeom>
            <a:rect b="b" l="l" r="r" t="t"/>
            <a:pathLst>
              <a:path extrusionOk="0" h="395" w="3822">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Open Sans"/>
              <a:ea typeface="Open Sans"/>
              <a:cs typeface="Open Sans"/>
              <a:sym typeface="Open Sans"/>
            </a:endParaRPr>
          </a:p>
        </p:txBody>
      </p:sp>
      <p:sp>
        <p:nvSpPr>
          <p:cNvPr id="35" name="Google Shape;35;p12"/>
          <p:cNvSpPr/>
          <p:nvPr/>
        </p:nvSpPr>
        <p:spPr>
          <a:xfrm>
            <a:off x="5970588" y="6359526"/>
            <a:ext cx="274638" cy="352425"/>
          </a:xfrm>
          <a:custGeom>
            <a:rect b="b" l="l" r="r" t="t"/>
            <a:pathLst>
              <a:path extrusionOk="0" h="1113" w="868">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Open Sans"/>
              <a:ea typeface="Open Sans"/>
              <a:cs typeface="Open Sans"/>
              <a:sym typeface="Open Sans"/>
            </a:endParaRPr>
          </a:p>
        </p:txBody>
      </p:sp>
      <p:sp>
        <p:nvSpPr>
          <p:cNvPr id="36" name="Google Shape;36;p12"/>
          <p:cNvSpPr txBox="1"/>
          <p:nvPr>
            <p:ph idx="12" type="sldNum"/>
          </p:nvPr>
        </p:nvSpPr>
        <p:spPr>
          <a:xfrm>
            <a:off x="11409045" y="6333134"/>
            <a:ext cx="731700" cy="5250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8C201B"/>
                </a:solidFill>
                <a:latin typeface="Open Sans ExtraBold"/>
                <a:ea typeface="Open Sans ExtraBold"/>
                <a:cs typeface="Open Sans ExtraBold"/>
                <a:sym typeface="Open Sans ExtraBold"/>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8C201B"/>
                </a:solidFill>
                <a:latin typeface="Open Sans ExtraBold"/>
                <a:ea typeface="Open Sans ExtraBold"/>
                <a:cs typeface="Open Sans ExtraBold"/>
                <a:sym typeface="Open Sans ExtraBold"/>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8C201B"/>
                </a:solidFill>
                <a:latin typeface="Open Sans ExtraBold"/>
                <a:ea typeface="Open Sans ExtraBold"/>
                <a:cs typeface="Open Sans ExtraBold"/>
                <a:sym typeface="Open Sans ExtraBold"/>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8C201B"/>
                </a:solidFill>
                <a:latin typeface="Open Sans ExtraBold"/>
                <a:ea typeface="Open Sans ExtraBold"/>
                <a:cs typeface="Open Sans ExtraBold"/>
                <a:sym typeface="Open Sans ExtraBold"/>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8C201B"/>
                </a:solidFill>
                <a:latin typeface="Open Sans ExtraBold"/>
                <a:ea typeface="Open Sans ExtraBold"/>
                <a:cs typeface="Open Sans ExtraBold"/>
                <a:sym typeface="Open Sans ExtraBold"/>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8C201B"/>
                </a:solidFill>
                <a:latin typeface="Open Sans ExtraBold"/>
                <a:ea typeface="Open Sans ExtraBold"/>
                <a:cs typeface="Open Sans ExtraBold"/>
                <a:sym typeface="Open Sans ExtraBold"/>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8C201B"/>
                </a:solidFill>
                <a:latin typeface="Open Sans ExtraBold"/>
                <a:ea typeface="Open Sans ExtraBold"/>
                <a:cs typeface="Open Sans ExtraBold"/>
                <a:sym typeface="Open Sans ExtraBold"/>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8C201B"/>
                </a:solidFill>
                <a:latin typeface="Open Sans ExtraBold"/>
                <a:ea typeface="Open Sans ExtraBold"/>
                <a:cs typeface="Open Sans ExtraBold"/>
                <a:sym typeface="Open Sans ExtraBold"/>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8C201B"/>
                </a:solidFill>
                <a:latin typeface="Open Sans ExtraBold"/>
                <a:ea typeface="Open Sans ExtraBold"/>
                <a:cs typeface="Open Sans ExtraBold"/>
                <a:sym typeface="Open Sans ExtraBold"/>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column layout">
  <p:cSld name="Title and text  2-column layout">
    <p:bg>
      <p:bgPr>
        <a:solidFill>
          <a:srgbClr val="F2F2F2"/>
        </a:solidFill>
      </p:bgPr>
    </p:bg>
    <p:spTree>
      <p:nvGrpSpPr>
        <p:cNvPr id="227" name="Shape 227"/>
        <p:cNvGrpSpPr/>
        <p:nvPr/>
      </p:nvGrpSpPr>
      <p:grpSpPr>
        <a:xfrm>
          <a:off x="0" y="0"/>
          <a:ext cx="0" cy="0"/>
          <a:chOff x="0" y="0"/>
          <a:chExt cx="0" cy="0"/>
        </a:xfrm>
      </p:grpSpPr>
      <p:sp>
        <p:nvSpPr>
          <p:cNvPr id="228" name="Google Shape;228;g36b66dd05ac_0_517"/>
          <p:cNvSpPr/>
          <p:nvPr/>
        </p:nvSpPr>
        <p:spPr>
          <a:xfrm>
            <a:off x="864000" y="1484784"/>
            <a:ext cx="10440000" cy="4716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100"/>
              <a:buFont typeface="Arial"/>
              <a:buNone/>
            </a:pPr>
            <a:r>
              <a:t/>
            </a:r>
            <a:endParaRPr b="0" i="0" sz="2100" u="none" cap="none" strike="noStrike">
              <a:solidFill>
                <a:schemeClr val="lt1"/>
              </a:solidFill>
              <a:latin typeface="Open Sans"/>
              <a:ea typeface="Open Sans"/>
              <a:cs typeface="Open Sans"/>
              <a:sym typeface="Open Sans"/>
            </a:endParaRPr>
          </a:p>
        </p:txBody>
      </p:sp>
      <p:sp>
        <p:nvSpPr>
          <p:cNvPr id="229" name="Google Shape;229;g36b66dd05ac_0_517"/>
          <p:cNvSpPr txBox="1"/>
          <p:nvPr>
            <p:ph idx="10" type="dt"/>
          </p:nvPr>
        </p:nvSpPr>
        <p:spPr>
          <a:xfrm>
            <a:off x="9816205" y="6489368"/>
            <a:ext cx="1260300" cy="252000"/>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0" name="Google Shape;230;g36b66dd05ac_0_517"/>
          <p:cNvSpPr txBox="1"/>
          <p:nvPr>
            <p:ph idx="11" type="ftr"/>
          </p:nvPr>
        </p:nvSpPr>
        <p:spPr>
          <a:xfrm>
            <a:off x="1065600" y="6489368"/>
            <a:ext cx="3060000" cy="252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1" name="Google Shape;231;g36b66dd05ac_0_517"/>
          <p:cNvSpPr txBox="1"/>
          <p:nvPr>
            <p:ph idx="12" type="sldNum"/>
          </p:nvPr>
        </p:nvSpPr>
        <p:spPr>
          <a:xfrm>
            <a:off x="11116439" y="6489368"/>
            <a:ext cx="389700" cy="2520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9pPr>
          </a:lstStyle>
          <a:p>
            <a:pPr indent="0" lvl="0" marL="0" rtl="0" algn="l">
              <a:spcBef>
                <a:spcPts val="0"/>
              </a:spcBef>
              <a:spcAft>
                <a:spcPts val="0"/>
              </a:spcAft>
              <a:buNone/>
            </a:pPr>
            <a:r>
              <a:rPr lang="nl-NL"/>
              <a:t>| </a:t>
            </a:r>
            <a:fld id="{00000000-1234-1234-1234-123412341234}" type="slidenum">
              <a:rPr lang="nl-NL"/>
              <a:t>‹#›</a:t>
            </a:fld>
            <a:endParaRPr/>
          </a:p>
        </p:txBody>
      </p:sp>
      <p:sp>
        <p:nvSpPr>
          <p:cNvPr id="232" name="Google Shape;232;g36b66dd05ac_0_517"/>
          <p:cNvSpPr txBox="1"/>
          <p:nvPr>
            <p:ph type="title"/>
          </p:nvPr>
        </p:nvSpPr>
        <p:spPr>
          <a:xfrm>
            <a:off x="864000" y="895740"/>
            <a:ext cx="10440000" cy="288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1"/>
              </a:buClr>
              <a:buSzPts val="2000"/>
              <a:buFont typeface="Open Sans ExtraBold"/>
              <a:buNone/>
              <a:defRPr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3" name="Google Shape;233;g36b66dd05ac_0_517"/>
          <p:cNvSpPr txBox="1"/>
          <p:nvPr>
            <p:ph idx="1" type="body"/>
          </p:nvPr>
        </p:nvSpPr>
        <p:spPr>
          <a:xfrm>
            <a:off x="864000" y="680400"/>
            <a:ext cx="10440000" cy="216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5"/>
              </a:buClr>
              <a:buSzPts val="1600"/>
              <a:buNone/>
              <a:defRPr cap="none">
                <a:solidFill>
                  <a:schemeClr val="accent5"/>
                </a:solidFill>
              </a:defRPr>
            </a:lvl1pPr>
            <a:lvl2pPr indent="-228600" lvl="1" marL="914400" algn="l">
              <a:lnSpc>
                <a:spcPct val="100000"/>
              </a:lnSpc>
              <a:spcBef>
                <a:spcPts val="0"/>
              </a:spcBef>
              <a:spcAft>
                <a:spcPts val="0"/>
              </a:spcAft>
              <a:buClr>
                <a:schemeClr val="accent5"/>
              </a:buClr>
              <a:buSzPts val="1600"/>
              <a:buNone/>
              <a:defRPr cap="none">
                <a:solidFill>
                  <a:schemeClr val="accent5"/>
                </a:solidFill>
              </a:defRPr>
            </a:lvl2pPr>
            <a:lvl3pPr indent="-228600" lvl="2" marL="1371600" algn="l">
              <a:lnSpc>
                <a:spcPct val="100000"/>
              </a:lnSpc>
              <a:spcBef>
                <a:spcPts val="0"/>
              </a:spcBef>
              <a:spcAft>
                <a:spcPts val="0"/>
              </a:spcAft>
              <a:buClr>
                <a:schemeClr val="accent5"/>
              </a:buClr>
              <a:buSzPts val="1600"/>
              <a:buFont typeface="Arial"/>
              <a:buNone/>
              <a:defRPr cap="none">
                <a:solidFill>
                  <a:schemeClr val="accent5"/>
                </a:solidFill>
              </a:defRPr>
            </a:lvl3pPr>
            <a:lvl4pPr indent="-228600" lvl="3" marL="1828800" algn="l">
              <a:lnSpc>
                <a:spcPct val="100000"/>
              </a:lnSpc>
              <a:spcBef>
                <a:spcPts val="0"/>
              </a:spcBef>
              <a:spcAft>
                <a:spcPts val="0"/>
              </a:spcAft>
              <a:buClr>
                <a:schemeClr val="accent5"/>
              </a:buClr>
              <a:buSzPts val="1600"/>
              <a:buFont typeface="Arial"/>
              <a:buNone/>
              <a:defRPr cap="none">
                <a:solidFill>
                  <a:schemeClr val="accent5"/>
                </a:solidFill>
              </a:defRPr>
            </a:lvl4pPr>
            <a:lvl5pPr indent="-228600" lvl="4" marL="2286000" algn="l">
              <a:lnSpc>
                <a:spcPct val="100000"/>
              </a:lnSpc>
              <a:spcBef>
                <a:spcPts val="0"/>
              </a:spcBef>
              <a:spcAft>
                <a:spcPts val="0"/>
              </a:spcAft>
              <a:buClr>
                <a:schemeClr val="accent5"/>
              </a:buClr>
              <a:buSzPts val="1600"/>
              <a:buFont typeface="Arial"/>
              <a:buNone/>
              <a:defRPr cap="none">
                <a:solidFill>
                  <a:schemeClr val="accent5"/>
                </a:solidFill>
              </a:defRPr>
            </a:lvl5pPr>
            <a:lvl6pPr indent="-228600" lvl="5" marL="2743200" algn="l">
              <a:lnSpc>
                <a:spcPct val="100000"/>
              </a:lnSpc>
              <a:spcBef>
                <a:spcPts val="0"/>
              </a:spcBef>
              <a:spcAft>
                <a:spcPts val="0"/>
              </a:spcAft>
              <a:buClr>
                <a:schemeClr val="accent5"/>
              </a:buClr>
              <a:buSzPts val="1600"/>
              <a:buFont typeface="Arial"/>
              <a:buNone/>
              <a:defRPr cap="none">
                <a:solidFill>
                  <a:schemeClr val="accent5"/>
                </a:solidFill>
              </a:defRPr>
            </a:lvl6pPr>
            <a:lvl7pPr indent="-228600" lvl="6" marL="3200400" algn="l">
              <a:lnSpc>
                <a:spcPct val="100000"/>
              </a:lnSpc>
              <a:spcBef>
                <a:spcPts val="0"/>
              </a:spcBef>
              <a:spcAft>
                <a:spcPts val="0"/>
              </a:spcAft>
              <a:buClr>
                <a:schemeClr val="accent5"/>
              </a:buClr>
              <a:buSzPts val="1600"/>
              <a:buFont typeface="Arial"/>
              <a:buNone/>
              <a:defRPr cap="none">
                <a:solidFill>
                  <a:schemeClr val="accent5"/>
                </a:solidFill>
              </a:defRPr>
            </a:lvl7pPr>
            <a:lvl8pPr indent="-228600" lvl="7" marL="3657600" algn="l">
              <a:lnSpc>
                <a:spcPct val="100000"/>
              </a:lnSpc>
              <a:spcBef>
                <a:spcPts val="0"/>
              </a:spcBef>
              <a:spcAft>
                <a:spcPts val="0"/>
              </a:spcAft>
              <a:buClr>
                <a:schemeClr val="accent5"/>
              </a:buClr>
              <a:buSzPts val="1600"/>
              <a:buFont typeface="Arial"/>
              <a:buNone/>
              <a:defRPr cap="none">
                <a:solidFill>
                  <a:schemeClr val="accent5"/>
                </a:solidFill>
              </a:defRPr>
            </a:lvl8pPr>
            <a:lvl9pPr indent="-228600" lvl="8" marL="4114800" algn="l">
              <a:lnSpc>
                <a:spcPct val="100000"/>
              </a:lnSpc>
              <a:spcBef>
                <a:spcPts val="0"/>
              </a:spcBef>
              <a:spcAft>
                <a:spcPts val="0"/>
              </a:spcAft>
              <a:buClr>
                <a:schemeClr val="accent5"/>
              </a:buClr>
              <a:buSzPts val="1600"/>
              <a:buFont typeface="Arial"/>
              <a:buNone/>
              <a:defRPr cap="none">
                <a:solidFill>
                  <a:schemeClr val="accent5"/>
                </a:solidFill>
              </a:defRPr>
            </a:lvl9pPr>
          </a:lstStyle>
          <a:p/>
        </p:txBody>
      </p:sp>
      <p:sp>
        <p:nvSpPr>
          <p:cNvPr id="234" name="Google Shape;234;g36b66dd05ac_0_517"/>
          <p:cNvSpPr txBox="1"/>
          <p:nvPr>
            <p:ph idx="2" type="body"/>
          </p:nvPr>
        </p:nvSpPr>
        <p:spPr>
          <a:xfrm>
            <a:off x="1065213" y="2134800"/>
            <a:ext cx="10062000" cy="3636000"/>
          </a:xfrm>
          <a:prstGeom prst="rect">
            <a:avLst/>
          </a:prstGeom>
          <a:noFill/>
          <a:ln>
            <a:noFill/>
          </a:ln>
        </p:spPr>
        <p:txBody>
          <a:bodyPr anchorCtr="0" anchor="t" bIns="0" lIns="0" spcFirstLastPara="1" rIns="0" wrap="square" tIns="0">
            <a:noAutofit/>
          </a:bodyPr>
          <a:lstStyle>
            <a:lvl1pPr indent="-330200" lvl="0" marL="457200" algn="l">
              <a:lnSpc>
                <a:spcPct val="100000"/>
              </a:lnSpc>
              <a:spcBef>
                <a:spcPts val="900"/>
              </a:spcBef>
              <a:spcAft>
                <a:spcPts val="0"/>
              </a:spcAft>
              <a:buClr>
                <a:schemeClr val="dk1"/>
              </a:buClr>
              <a:buSzPts val="1600"/>
              <a:buChar char="•"/>
              <a:defRPr/>
            </a:lvl1pPr>
            <a:lvl2pPr indent="-342900" lvl="1" marL="914400" algn="l">
              <a:lnSpc>
                <a:spcPct val="100000"/>
              </a:lnSpc>
              <a:spcBef>
                <a:spcPts val="600"/>
              </a:spcBef>
              <a:spcAft>
                <a:spcPts val="0"/>
              </a:spcAft>
              <a:buClr>
                <a:schemeClr val="dk1"/>
              </a:buClr>
              <a:buSzPts val="1800"/>
              <a:buChar char="•"/>
              <a:defRPr/>
            </a:lvl2pPr>
            <a:lvl3pPr indent="-342900" lvl="2" marL="1371600" algn="l">
              <a:lnSpc>
                <a:spcPct val="100000"/>
              </a:lnSpc>
              <a:spcBef>
                <a:spcPts val="0"/>
              </a:spcBef>
              <a:spcAft>
                <a:spcPts val="0"/>
              </a:spcAft>
              <a:buClr>
                <a:schemeClr val="dk1"/>
              </a:buClr>
              <a:buSzPts val="1800"/>
              <a:buAutoNum type="arabicPeriod"/>
              <a:defRPr/>
            </a:lvl3pPr>
            <a:lvl4pPr indent="-228600" lvl="3" marL="1828800" algn="l">
              <a:lnSpc>
                <a:spcPct val="100000"/>
              </a:lnSpc>
              <a:spcBef>
                <a:spcPts val="1800"/>
              </a:spcBef>
              <a:spcAft>
                <a:spcPts val="0"/>
              </a:spcAft>
              <a:buClr>
                <a:schemeClr val="accent1"/>
              </a:buClr>
              <a:buSzPts val="1600"/>
              <a:buNone/>
              <a:defRPr/>
            </a:lvl4pPr>
            <a:lvl5pPr indent="-228600" lvl="4" marL="2286000" algn="l">
              <a:lnSpc>
                <a:spcPct val="100000"/>
              </a:lnSpc>
              <a:spcBef>
                <a:spcPts val="0"/>
              </a:spcBef>
              <a:spcAft>
                <a:spcPts val="0"/>
              </a:spcAft>
              <a:buClr>
                <a:schemeClr val="dk1"/>
              </a:buClr>
              <a:buSzPts val="1600"/>
              <a:buNone/>
              <a:defRPr/>
            </a:lvl5pPr>
            <a:lvl6pPr indent="-228600" lvl="5" marL="2743200" algn="l">
              <a:lnSpc>
                <a:spcPct val="100000"/>
              </a:lnSpc>
              <a:spcBef>
                <a:spcPts val="0"/>
              </a:spcBef>
              <a:spcAft>
                <a:spcPts val="0"/>
              </a:spcAft>
              <a:buClr>
                <a:schemeClr val="dk1"/>
              </a:buClr>
              <a:buSzPts val="1600"/>
              <a:buNone/>
              <a:defRPr/>
            </a:lvl6pPr>
            <a:lvl7pPr indent="-228600" lvl="6" marL="3200400" algn="l">
              <a:lnSpc>
                <a:spcPct val="100000"/>
              </a:lnSpc>
              <a:spcBef>
                <a:spcPts val="0"/>
              </a:spcBef>
              <a:spcAft>
                <a:spcPts val="0"/>
              </a:spcAft>
              <a:buClr>
                <a:schemeClr val="dk1"/>
              </a:buClr>
              <a:buSzPts val="1600"/>
              <a:buNone/>
              <a:defRPr/>
            </a:lvl7pPr>
            <a:lvl8pPr indent="-228600" lvl="7" marL="3657600" algn="l">
              <a:lnSpc>
                <a:spcPct val="100000"/>
              </a:lnSpc>
              <a:spcBef>
                <a:spcPts val="0"/>
              </a:spcBef>
              <a:spcAft>
                <a:spcPts val="0"/>
              </a:spcAft>
              <a:buClr>
                <a:schemeClr val="dk1"/>
              </a:buClr>
              <a:buSzPts val="1800"/>
              <a:buNone/>
              <a:defRPr/>
            </a:lvl8pPr>
            <a:lvl9pPr indent="-228600" lvl="8" marL="4114800" algn="l">
              <a:lnSpc>
                <a:spcPct val="100000"/>
              </a:lnSpc>
              <a:spcBef>
                <a:spcPts val="0"/>
              </a:spcBef>
              <a:spcAft>
                <a:spcPts val="0"/>
              </a:spcAft>
              <a:buClr>
                <a:schemeClr val="dk1"/>
              </a:buClr>
              <a:buSzPts val="180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rame">
  <p:cSld name="Title and frame">
    <p:bg>
      <p:bgPr>
        <a:solidFill>
          <a:srgbClr val="F2F2F2"/>
        </a:solidFill>
      </p:bgPr>
    </p:bg>
    <p:spTree>
      <p:nvGrpSpPr>
        <p:cNvPr id="235" name="Shape 235"/>
        <p:cNvGrpSpPr/>
        <p:nvPr/>
      </p:nvGrpSpPr>
      <p:grpSpPr>
        <a:xfrm>
          <a:off x="0" y="0"/>
          <a:ext cx="0" cy="0"/>
          <a:chOff x="0" y="0"/>
          <a:chExt cx="0" cy="0"/>
        </a:xfrm>
      </p:grpSpPr>
      <p:sp>
        <p:nvSpPr>
          <p:cNvPr id="236" name="Google Shape;236;g36b66dd05ac_0_525"/>
          <p:cNvSpPr/>
          <p:nvPr/>
        </p:nvSpPr>
        <p:spPr>
          <a:xfrm>
            <a:off x="864000" y="1484784"/>
            <a:ext cx="10440000" cy="4716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100"/>
              <a:buFont typeface="Arial"/>
              <a:buNone/>
            </a:pPr>
            <a:r>
              <a:t/>
            </a:r>
            <a:endParaRPr b="0" i="0" sz="2100" u="none" cap="none" strike="noStrike">
              <a:solidFill>
                <a:schemeClr val="lt1"/>
              </a:solidFill>
              <a:latin typeface="Open Sans"/>
              <a:ea typeface="Open Sans"/>
              <a:cs typeface="Open Sans"/>
              <a:sym typeface="Open Sans"/>
            </a:endParaRPr>
          </a:p>
        </p:txBody>
      </p:sp>
      <p:sp>
        <p:nvSpPr>
          <p:cNvPr id="237" name="Google Shape;237;g36b66dd05ac_0_525"/>
          <p:cNvSpPr txBox="1"/>
          <p:nvPr>
            <p:ph idx="10" type="dt"/>
          </p:nvPr>
        </p:nvSpPr>
        <p:spPr>
          <a:xfrm>
            <a:off x="9816205" y="6489368"/>
            <a:ext cx="1260300" cy="252000"/>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8" name="Google Shape;238;g36b66dd05ac_0_525"/>
          <p:cNvSpPr txBox="1"/>
          <p:nvPr>
            <p:ph idx="11" type="ftr"/>
          </p:nvPr>
        </p:nvSpPr>
        <p:spPr>
          <a:xfrm>
            <a:off x="1065600" y="6489368"/>
            <a:ext cx="3060000" cy="252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9" name="Google Shape;239;g36b66dd05ac_0_525"/>
          <p:cNvSpPr txBox="1"/>
          <p:nvPr>
            <p:ph idx="12" type="sldNum"/>
          </p:nvPr>
        </p:nvSpPr>
        <p:spPr>
          <a:xfrm>
            <a:off x="11116439" y="6489368"/>
            <a:ext cx="389700" cy="2520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9pPr>
          </a:lstStyle>
          <a:p>
            <a:pPr indent="0" lvl="0" marL="0" rtl="0" algn="l">
              <a:spcBef>
                <a:spcPts val="0"/>
              </a:spcBef>
              <a:spcAft>
                <a:spcPts val="0"/>
              </a:spcAft>
              <a:buNone/>
            </a:pPr>
            <a:r>
              <a:rPr lang="nl-NL"/>
              <a:t>| </a:t>
            </a:r>
            <a:fld id="{00000000-1234-1234-1234-123412341234}" type="slidenum">
              <a:rPr lang="nl-NL"/>
              <a:t>‹#›</a:t>
            </a:fld>
            <a:endParaRPr/>
          </a:p>
        </p:txBody>
      </p:sp>
      <p:sp>
        <p:nvSpPr>
          <p:cNvPr id="240" name="Google Shape;240;g36b66dd05ac_0_525"/>
          <p:cNvSpPr txBox="1"/>
          <p:nvPr>
            <p:ph idx="1" type="body"/>
          </p:nvPr>
        </p:nvSpPr>
        <p:spPr>
          <a:xfrm>
            <a:off x="6638827" y="1773930"/>
            <a:ext cx="4489200" cy="4212000"/>
          </a:xfrm>
          <a:prstGeom prst="rect">
            <a:avLst/>
          </a:prstGeom>
          <a:noFill/>
          <a:ln>
            <a:noFill/>
          </a:ln>
        </p:spPr>
        <p:txBody>
          <a:bodyPr anchorCtr="0" anchor="t" bIns="0" lIns="0" spcFirstLastPara="1" rIns="0" wrap="square" tIns="0">
            <a:noAutofit/>
          </a:bodyPr>
          <a:lstStyle>
            <a:lvl1pPr indent="-330200" lvl="0" marL="457200" algn="l">
              <a:lnSpc>
                <a:spcPct val="100000"/>
              </a:lnSpc>
              <a:spcBef>
                <a:spcPts val="900"/>
              </a:spcBef>
              <a:spcAft>
                <a:spcPts val="0"/>
              </a:spcAft>
              <a:buClr>
                <a:schemeClr val="dk1"/>
              </a:buClr>
              <a:buSzPts val="1600"/>
              <a:buChar char="•"/>
              <a:defRPr/>
            </a:lvl1pPr>
            <a:lvl2pPr indent="-342900" lvl="1" marL="914400" algn="l">
              <a:lnSpc>
                <a:spcPct val="100000"/>
              </a:lnSpc>
              <a:spcBef>
                <a:spcPts val="600"/>
              </a:spcBef>
              <a:spcAft>
                <a:spcPts val="0"/>
              </a:spcAft>
              <a:buClr>
                <a:schemeClr val="dk1"/>
              </a:buClr>
              <a:buSzPts val="1800"/>
              <a:buChar char="•"/>
              <a:defRPr/>
            </a:lvl2pPr>
            <a:lvl3pPr indent="-342900" lvl="2" marL="1371600" algn="l">
              <a:lnSpc>
                <a:spcPct val="100000"/>
              </a:lnSpc>
              <a:spcBef>
                <a:spcPts val="0"/>
              </a:spcBef>
              <a:spcAft>
                <a:spcPts val="0"/>
              </a:spcAft>
              <a:buClr>
                <a:schemeClr val="dk1"/>
              </a:buClr>
              <a:buSzPts val="1800"/>
              <a:buAutoNum type="arabicPeriod"/>
              <a:defRPr/>
            </a:lvl3pPr>
            <a:lvl4pPr indent="-228600" lvl="3" marL="1828800" algn="l">
              <a:lnSpc>
                <a:spcPct val="100000"/>
              </a:lnSpc>
              <a:spcBef>
                <a:spcPts val="1800"/>
              </a:spcBef>
              <a:spcAft>
                <a:spcPts val="0"/>
              </a:spcAft>
              <a:buClr>
                <a:schemeClr val="accent1"/>
              </a:buClr>
              <a:buSzPts val="1800"/>
              <a:buNone/>
              <a:defRPr/>
            </a:lvl4pPr>
            <a:lvl5pPr indent="-228600" lvl="4" marL="2286000" algn="l">
              <a:lnSpc>
                <a:spcPct val="100000"/>
              </a:lnSpc>
              <a:spcBef>
                <a:spcPts val="0"/>
              </a:spcBef>
              <a:spcAft>
                <a:spcPts val="0"/>
              </a:spcAft>
              <a:buClr>
                <a:schemeClr val="dk1"/>
              </a:buClr>
              <a:buSzPts val="1800"/>
              <a:buNone/>
              <a:defRPr/>
            </a:lvl5pPr>
            <a:lvl6pPr indent="-228600" lvl="5" marL="2743200" algn="l">
              <a:lnSpc>
                <a:spcPct val="100000"/>
              </a:lnSpc>
              <a:spcBef>
                <a:spcPts val="0"/>
              </a:spcBef>
              <a:spcAft>
                <a:spcPts val="0"/>
              </a:spcAft>
              <a:buClr>
                <a:schemeClr val="dk1"/>
              </a:buClr>
              <a:buSzPts val="1800"/>
              <a:buNone/>
              <a:defRPr/>
            </a:lvl6pPr>
            <a:lvl7pPr indent="-228600" lvl="6" marL="3200400" algn="l">
              <a:lnSpc>
                <a:spcPct val="100000"/>
              </a:lnSpc>
              <a:spcBef>
                <a:spcPts val="0"/>
              </a:spcBef>
              <a:spcAft>
                <a:spcPts val="0"/>
              </a:spcAft>
              <a:buClr>
                <a:schemeClr val="dk1"/>
              </a:buClr>
              <a:buSzPts val="1800"/>
              <a:buNone/>
              <a:defRPr/>
            </a:lvl7pPr>
            <a:lvl8pPr indent="-228600" lvl="7" marL="3657600" algn="l">
              <a:lnSpc>
                <a:spcPct val="100000"/>
              </a:lnSpc>
              <a:spcBef>
                <a:spcPts val="0"/>
              </a:spcBef>
              <a:spcAft>
                <a:spcPts val="0"/>
              </a:spcAft>
              <a:buClr>
                <a:schemeClr val="dk1"/>
              </a:buClr>
              <a:buSzPts val="1800"/>
              <a:buNone/>
              <a:defRPr/>
            </a:lvl8pPr>
            <a:lvl9pPr indent="-228600" lvl="8" marL="4114800" algn="l">
              <a:lnSpc>
                <a:spcPct val="100000"/>
              </a:lnSpc>
              <a:spcBef>
                <a:spcPts val="0"/>
              </a:spcBef>
              <a:spcAft>
                <a:spcPts val="0"/>
              </a:spcAft>
              <a:buClr>
                <a:schemeClr val="dk1"/>
              </a:buClr>
              <a:buSzPts val="1800"/>
              <a:buNone/>
              <a:defRPr/>
            </a:lvl9pPr>
          </a:lstStyle>
          <a:p/>
        </p:txBody>
      </p:sp>
      <p:sp>
        <p:nvSpPr>
          <p:cNvPr id="241" name="Google Shape;241;g36b66dd05ac_0_525"/>
          <p:cNvSpPr txBox="1"/>
          <p:nvPr>
            <p:ph idx="2" type="body"/>
          </p:nvPr>
        </p:nvSpPr>
        <p:spPr>
          <a:xfrm>
            <a:off x="1066027" y="1773930"/>
            <a:ext cx="4489200" cy="4212000"/>
          </a:xfrm>
          <a:prstGeom prst="rect">
            <a:avLst/>
          </a:prstGeom>
          <a:noFill/>
          <a:ln>
            <a:noFill/>
          </a:ln>
        </p:spPr>
        <p:txBody>
          <a:bodyPr anchorCtr="0" anchor="t" bIns="0" lIns="0" spcFirstLastPara="1" rIns="0" wrap="square" tIns="0">
            <a:noAutofit/>
          </a:bodyPr>
          <a:lstStyle>
            <a:lvl1pPr indent="-330200" lvl="0" marL="457200" algn="l">
              <a:lnSpc>
                <a:spcPct val="100000"/>
              </a:lnSpc>
              <a:spcBef>
                <a:spcPts val="900"/>
              </a:spcBef>
              <a:spcAft>
                <a:spcPts val="0"/>
              </a:spcAft>
              <a:buClr>
                <a:schemeClr val="dk1"/>
              </a:buClr>
              <a:buSzPts val="1600"/>
              <a:buChar char="•"/>
              <a:defRPr/>
            </a:lvl1pPr>
            <a:lvl2pPr indent="-342900" lvl="1" marL="914400" algn="l">
              <a:lnSpc>
                <a:spcPct val="100000"/>
              </a:lnSpc>
              <a:spcBef>
                <a:spcPts val="600"/>
              </a:spcBef>
              <a:spcAft>
                <a:spcPts val="0"/>
              </a:spcAft>
              <a:buClr>
                <a:schemeClr val="dk1"/>
              </a:buClr>
              <a:buSzPts val="1800"/>
              <a:buChar char="•"/>
              <a:defRPr/>
            </a:lvl2pPr>
            <a:lvl3pPr indent="-342900" lvl="2" marL="1371600" algn="l">
              <a:lnSpc>
                <a:spcPct val="100000"/>
              </a:lnSpc>
              <a:spcBef>
                <a:spcPts val="0"/>
              </a:spcBef>
              <a:spcAft>
                <a:spcPts val="0"/>
              </a:spcAft>
              <a:buClr>
                <a:schemeClr val="dk1"/>
              </a:buClr>
              <a:buSzPts val="1800"/>
              <a:buAutoNum type="arabicPeriod"/>
              <a:defRPr/>
            </a:lvl3pPr>
            <a:lvl4pPr indent="-228600" lvl="3" marL="1828800" algn="l">
              <a:lnSpc>
                <a:spcPct val="100000"/>
              </a:lnSpc>
              <a:spcBef>
                <a:spcPts val="1800"/>
              </a:spcBef>
              <a:spcAft>
                <a:spcPts val="0"/>
              </a:spcAft>
              <a:buClr>
                <a:schemeClr val="accent1"/>
              </a:buClr>
              <a:buSzPts val="1800"/>
              <a:buNone/>
              <a:defRPr/>
            </a:lvl4pPr>
            <a:lvl5pPr indent="-228600" lvl="4" marL="2286000" algn="l">
              <a:lnSpc>
                <a:spcPct val="100000"/>
              </a:lnSpc>
              <a:spcBef>
                <a:spcPts val="0"/>
              </a:spcBef>
              <a:spcAft>
                <a:spcPts val="0"/>
              </a:spcAft>
              <a:buClr>
                <a:schemeClr val="dk1"/>
              </a:buClr>
              <a:buSzPts val="1800"/>
              <a:buNone/>
              <a:defRPr/>
            </a:lvl5pPr>
            <a:lvl6pPr indent="-228600" lvl="5" marL="2743200" algn="l">
              <a:lnSpc>
                <a:spcPct val="100000"/>
              </a:lnSpc>
              <a:spcBef>
                <a:spcPts val="0"/>
              </a:spcBef>
              <a:spcAft>
                <a:spcPts val="0"/>
              </a:spcAft>
              <a:buClr>
                <a:schemeClr val="dk1"/>
              </a:buClr>
              <a:buSzPts val="1800"/>
              <a:buNone/>
              <a:defRPr/>
            </a:lvl6pPr>
            <a:lvl7pPr indent="-228600" lvl="6" marL="3200400" algn="l">
              <a:lnSpc>
                <a:spcPct val="100000"/>
              </a:lnSpc>
              <a:spcBef>
                <a:spcPts val="0"/>
              </a:spcBef>
              <a:spcAft>
                <a:spcPts val="0"/>
              </a:spcAft>
              <a:buClr>
                <a:schemeClr val="dk1"/>
              </a:buClr>
              <a:buSzPts val="1800"/>
              <a:buNone/>
              <a:defRPr/>
            </a:lvl7pPr>
            <a:lvl8pPr indent="-228600" lvl="7" marL="3657600" algn="l">
              <a:lnSpc>
                <a:spcPct val="100000"/>
              </a:lnSpc>
              <a:spcBef>
                <a:spcPts val="0"/>
              </a:spcBef>
              <a:spcAft>
                <a:spcPts val="0"/>
              </a:spcAft>
              <a:buClr>
                <a:schemeClr val="dk1"/>
              </a:buClr>
              <a:buSzPts val="1800"/>
              <a:buNone/>
              <a:defRPr/>
            </a:lvl8pPr>
            <a:lvl9pPr indent="-228600" lvl="8" marL="4114800" algn="l">
              <a:lnSpc>
                <a:spcPct val="100000"/>
              </a:lnSpc>
              <a:spcBef>
                <a:spcPts val="0"/>
              </a:spcBef>
              <a:spcAft>
                <a:spcPts val="0"/>
              </a:spcAft>
              <a:buClr>
                <a:schemeClr val="dk1"/>
              </a:buClr>
              <a:buSzPts val="1800"/>
              <a:buNone/>
              <a:defRPr/>
            </a:lvl9pPr>
          </a:lstStyle>
          <a:p/>
        </p:txBody>
      </p:sp>
      <p:sp>
        <p:nvSpPr>
          <p:cNvPr id="242" name="Google Shape;242;g36b66dd05ac_0_525"/>
          <p:cNvSpPr txBox="1"/>
          <p:nvPr>
            <p:ph type="title"/>
          </p:nvPr>
        </p:nvSpPr>
        <p:spPr>
          <a:xfrm>
            <a:off x="864000" y="895740"/>
            <a:ext cx="10440000" cy="288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1"/>
              </a:buClr>
              <a:buSzPts val="2000"/>
              <a:buFont typeface="Open Sans ExtraBold"/>
              <a:buNone/>
              <a:defRPr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3" name="Google Shape;243;g36b66dd05ac_0_525"/>
          <p:cNvSpPr txBox="1"/>
          <p:nvPr>
            <p:ph idx="3" type="body"/>
          </p:nvPr>
        </p:nvSpPr>
        <p:spPr>
          <a:xfrm>
            <a:off x="864000" y="680400"/>
            <a:ext cx="10463100" cy="216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5"/>
              </a:buClr>
              <a:buSzPts val="1600"/>
              <a:buNone/>
              <a:defRPr cap="none">
                <a:solidFill>
                  <a:schemeClr val="accent5"/>
                </a:solidFill>
              </a:defRPr>
            </a:lvl1pPr>
            <a:lvl2pPr indent="-228600" lvl="1" marL="914400" algn="l">
              <a:lnSpc>
                <a:spcPct val="100000"/>
              </a:lnSpc>
              <a:spcBef>
                <a:spcPts val="0"/>
              </a:spcBef>
              <a:spcAft>
                <a:spcPts val="0"/>
              </a:spcAft>
              <a:buClr>
                <a:schemeClr val="accent5"/>
              </a:buClr>
              <a:buSzPts val="1600"/>
              <a:buNone/>
              <a:defRPr cap="none">
                <a:solidFill>
                  <a:schemeClr val="accent5"/>
                </a:solidFill>
              </a:defRPr>
            </a:lvl2pPr>
            <a:lvl3pPr indent="-228600" lvl="2" marL="1371600" algn="l">
              <a:lnSpc>
                <a:spcPct val="100000"/>
              </a:lnSpc>
              <a:spcBef>
                <a:spcPts val="0"/>
              </a:spcBef>
              <a:spcAft>
                <a:spcPts val="0"/>
              </a:spcAft>
              <a:buClr>
                <a:schemeClr val="accent5"/>
              </a:buClr>
              <a:buSzPts val="1600"/>
              <a:buFont typeface="Arial"/>
              <a:buNone/>
              <a:defRPr cap="none">
                <a:solidFill>
                  <a:schemeClr val="accent5"/>
                </a:solidFill>
              </a:defRPr>
            </a:lvl3pPr>
            <a:lvl4pPr indent="-228600" lvl="3" marL="1828800" algn="l">
              <a:lnSpc>
                <a:spcPct val="100000"/>
              </a:lnSpc>
              <a:spcBef>
                <a:spcPts val="0"/>
              </a:spcBef>
              <a:spcAft>
                <a:spcPts val="0"/>
              </a:spcAft>
              <a:buClr>
                <a:schemeClr val="accent5"/>
              </a:buClr>
              <a:buSzPts val="1600"/>
              <a:buFont typeface="Arial"/>
              <a:buNone/>
              <a:defRPr cap="none">
                <a:solidFill>
                  <a:schemeClr val="accent5"/>
                </a:solidFill>
              </a:defRPr>
            </a:lvl4pPr>
            <a:lvl5pPr indent="-228600" lvl="4" marL="2286000" algn="l">
              <a:lnSpc>
                <a:spcPct val="100000"/>
              </a:lnSpc>
              <a:spcBef>
                <a:spcPts val="0"/>
              </a:spcBef>
              <a:spcAft>
                <a:spcPts val="0"/>
              </a:spcAft>
              <a:buClr>
                <a:schemeClr val="accent5"/>
              </a:buClr>
              <a:buSzPts val="1600"/>
              <a:buFont typeface="Arial"/>
              <a:buNone/>
              <a:defRPr cap="none">
                <a:solidFill>
                  <a:schemeClr val="accent5"/>
                </a:solidFill>
              </a:defRPr>
            </a:lvl5pPr>
            <a:lvl6pPr indent="-228600" lvl="5" marL="2743200" algn="l">
              <a:lnSpc>
                <a:spcPct val="100000"/>
              </a:lnSpc>
              <a:spcBef>
                <a:spcPts val="0"/>
              </a:spcBef>
              <a:spcAft>
                <a:spcPts val="0"/>
              </a:spcAft>
              <a:buClr>
                <a:schemeClr val="accent5"/>
              </a:buClr>
              <a:buSzPts val="1600"/>
              <a:buFont typeface="Arial"/>
              <a:buNone/>
              <a:defRPr cap="none">
                <a:solidFill>
                  <a:schemeClr val="accent5"/>
                </a:solidFill>
              </a:defRPr>
            </a:lvl6pPr>
            <a:lvl7pPr indent="-228600" lvl="6" marL="3200400" algn="l">
              <a:lnSpc>
                <a:spcPct val="100000"/>
              </a:lnSpc>
              <a:spcBef>
                <a:spcPts val="0"/>
              </a:spcBef>
              <a:spcAft>
                <a:spcPts val="0"/>
              </a:spcAft>
              <a:buClr>
                <a:schemeClr val="accent5"/>
              </a:buClr>
              <a:buSzPts val="1600"/>
              <a:buFont typeface="Arial"/>
              <a:buNone/>
              <a:defRPr cap="none">
                <a:solidFill>
                  <a:schemeClr val="accent5"/>
                </a:solidFill>
              </a:defRPr>
            </a:lvl7pPr>
            <a:lvl8pPr indent="-228600" lvl="7" marL="3657600" algn="l">
              <a:lnSpc>
                <a:spcPct val="100000"/>
              </a:lnSpc>
              <a:spcBef>
                <a:spcPts val="0"/>
              </a:spcBef>
              <a:spcAft>
                <a:spcPts val="0"/>
              </a:spcAft>
              <a:buClr>
                <a:schemeClr val="accent5"/>
              </a:buClr>
              <a:buSzPts val="1600"/>
              <a:buFont typeface="Arial"/>
              <a:buNone/>
              <a:defRPr cap="none">
                <a:solidFill>
                  <a:schemeClr val="accent5"/>
                </a:solidFill>
              </a:defRPr>
            </a:lvl8pPr>
            <a:lvl9pPr indent="-228600" lvl="8" marL="4114800" algn="l">
              <a:lnSpc>
                <a:spcPct val="100000"/>
              </a:lnSpc>
              <a:spcBef>
                <a:spcPts val="0"/>
              </a:spcBef>
              <a:spcAft>
                <a:spcPts val="0"/>
              </a:spcAft>
              <a:buClr>
                <a:schemeClr val="accent5"/>
              </a:buClr>
              <a:buSzPts val="1600"/>
              <a:buFont typeface="Arial"/>
              <a:buNone/>
              <a:defRPr cap="none">
                <a:solidFill>
                  <a:schemeClr val="accent5"/>
                </a:solidFill>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white plane" showMasterSp="0">
  <p:cSld name="Image white plane">
    <p:spTree>
      <p:nvGrpSpPr>
        <p:cNvPr id="244" name="Shape 244"/>
        <p:cNvGrpSpPr/>
        <p:nvPr/>
      </p:nvGrpSpPr>
      <p:grpSpPr>
        <a:xfrm>
          <a:off x="0" y="0"/>
          <a:ext cx="0" cy="0"/>
          <a:chOff x="0" y="0"/>
          <a:chExt cx="0" cy="0"/>
        </a:xfrm>
      </p:grpSpPr>
      <p:sp>
        <p:nvSpPr>
          <p:cNvPr id="245" name="Google Shape;245;g36b66dd05ac_0_534"/>
          <p:cNvSpPr txBox="1"/>
          <p:nvPr>
            <p:ph idx="1" type="body"/>
          </p:nvPr>
        </p:nvSpPr>
        <p:spPr>
          <a:xfrm>
            <a:off x="8474400" y="3160800"/>
            <a:ext cx="3445200" cy="3445200"/>
          </a:xfrm>
          <a:prstGeom prst="rect">
            <a:avLst/>
          </a:prstGeom>
          <a:solidFill>
            <a:srgbClr val="FFFFFF"/>
          </a:solidFill>
          <a:ln>
            <a:noFill/>
          </a:ln>
        </p:spPr>
        <p:txBody>
          <a:bodyPr anchorCtr="0" anchor="ctr" bIns="0" lIns="0" spcFirstLastPara="1" rIns="0" wrap="square" tIns="0">
            <a:noAutofit/>
          </a:bodyPr>
          <a:lstStyle>
            <a:lvl1pPr indent="-228600" lvl="0" marL="457200" algn="ctr">
              <a:lnSpc>
                <a:spcPct val="100000"/>
              </a:lnSpc>
              <a:spcBef>
                <a:spcPts val="900"/>
              </a:spcBef>
              <a:spcAft>
                <a:spcPts val="0"/>
              </a:spcAft>
              <a:buClr>
                <a:schemeClr val="dk1"/>
              </a:buClr>
              <a:buSzPts val="1600"/>
              <a:buFont typeface="Arial"/>
              <a:buNone/>
              <a:defRPr>
                <a:solidFill>
                  <a:schemeClr val="lt1"/>
                </a:solidFill>
                <a:latin typeface="Open Sans"/>
                <a:ea typeface="Open Sans"/>
                <a:cs typeface="Open Sans"/>
                <a:sym typeface="Open Sans"/>
              </a:defRPr>
            </a:lvl1pPr>
            <a:lvl2pPr indent="-342900" lvl="1" marL="914400" algn="l">
              <a:lnSpc>
                <a:spcPct val="100000"/>
              </a:lnSpc>
              <a:spcBef>
                <a:spcPts val="600"/>
              </a:spcBef>
              <a:spcAft>
                <a:spcPts val="0"/>
              </a:spcAft>
              <a:buClr>
                <a:schemeClr val="dk1"/>
              </a:buClr>
              <a:buSzPts val="1800"/>
              <a:buChar char="•"/>
              <a:defRPr/>
            </a:lvl2pPr>
            <a:lvl3pPr indent="-342900" lvl="2" marL="1371600" algn="l">
              <a:lnSpc>
                <a:spcPct val="100000"/>
              </a:lnSpc>
              <a:spcBef>
                <a:spcPts val="0"/>
              </a:spcBef>
              <a:spcAft>
                <a:spcPts val="0"/>
              </a:spcAft>
              <a:buClr>
                <a:schemeClr val="dk1"/>
              </a:buClr>
              <a:buSzPts val="1800"/>
              <a:buAutoNum type="arabicPeriod"/>
              <a:defRPr/>
            </a:lvl3pPr>
            <a:lvl4pPr indent="-228600" lvl="3" marL="1828800" algn="l">
              <a:lnSpc>
                <a:spcPct val="100000"/>
              </a:lnSpc>
              <a:spcBef>
                <a:spcPts val="1800"/>
              </a:spcBef>
              <a:spcAft>
                <a:spcPts val="0"/>
              </a:spcAft>
              <a:buClr>
                <a:schemeClr val="accent1"/>
              </a:buClr>
              <a:buSzPts val="1800"/>
              <a:buNone/>
              <a:defRPr/>
            </a:lvl4pPr>
            <a:lvl5pPr indent="-228600" lvl="4" marL="2286000" algn="l">
              <a:lnSpc>
                <a:spcPct val="100000"/>
              </a:lnSpc>
              <a:spcBef>
                <a:spcPts val="0"/>
              </a:spcBef>
              <a:spcAft>
                <a:spcPts val="0"/>
              </a:spcAft>
              <a:buClr>
                <a:schemeClr val="dk1"/>
              </a:buClr>
              <a:buSzPts val="1800"/>
              <a:buNone/>
              <a:defRPr/>
            </a:lvl5pPr>
            <a:lvl6pPr indent="-228600" lvl="5" marL="2743200" algn="l">
              <a:lnSpc>
                <a:spcPct val="100000"/>
              </a:lnSpc>
              <a:spcBef>
                <a:spcPts val="0"/>
              </a:spcBef>
              <a:spcAft>
                <a:spcPts val="0"/>
              </a:spcAft>
              <a:buClr>
                <a:schemeClr val="dk1"/>
              </a:buClr>
              <a:buSzPts val="1800"/>
              <a:buNone/>
              <a:defRPr/>
            </a:lvl6pPr>
            <a:lvl7pPr indent="-228600" lvl="6" marL="3200400" algn="l">
              <a:lnSpc>
                <a:spcPct val="100000"/>
              </a:lnSpc>
              <a:spcBef>
                <a:spcPts val="0"/>
              </a:spcBef>
              <a:spcAft>
                <a:spcPts val="0"/>
              </a:spcAft>
              <a:buClr>
                <a:schemeClr val="dk1"/>
              </a:buClr>
              <a:buSzPts val="1800"/>
              <a:buNone/>
              <a:defRPr/>
            </a:lvl7pPr>
            <a:lvl8pPr indent="-228600" lvl="7" marL="3657600" algn="l">
              <a:lnSpc>
                <a:spcPct val="100000"/>
              </a:lnSpc>
              <a:spcBef>
                <a:spcPts val="0"/>
              </a:spcBef>
              <a:spcAft>
                <a:spcPts val="0"/>
              </a:spcAft>
              <a:buClr>
                <a:schemeClr val="dk1"/>
              </a:buClr>
              <a:buSzPts val="1800"/>
              <a:buNone/>
              <a:defRPr/>
            </a:lvl8pPr>
            <a:lvl9pPr indent="-228600" lvl="8" marL="4114800" algn="l">
              <a:lnSpc>
                <a:spcPct val="100000"/>
              </a:lnSpc>
              <a:spcBef>
                <a:spcPts val="0"/>
              </a:spcBef>
              <a:spcAft>
                <a:spcPts val="0"/>
              </a:spcAft>
              <a:buClr>
                <a:schemeClr val="dk1"/>
              </a:buClr>
              <a:buSzPts val="1800"/>
              <a:buNone/>
              <a:defRPr/>
            </a:lvl9pPr>
          </a:lstStyle>
          <a:p/>
        </p:txBody>
      </p:sp>
      <p:sp>
        <p:nvSpPr>
          <p:cNvPr id="246" name="Google Shape;246;g36b66dd05ac_0_534"/>
          <p:cNvSpPr txBox="1"/>
          <p:nvPr>
            <p:ph idx="2" type="body"/>
          </p:nvPr>
        </p:nvSpPr>
        <p:spPr>
          <a:xfrm>
            <a:off x="8651875" y="3860613"/>
            <a:ext cx="3097200" cy="2232000"/>
          </a:xfrm>
          <a:prstGeom prst="rect">
            <a:avLst/>
          </a:prstGeom>
          <a:noFill/>
          <a:ln>
            <a:noFill/>
          </a:ln>
        </p:spPr>
        <p:txBody>
          <a:bodyPr anchorCtr="0" anchor="t" bIns="0" lIns="0" spcFirstLastPara="1" rIns="0" wrap="square" tIns="0">
            <a:noAutofit/>
          </a:bodyPr>
          <a:lstStyle>
            <a:lvl1pPr indent="-228600" lvl="0" marL="457200" algn="l">
              <a:lnSpc>
                <a:spcPct val="85000"/>
              </a:lnSpc>
              <a:spcBef>
                <a:spcPts val="0"/>
              </a:spcBef>
              <a:spcAft>
                <a:spcPts val="0"/>
              </a:spcAft>
              <a:buClr>
                <a:schemeClr val="accent1"/>
              </a:buClr>
              <a:buSzPts val="3000"/>
              <a:buNone/>
              <a:defRPr b="1" sz="3000">
                <a:solidFill>
                  <a:schemeClr val="accent1"/>
                </a:solidFill>
                <a:latin typeface="Open Sans"/>
                <a:ea typeface="Open Sans"/>
                <a:cs typeface="Open Sans"/>
                <a:sym typeface="Open Sans"/>
              </a:defRPr>
            </a:lvl1pPr>
            <a:lvl2pPr indent="-228600" lvl="1" marL="914400" algn="l">
              <a:lnSpc>
                <a:spcPct val="100000"/>
              </a:lnSpc>
              <a:spcBef>
                <a:spcPts val="2400"/>
              </a:spcBef>
              <a:spcAft>
                <a:spcPts val="0"/>
              </a:spcAft>
              <a:buClr>
                <a:schemeClr val="dk1"/>
              </a:buClr>
              <a:buSzPts val="1400"/>
              <a:buNone/>
              <a:defRPr sz="1400"/>
            </a:lvl2pPr>
            <a:lvl3pPr indent="-228600" lvl="2" marL="1371600" algn="l">
              <a:lnSpc>
                <a:spcPct val="100000"/>
              </a:lnSpc>
              <a:spcBef>
                <a:spcPts val="0"/>
              </a:spcBef>
              <a:spcAft>
                <a:spcPts val="0"/>
              </a:spcAft>
              <a:buClr>
                <a:schemeClr val="dk1"/>
              </a:buClr>
              <a:buSzPts val="1400"/>
              <a:buFont typeface="Arial"/>
              <a:buNone/>
              <a:defRPr sz="1400"/>
            </a:lvl3pPr>
            <a:lvl4pPr indent="-228600" lvl="3" marL="1828800" algn="l">
              <a:lnSpc>
                <a:spcPct val="100000"/>
              </a:lnSpc>
              <a:spcBef>
                <a:spcPts val="0"/>
              </a:spcBef>
              <a:spcAft>
                <a:spcPts val="0"/>
              </a:spcAft>
              <a:buClr>
                <a:schemeClr val="accent1"/>
              </a:buClr>
              <a:buSzPts val="1400"/>
              <a:buFont typeface="Arial"/>
              <a:buNone/>
              <a:defRPr sz="1400"/>
            </a:lvl4pPr>
            <a:lvl5pPr indent="-228600" lvl="4" marL="2286000" algn="l">
              <a:lnSpc>
                <a:spcPct val="100000"/>
              </a:lnSpc>
              <a:spcBef>
                <a:spcPts val="0"/>
              </a:spcBef>
              <a:spcAft>
                <a:spcPts val="0"/>
              </a:spcAft>
              <a:buClr>
                <a:schemeClr val="dk1"/>
              </a:buClr>
              <a:buSzPts val="1400"/>
              <a:buFont typeface="Arial"/>
              <a:buNone/>
              <a:defRPr sz="1400"/>
            </a:lvl5pPr>
            <a:lvl6pPr indent="-228600" lvl="5" marL="2743200" algn="l">
              <a:lnSpc>
                <a:spcPct val="100000"/>
              </a:lnSpc>
              <a:spcBef>
                <a:spcPts val="0"/>
              </a:spcBef>
              <a:spcAft>
                <a:spcPts val="0"/>
              </a:spcAft>
              <a:buClr>
                <a:schemeClr val="dk1"/>
              </a:buClr>
              <a:buSzPts val="1400"/>
              <a:buFont typeface="Arial"/>
              <a:buNone/>
              <a:defRPr sz="1400"/>
            </a:lvl6pPr>
            <a:lvl7pPr indent="-228600" lvl="6" marL="3200400" algn="l">
              <a:lnSpc>
                <a:spcPct val="100000"/>
              </a:lnSpc>
              <a:spcBef>
                <a:spcPts val="0"/>
              </a:spcBef>
              <a:spcAft>
                <a:spcPts val="0"/>
              </a:spcAft>
              <a:buClr>
                <a:schemeClr val="dk1"/>
              </a:buClr>
              <a:buSzPts val="1400"/>
              <a:buFont typeface="Arial"/>
              <a:buNone/>
              <a:defRPr sz="1400"/>
            </a:lvl7pPr>
            <a:lvl8pPr indent="-228600" lvl="7" marL="3657600" algn="l">
              <a:lnSpc>
                <a:spcPct val="100000"/>
              </a:lnSpc>
              <a:spcBef>
                <a:spcPts val="0"/>
              </a:spcBef>
              <a:spcAft>
                <a:spcPts val="0"/>
              </a:spcAft>
              <a:buClr>
                <a:schemeClr val="dk1"/>
              </a:buClr>
              <a:buSzPts val="1400"/>
              <a:buFont typeface="Arial"/>
              <a:buNone/>
              <a:defRPr sz="1400"/>
            </a:lvl8pPr>
            <a:lvl9pPr indent="-228600" lvl="8" marL="4114800" algn="l">
              <a:lnSpc>
                <a:spcPct val="100000"/>
              </a:lnSpc>
              <a:spcBef>
                <a:spcPts val="0"/>
              </a:spcBef>
              <a:spcAft>
                <a:spcPts val="0"/>
              </a:spcAft>
              <a:buClr>
                <a:schemeClr val="dk1"/>
              </a:buClr>
              <a:buSzPts val="1400"/>
              <a:buFont typeface="Arial"/>
              <a:buNone/>
              <a:defRPr sz="1400"/>
            </a:lvl9pPr>
          </a:lstStyle>
          <a:p/>
        </p:txBody>
      </p:sp>
      <p:sp>
        <p:nvSpPr>
          <p:cNvPr id="247" name="Google Shape;247;g36b66dd05ac_0_534"/>
          <p:cNvSpPr/>
          <p:nvPr/>
        </p:nvSpPr>
        <p:spPr>
          <a:xfrm>
            <a:off x="-2400944" y="0"/>
            <a:ext cx="2016300" cy="2529000"/>
          </a:xfrm>
          <a:prstGeom prst="roundRect">
            <a:avLst>
              <a:gd fmla="val 16667" name="adj"/>
            </a:avLst>
          </a:prstGeom>
          <a:solidFill>
            <a:schemeClr val="lt1"/>
          </a:solidFill>
          <a:ln cap="flat" cmpd="sng" w="25400">
            <a:solidFill>
              <a:schemeClr val="accent1"/>
            </a:solidFill>
            <a:prstDash val="solid"/>
            <a:round/>
            <a:headEnd len="sm" w="sm" type="none"/>
            <a:tailEnd len="sm" w="sm" type="none"/>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rgbClr val="000000"/>
              </a:buClr>
              <a:buSzPts val="1000"/>
              <a:buFont typeface="Arial"/>
              <a:buNone/>
            </a:pPr>
            <a:r>
              <a:rPr b="0" i="0" lang="nl-NL" sz="1000" u="none" cap="none" strike="noStrike">
                <a:solidFill>
                  <a:schemeClr val="dk1"/>
                </a:solidFill>
                <a:latin typeface="Open Sans"/>
                <a:ea typeface="Open Sans"/>
                <a:cs typeface="Open Sans"/>
                <a:sym typeface="Open San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b="0" i="0" sz="1000" u="none" cap="none" strike="noStrike">
              <a:solidFill>
                <a:schemeClr val="dk1"/>
              </a:solidFill>
              <a:latin typeface="Open Sans"/>
              <a:ea typeface="Open Sans"/>
              <a:cs typeface="Open Sans"/>
              <a:sym typeface="Open Sans"/>
            </a:endParaRPr>
          </a:p>
        </p:txBody>
      </p:sp>
      <p:sp>
        <p:nvSpPr>
          <p:cNvPr id="248" name="Google Shape;248;g36b66dd05ac_0_534"/>
          <p:cNvSpPr/>
          <p:nvPr/>
        </p:nvSpPr>
        <p:spPr>
          <a:xfrm>
            <a:off x="4687888" y="6499226"/>
            <a:ext cx="1212854" cy="125413"/>
          </a:xfrm>
          <a:custGeom>
            <a:rect b="b" l="l" r="r" t="t"/>
            <a:pathLst>
              <a:path extrusionOk="0" h="395" w="3822">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Open Sans"/>
              <a:ea typeface="Open Sans"/>
              <a:cs typeface="Open Sans"/>
              <a:sym typeface="Open Sans"/>
            </a:endParaRPr>
          </a:p>
        </p:txBody>
      </p:sp>
      <p:sp>
        <p:nvSpPr>
          <p:cNvPr id="249" name="Google Shape;249;g36b66dd05ac_0_534"/>
          <p:cNvSpPr/>
          <p:nvPr/>
        </p:nvSpPr>
        <p:spPr>
          <a:xfrm>
            <a:off x="5970588" y="6359526"/>
            <a:ext cx="274637" cy="352426"/>
          </a:xfrm>
          <a:custGeom>
            <a:rect b="b" l="l" r="r" t="t"/>
            <a:pathLst>
              <a:path extrusionOk="0" h="1113" w="868">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Open Sans"/>
              <a:ea typeface="Open Sans"/>
              <a:cs typeface="Open Sans"/>
              <a:sym typeface="Open Sans"/>
            </a:endParaRPr>
          </a:p>
        </p:txBody>
      </p:sp>
      <p:sp>
        <p:nvSpPr>
          <p:cNvPr id="250" name="Google Shape;250;g36b66dd05ac_0_534"/>
          <p:cNvSpPr/>
          <p:nvPr>
            <p:ph idx="3" type="pic"/>
          </p:nvPr>
        </p:nvSpPr>
        <p:spPr>
          <a:xfrm>
            <a:off x="8" y="5"/>
            <a:ext cx="12192000" cy="6858000"/>
          </a:xfrm>
          <a:prstGeom prst="rect">
            <a:avLst/>
          </a:prstGeom>
          <a:noFill/>
          <a:ln>
            <a:noFill/>
          </a:ln>
        </p:spPr>
      </p:sp>
      <p:sp>
        <p:nvSpPr>
          <p:cNvPr id="251" name="Google Shape;251;g36b66dd05ac_0_534"/>
          <p:cNvSpPr txBox="1"/>
          <p:nvPr>
            <p:ph idx="12" type="sldNum"/>
          </p:nvPr>
        </p:nvSpPr>
        <p:spPr>
          <a:xfrm>
            <a:off x="11409045" y="6333134"/>
            <a:ext cx="731700" cy="5250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red plane" showMasterSp="0">
  <p:cSld name="Image red plane">
    <p:spTree>
      <p:nvGrpSpPr>
        <p:cNvPr id="252" name="Shape 252"/>
        <p:cNvGrpSpPr/>
        <p:nvPr/>
      </p:nvGrpSpPr>
      <p:grpSpPr>
        <a:xfrm>
          <a:off x="0" y="0"/>
          <a:ext cx="0" cy="0"/>
          <a:chOff x="0" y="0"/>
          <a:chExt cx="0" cy="0"/>
        </a:xfrm>
      </p:grpSpPr>
      <p:sp>
        <p:nvSpPr>
          <p:cNvPr id="253" name="Google Shape;253;g36b66dd05ac_0_542"/>
          <p:cNvSpPr txBox="1"/>
          <p:nvPr>
            <p:ph idx="1" type="body"/>
          </p:nvPr>
        </p:nvSpPr>
        <p:spPr>
          <a:xfrm>
            <a:off x="280800" y="280800"/>
            <a:ext cx="3445200" cy="3445200"/>
          </a:xfrm>
          <a:prstGeom prst="rect">
            <a:avLst/>
          </a:prstGeom>
          <a:solidFill>
            <a:srgbClr val="E3000B"/>
          </a:solidFill>
          <a:ln>
            <a:noFill/>
          </a:ln>
        </p:spPr>
        <p:txBody>
          <a:bodyPr anchorCtr="0" anchor="ctr" bIns="0" lIns="0" spcFirstLastPara="1" rIns="0" wrap="square" tIns="0">
            <a:noAutofit/>
          </a:bodyPr>
          <a:lstStyle>
            <a:lvl1pPr indent="-228600" lvl="0" marL="457200" algn="ctr">
              <a:lnSpc>
                <a:spcPct val="100000"/>
              </a:lnSpc>
              <a:spcBef>
                <a:spcPts val="900"/>
              </a:spcBef>
              <a:spcAft>
                <a:spcPts val="0"/>
              </a:spcAft>
              <a:buClr>
                <a:schemeClr val="dk1"/>
              </a:buClr>
              <a:buSzPts val="1600"/>
              <a:buFont typeface="Arial"/>
              <a:buNone/>
              <a:defRPr>
                <a:solidFill>
                  <a:schemeClr val="lt1"/>
                </a:solidFill>
                <a:latin typeface="Open Sans"/>
                <a:ea typeface="Open Sans"/>
                <a:cs typeface="Open Sans"/>
                <a:sym typeface="Open Sans"/>
              </a:defRPr>
            </a:lvl1pPr>
            <a:lvl2pPr indent="-342900" lvl="1" marL="914400" algn="l">
              <a:lnSpc>
                <a:spcPct val="100000"/>
              </a:lnSpc>
              <a:spcBef>
                <a:spcPts val="600"/>
              </a:spcBef>
              <a:spcAft>
                <a:spcPts val="0"/>
              </a:spcAft>
              <a:buClr>
                <a:schemeClr val="dk1"/>
              </a:buClr>
              <a:buSzPts val="1800"/>
              <a:buChar char="•"/>
              <a:defRPr/>
            </a:lvl2pPr>
            <a:lvl3pPr indent="-342900" lvl="2" marL="1371600" algn="l">
              <a:lnSpc>
                <a:spcPct val="100000"/>
              </a:lnSpc>
              <a:spcBef>
                <a:spcPts val="0"/>
              </a:spcBef>
              <a:spcAft>
                <a:spcPts val="0"/>
              </a:spcAft>
              <a:buClr>
                <a:schemeClr val="dk1"/>
              </a:buClr>
              <a:buSzPts val="1800"/>
              <a:buAutoNum type="arabicPeriod"/>
              <a:defRPr/>
            </a:lvl3pPr>
            <a:lvl4pPr indent="-228600" lvl="3" marL="1828800" algn="l">
              <a:lnSpc>
                <a:spcPct val="100000"/>
              </a:lnSpc>
              <a:spcBef>
                <a:spcPts val="1800"/>
              </a:spcBef>
              <a:spcAft>
                <a:spcPts val="0"/>
              </a:spcAft>
              <a:buClr>
                <a:schemeClr val="accent1"/>
              </a:buClr>
              <a:buSzPts val="1800"/>
              <a:buNone/>
              <a:defRPr/>
            </a:lvl4pPr>
            <a:lvl5pPr indent="-228600" lvl="4" marL="2286000" algn="l">
              <a:lnSpc>
                <a:spcPct val="100000"/>
              </a:lnSpc>
              <a:spcBef>
                <a:spcPts val="0"/>
              </a:spcBef>
              <a:spcAft>
                <a:spcPts val="0"/>
              </a:spcAft>
              <a:buClr>
                <a:schemeClr val="dk1"/>
              </a:buClr>
              <a:buSzPts val="1800"/>
              <a:buNone/>
              <a:defRPr/>
            </a:lvl5pPr>
            <a:lvl6pPr indent="-228600" lvl="5" marL="2743200" algn="l">
              <a:lnSpc>
                <a:spcPct val="100000"/>
              </a:lnSpc>
              <a:spcBef>
                <a:spcPts val="0"/>
              </a:spcBef>
              <a:spcAft>
                <a:spcPts val="0"/>
              </a:spcAft>
              <a:buClr>
                <a:schemeClr val="dk1"/>
              </a:buClr>
              <a:buSzPts val="1800"/>
              <a:buNone/>
              <a:defRPr/>
            </a:lvl6pPr>
            <a:lvl7pPr indent="-228600" lvl="6" marL="3200400" algn="l">
              <a:lnSpc>
                <a:spcPct val="100000"/>
              </a:lnSpc>
              <a:spcBef>
                <a:spcPts val="0"/>
              </a:spcBef>
              <a:spcAft>
                <a:spcPts val="0"/>
              </a:spcAft>
              <a:buClr>
                <a:schemeClr val="dk1"/>
              </a:buClr>
              <a:buSzPts val="1800"/>
              <a:buNone/>
              <a:defRPr/>
            </a:lvl7pPr>
            <a:lvl8pPr indent="-228600" lvl="7" marL="3657600" algn="l">
              <a:lnSpc>
                <a:spcPct val="100000"/>
              </a:lnSpc>
              <a:spcBef>
                <a:spcPts val="0"/>
              </a:spcBef>
              <a:spcAft>
                <a:spcPts val="0"/>
              </a:spcAft>
              <a:buClr>
                <a:schemeClr val="dk1"/>
              </a:buClr>
              <a:buSzPts val="1800"/>
              <a:buNone/>
              <a:defRPr/>
            </a:lvl8pPr>
            <a:lvl9pPr indent="-228600" lvl="8" marL="4114800" algn="l">
              <a:lnSpc>
                <a:spcPct val="100000"/>
              </a:lnSpc>
              <a:spcBef>
                <a:spcPts val="0"/>
              </a:spcBef>
              <a:spcAft>
                <a:spcPts val="0"/>
              </a:spcAft>
              <a:buClr>
                <a:schemeClr val="dk1"/>
              </a:buClr>
              <a:buSzPts val="1800"/>
              <a:buNone/>
              <a:defRPr/>
            </a:lvl9pPr>
          </a:lstStyle>
          <a:p/>
        </p:txBody>
      </p:sp>
      <p:sp>
        <p:nvSpPr>
          <p:cNvPr id="254" name="Google Shape;254;g36b66dd05ac_0_542"/>
          <p:cNvSpPr txBox="1"/>
          <p:nvPr>
            <p:ph idx="2" type="body"/>
          </p:nvPr>
        </p:nvSpPr>
        <p:spPr>
          <a:xfrm>
            <a:off x="457200" y="979200"/>
            <a:ext cx="3097200" cy="2232000"/>
          </a:xfrm>
          <a:prstGeom prst="rect">
            <a:avLst/>
          </a:prstGeom>
          <a:noFill/>
          <a:ln>
            <a:noFill/>
          </a:ln>
        </p:spPr>
        <p:txBody>
          <a:bodyPr anchorCtr="0" anchor="t" bIns="0" lIns="0" spcFirstLastPara="1" rIns="0" wrap="square" tIns="0">
            <a:noAutofit/>
          </a:bodyPr>
          <a:lstStyle>
            <a:lvl1pPr indent="-228600" lvl="0" marL="457200" algn="l">
              <a:lnSpc>
                <a:spcPct val="85000"/>
              </a:lnSpc>
              <a:spcBef>
                <a:spcPts val="0"/>
              </a:spcBef>
              <a:spcAft>
                <a:spcPts val="0"/>
              </a:spcAft>
              <a:buClr>
                <a:schemeClr val="lt1"/>
              </a:buClr>
              <a:buSzPts val="3000"/>
              <a:buNone/>
              <a:defRPr b="1" sz="3000">
                <a:solidFill>
                  <a:schemeClr val="lt1"/>
                </a:solidFill>
                <a:latin typeface="Open Sans"/>
                <a:ea typeface="Open Sans"/>
                <a:cs typeface="Open Sans"/>
                <a:sym typeface="Open Sans"/>
              </a:defRPr>
            </a:lvl1pPr>
            <a:lvl2pPr indent="-228600" lvl="1" marL="914400" algn="l">
              <a:lnSpc>
                <a:spcPct val="100000"/>
              </a:lnSpc>
              <a:spcBef>
                <a:spcPts val="2400"/>
              </a:spcBef>
              <a:spcAft>
                <a:spcPts val="0"/>
              </a:spcAft>
              <a:buClr>
                <a:schemeClr val="lt1"/>
              </a:buClr>
              <a:buSzPts val="1400"/>
              <a:buNone/>
              <a:defRPr sz="1400">
                <a:solidFill>
                  <a:schemeClr val="lt1"/>
                </a:solidFill>
              </a:defRPr>
            </a:lvl2pPr>
            <a:lvl3pPr indent="-228600" lvl="2" marL="1371600" algn="l">
              <a:lnSpc>
                <a:spcPct val="100000"/>
              </a:lnSpc>
              <a:spcBef>
                <a:spcPts val="0"/>
              </a:spcBef>
              <a:spcAft>
                <a:spcPts val="0"/>
              </a:spcAft>
              <a:buClr>
                <a:schemeClr val="lt1"/>
              </a:buClr>
              <a:buSzPts val="1400"/>
              <a:buFont typeface="Arial"/>
              <a:buNone/>
              <a:defRPr sz="1400">
                <a:solidFill>
                  <a:schemeClr val="lt1"/>
                </a:solidFill>
              </a:defRPr>
            </a:lvl3pPr>
            <a:lvl4pPr indent="-228600" lvl="3" marL="1828800" algn="l">
              <a:lnSpc>
                <a:spcPct val="100000"/>
              </a:lnSpc>
              <a:spcBef>
                <a:spcPts val="0"/>
              </a:spcBef>
              <a:spcAft>
                <a:spcPts val="0"/>
              </a:spcAft>
              <a:buClr>
                <a:schemeClr val="lt1"/>
              </a:buClr>
              <a:buSzPts val="1400"/>
              <a:buFont typeface="Arial"/>
              <a:buNone/>
              <a:defRPr sz="1400">
                <a:solidFill>
                  <a:schemeClr val="lt1"/>
                </a:solidFill>
                <a:latin typeface="Open Sans"/>
                <a:ea typeface="Open Sans"/>
                <a:cs typeface="Open Sans"/>
                <a:sym typeface="Open Sans"/>
              </a:defRPr>
            </a:lvl4pPr>
            <a:lvl5pPr indent="-228600" lvl="4" marL="2286000" algn="l">
              <a:lnSpc>
                <a:spcPct val="100000"/>
              </a:lnSpc>
              <a:spcBef>
                <a:spcPts val="0"/>
              </a:spcBef>
              <a:spcAft>
                <a:spcPts val="0"/>
              </a:spcAft>
              <a:buClr>
                <a:schemeClr val="lt1"/>
              </a:buClr>
              <a:buSzPts val="1400"/>
              <a:buFont typeface="Arial"/>
              <a:buNone/>
              <a:defRPr sz="1400">
                <a:solidFill>
                  <a:schemeClr val="lt1"/>
                </a:solidFill>
              </a:defRPr>
            </a:lvl5pPr>
            <a:lvl6pPr indent="-228600" lvl="5" marL="2743200" algn="l">
              <a:lnSpc>
                <a:spcPct val="100000"/>
              </a:lnSpc>
              <a:spcBef>
                <a:spcPts val="0"/>
              </a:spcBef>
              <a:spcAft>
                <a:spcPts val="0"/>
              </a:spcAft>
              <a:buClr>
                <a:schemeClr val="lt1"/>
              </a:buClr>
              <a:buSzPts val="1400"/>
              <a:buFont typeface="Arial"/>
              <a:buNone/>
              <a:defRPr sz="1400">
                <a:solidFill>
                  <a:schemeClr val="lt1"/>
                </a:solidFill>
              </a:defRPr>
            </a:lvl6pPr>
            <a:lvl7pPr indent="-228600" lvl="6" marL="3200400" algn="l">
              <a:lnSpc>
                <a:spcPct val="100000"/>
              </a:lnSpc>
              <a:spcBef>
                <a:spcPts val="0"/>
              </a:spcBef>
              <a:spcAft>
                <a:spcPts val="0"/>
              </a:spcAft>
              <a:buClr>
                <a:schemeClr val="lt1"/>
              </a:buClr>
              <a:buSzPts val="1400"/>
              <a:buFont typeface="Arial"/>
              <a:buNone/>
              <a:defRPr sz="1400">
                <a:solidFill>
                  <a:schemeClr val="lt1"/>
                </a:solidFill>
              </a:defRPr>
            </a:lvl7pPr>
            <a:lvl8pPr indent="-228600" lvl="7" marL="3657600" algn="l">
              <a:lnSpc>
                <a:spcPct val="100000"/>
              </a:lnSpc>
              <a:spcBef>
                <a:spcPts val="0"/>
              </a:spcBef>
              <a:spcAft>
                <a:spcPts val="0"/>
              </a:spcAft>
              <a:buClr>
                <a:schemeClr val="lt1"/>
              </a:buClr>
              <a:buSzPts val="1400"/>
              <a:buFont typeface="Arial"/>
              <a:buNone/>
              <a:defRPr sz="1400">
                <a:solidFill>
                  <a:schemeClr val="lt1"/>
                </a:solidFill>
              </a:defRPr>
            </a:lvl8pPr>
            <a:lvl9pPr indent="-228600" lvl="8" marL="4114800" algn="l">
              <a:lnSpc>
                <a:spcPct val="100000"/>
              </a:lnSpc>
              <a:spcBef>
                <a:spcPts val="0"/>
              </a:spcBef>
              <a:spcAft>
                <a:spcPts val="0"/>
              </a:spcAft>
              <a:buClr>
                <a:schemeClr val="lt1"/>
              </a:buClr>
              <a:buSzPts val="1400"/>
              <a:buFont typeface="Arial"/>
              <a:buNone/>
              <a:defRPr sz="1400">
                <a:solidFill>
                  <a:schemeClr val="lt1"/>
                </a:solidFill>
              </a:defRPr>
            </a:lvl9pPr>
          </a:lstStyle>
          <a:p/>
        </p:txBody>
      </p:sp>
      <p:sp>
        <p:nvSpPr>
          <p:cNvPr id="255" name="Google Shape;255;g36b66dd05ac_0_542"/>
          <p:cNvSpPr/>
          <p:nvPr/>
        </p:nvSpPr>
        <p:spPr>
          <a:xfrm>
            <a:off x="-2400944" y="0"/>
            <a:ext cx="2016300" cy="2529000"/>
          </a:xfrm>
          <a:prstGeom prst="roundRect">
            <a:avLst>
              <a:gd fmla="val 16667" name="adj"/>
            </a:avLst>
          </a:prstGeom>
          <a:solidFill>
            <a:schemeClr val="lt1"/>
          </a:solidFill>
          <a:ln cap="flat" cmpd="sng" w="25400">
            <a:solidFill>
              <a:schemeClr val="accent1"/>
            </a:solidFill>
            <a:prstDash val="solid"/>
            <a:round/>
            <a:headEnd len="sm" w="sm" type="none"/>
            <a:tailEnd len="sm" w="sm" type="none"/>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rgbClr val="000000"/>
              </a:buClr>
              <a:buSzPts val="1000"/>
              <a:buFont typeface="Arial"/>
              <a:buNone/>
            </a:pPr>
            <a:r>
              <a:rPr b="0" i="0" lang="nl-NL" sz="1000" u="none" cap="none" strike="noStrike">
                <a:solidFill>
                  <a:schemeClr val="dk1"/>
                </a:solidFill>
                <a:latin typeface="Open Sans"/>
                <a:ea typeface="Open Sans"/>
                <a:cs typeface="Open Sans"/>
                <a:sym typeface="Open San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b="0" i="0" sz="1000" u="none" cap="none" strike="noStrike">
              <a:solidFill>
                <a:schemeClr val="dk1"/>
              </a:solidFill>
              <a:latin typeface="Open Sans"/>
              <a:ea typeface="Open Sans"/>
              <a:cs typeface="Open Sans"/>
              <a:sym typeface="Open Sans"/>
            </a:endParaRPr>
          </a:p>
        </p:txBody>
      </p:sp>
      <p:sp>
        <p:nvSpPr>
          <p:cNvPr id="256" name="Google Shape;256;g36b66dd05ac_0_542"/>
          <p:cNvSpPr/>
          <p:nvPr/>
        </p:nvSpPr>
        <p:spPr>
          <a:xfrm>
            <a:off x="4687888" y="6499226"/>
            <a:ext cx="1212854" cy="125413"/>
          </a:xfrm>
          <a:custGeom>
            <a:rect b="b" l="l" r="r" t="t"/>
            <a:pathLst>
              <a:path extrusionOk="0" h="395" w="3822">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Open Sans"/>
              <a:ea typeface="Open Sans"/>
              <a:cs typeface="Open Sans"/>
              <a:sym typeface="Open Sans"/>
            </a:endParaRPr>
          </a:p>
        </p:txBody>
      </p:sp>
      <p:sp>
        <p:nvSpPr>
          <p:cNvPr id="257" name="Google Shape;257;g36b66dd05ac_0_542"/>
          <p:cNvSpPr/>
          <p:nvPr/>
        </p:nvSpPr>
        <p:spPr>
          <a:xfrm>
            <a:off x="5970588" y="6359526"/>
            <a:ext cx="274637" cy="352426"/>
          </a:xfrm>
          <a:custGeom>
            <a:rect b="b" l="l" r="r" t="t"/>
            <a:pathLst>
              <a:path extrusionOk="0" h="1113" w="868">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Open Sans"/>
              <a:ea typeface="Open Sans"/>
              <a:cs typeface="Open Sans"/>
              <a:sym typeface="Open Sans"/>
            </a:endParaRPr>
          </a:p>
        </p:txBody>
      </p:sp>
      <p:sp>
        <p:nvSpPr>
          <p:cNvPr id="258" name="Google Shape;258;g36b66dd05ac_0_542"/>
          <p:cNvSpPr/>
          <p:nvPr>
            <p:ph idx="3" type="pic"/>
          </p:nvPr>
        </p:nvSpPr>
        <p:spPr>
          <a:xfrm>
            <a:off x="8" y="5"/>
            <a:ext cx="12192000" cy="6858000"/>
          </a:xfrm>
          <a:prstGeom prst="rect">
            <a:avLst/>
          </a:prstGeom>
          <a:noFill/>
          <a:ln>
            <a:noFill/>
          </a:ln>
        </p:spPr>
      </p:sp>
      <p:sp>
        <p:nvSpPr>
          <p:cNvPr id="259" name="Google Shape;259;g36b66dd05ac_0_542"/>
          <p:cNvSpPr txBox="1"/>
          <p:nvPr>
            <p:ph idx="12" type="sldNum"/>
          </p:nvPr>
        </p:nvSpPr>
        <p:spPr>
          <a:xfrm>
            <a:off x="11409045" y="6333134"/>
            <a:ext cx="731700" cy="5250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image (R)" showMasterSp="0">
  <p:cSld name="Title, text and image (R)">
    <p:bg>
      <p:bgPr>
        <a:solidFill>
          <a:srgbClr val="F2F2F2"/>
        </a:solidFill>
      </p:bgPr>
    </p:bg>
    <p:spTree>
      <p:nvGrpSpPr>
        <p:cNvPr id="260" name="Shape 260"/>
        <p:cNvGrpSpPr/>
        <p:nvPr/>
      </p:nvGrpSpPr>
      <p:grpSpPr>
        <a:xfrm>
          <a:off x="0" y="0"/>
          <a:ext cx="0" cy="0"/>
          <a:chOff x="0" y="0"/>
          <a:chExt cx="0" cy="0"/>
        </a:xfrm>
      </p:grpSpPr>
      <p:sp>
        <p:nvSpPr>
          <p:cNvPr id="261" name="Google Shape;261;g36b66dd05ac_0_550"/>
          <p:cNvSpPr/>
          <p:nvPr>
            <p:ph idx="2" type="pic"/>
          </p:nvPr>
        </p:nvSpPr>
        <p:spPr>
          <a:xfrm>
            <a:off x="6094800" y="0"/>
            <a:ext cx="6094800" cy="6208500"/>
          </a:xfrm>
          <a:prstGeom prst="rect">
            <a:avLst/>
          </a:prstGeom>
          <a:noFill/>
          <a:ln>
            <a:noFill/>
          </a:ln>
        </p:spPr>
      </p:sp>
      <p:sp>
        <p:nvSpPr>
          <p:cNvPr id="262" name="Google Shape;262;g36b66dd05ac_0_550"/>
          <p:cNvSpPr/>
          <p:nvPr/>
        </p:nvSpPr>
        <p:spPr>
          <a:xfrm>
            <a:off x="0" y="6210000"/>
            <a:ext cx="12196800" cy="684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100"/>
              <a:buFont typeface="Arial"/>
              <a:buNone/>
            </a:pPr>
            <a:r>
              <a:t/>
            </a:r>
            <a:endParaRPr b="0" i="0" sz="2100" u="none" cap="none" strike="noStrike">
              <a:solidFill>
                <a:schemeClr val="lt1"/>
              </a:solidFill>
              <a:latin typeface="Open Sans"/>
              <a:ea typeface="Open Sans"/>
              <a:cs typeface="Open Sans"/>
              <a:sym typeface="Open Sans"/>
            </a:endParaRPr>
          </a:p>
        </p:txBody>
      </p:sp>
      <p:sp>
        <p:nvSpPr>
          <p:cNvPr id="263" name="Google Shape;263;g36b66dd05ac_0_550"/>
          <p:cNvSpPr txBox="1"/>
          <p:nvPr>
            <p:ph idx="10" type="dt"/>
          </p:nvPr>
        </p:nvSpPr>
        <p:spPr>
          <a:xfrm>
            <a:off x="9816205" y="6489368"/>
            <a:ext cx="1260300" cy="252000"/>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4" name="Google Shape;264;g36b66dd05ac_0_550"/>
          <p:cNvSpPr txBox="1"/>
          <p:nvPr>
            <p:ph idx="11" type="ftr"/>
          </p:nvPr>
        </p:nvSpPr>
        <p:spPr>
          <a:xfrm>
            <a:off x="1065600" y="6489368"/>
            <a:ext cx="3060000" cy="252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5" name="Google Shape;265;g36b66dd05ac_0_550"/>
          <p:cNvSpPr txBox="1"/>
          <p:nvPr>
            <p:ph idx="12" type="sldNum"/>
          </p:nvPr>
        </p:nvSpPr>
        <p:spPr>
          <a:xfrm>
            <a:off x="11116439" y="6489368"/>
            <a:ext cx="389700" cy="2520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9pPr>
          </a:lstStyle>
          <a:p>
            <a:pPr indent="0" lvl="0" marL="0" rtl="0" algn="l">
              <a:spcBef>
                <a:spcPts val="0"/>
              </a:spcBef>
              <a:spcAft>
                <a:spcPts val="0"/>
              </a:spcAft>
              <a:buNone/>
            </a:pPr>
            <a:r>
              <a:rPr lang="nl-NL"/>
              <a:t>| </a:t>
            </a:r>
            <a:fld id="{00000000-1234-1234-1234-123412341234}" type="slidenum">
              <a:rPr lang="nl-NL"/>
              <a:t>‹#›</a:t>
            </a:fld>
            <a:endParaRPr/>
          </a:p>
        </p:txBody>
      </p:sp>
      <p:sp>
        <p:nvSpPr>
          <p:cNvPr id="266" name="Google Shape;266;g36b66dd05ac_0_550"/>
          <p:cNvSpPr txBox="1"/>
          <p:nvPr>
            <p:ph idx="1" type="body"/>
          </p:nvPr>
        </p:nvSpPr>
        <p:spPr>
          <a:xfrm>
            <a:off x="1065600" y="1683998"/>
            <a:ext cx="4526400" cy="4321200"/>
          </a:xfrm>
          <a:prstGeom prst="rect">
            <a:avLst/>
          </a:prstGeom>
          <a:noFill/>
          <a:ln>
            <a:noFill/>
          </a:ln>
        </p:spPr>
        <p:txBody>
          <a:bodyPr anchorCtr="0" anchor="t" bIns="0" lIns="0" spcFirstLastPara="1" rIns="0" wrap="square" tIns="0">
            <a:noAutofit/>
          </a:bodyPr>
          <a:lstStyle>
            <a:lvl1pPr indent="-330200" lvl="0" marL="457200" algn="l">
              <a:lnSpc>
                <a:spcPct val="100000"/>
              </a:lnSpc>
              <a:spcBef>
                <a:spcPts val="900"/>
              </a:spcBef>
              <a:spcAft>
                <a:spcPts val="0"/>
              </a:spcAft>
              <a:buClr>
                <a:schemeClr val="dk1"/>
              </a:buClr>
              <a:buSzPts val="1600"/>
              <a:buChar char="•"/>
              <a:defRPr/>
            </a:lvl1pPr>
            <a:lvl2pPr indent="-342900" lvl="1" marL="914400" algn="l">
              <a:lnSpc>
                <a:spcPct val="100000"/>
              </a:lnSpc>
              <a:spcBef>
                <a:spcPts val="600"/>
              </a:spcBef>
              <a:spcAft>
                <a:spcPts val="0"/>
              </a:spcAft>
              <a:buClr>
                <a:schemeClr val="dk1"/>
              </a:buClr>
              <a:buSzPts val="1800"/>
              <a:buChar char="•"/>
              <a:defRPr/>
            </a:lvl2pPr>
            <a:lvl3pPr indent="-342900" lvl="2" marL="1371600" algn="l">
              <a:lnSpc>
                <a:spcPct val="100000"/>
              </a:lnSpc>
              <a:spcBef>
                <a:spcPts val="0"/>
              </a:spcBef>
              <a:spcAft>
                <a:spcPts val="0"/>
              </a:spcAft>
              <a:buClr>
                <a:schemeClr val="dk1"/>
              </a:buClr>
              <a:buSzPts val="1800"/>
              <a:buAutoNum type="arabicPeriod"/>
              <a:defRPr/>
            </a:lvl3pPr>
            <a:lvl4pPr indent="-228600" lvl="3" marL="1828800" algn="l">
              <a:lnSpc>
                <a:spcPct val="100000"/>
              </a:lnSpc>
              <a:spcBef>
                <a:spcPts val="1800"/>
              </a:spcBef>
              <a:spcAft>
                <a:spcPts val="0"/>
              </a:spcAft>
              <a:buClr>
                <a:schemeClr val="accent1"/>
              </a:buClr>
              <a:buSzPts val="1600"/>
              <a:buNone/>
              <a:defRPr>
                <a:latin typeface="Open Sans SemiBold"/>
                <a:ea typeface="Open Sans SemiBold"/>
                <a:cs typeface="Open Sans SemiBold"/>
                <a:sym typeface="Open Sans SemiBold"/>
              </a:defRPr>
            </a:lvl4pPr>
            <a:lvl5pPr indent="-228600" lvl="4" marL="2286000" algn="l">
              <a:lnSpc>
                <a:spcPct val="100000"/>
              </a:lnSpc>
              <a:spcBef>
                <a:spcPts val="0"/>
              </a:spcBef>
              <a:spcAft>
                <a:spcPts val="0"/>
              </a:spcAft>
              <a:buClr>
                <a:schemeClr val="dk1"/>
              </a:buClr>
              <a:buSzPts val="1800"/>
              <a:buNone/>
              <a:defRPr/>
            </a:lvl5pPr>
            <a:lvl6pPr indent="-228600" lvl="5" marL="2743200" algn="l">
              <a:lnSpc>
                <a:spcPct val="100000"/>
              </a:lnSpc>
              <a:spcBef>
                <a:spcPts val="0"/>
              </a:spcBef>
              <a:spcAft>
                <a:spcPts val="0"/>
              </a:spcAft>
              <a:buClr>
                <a:schemeClr val="dk1"/>
              </a:buClr>
              <a:buSzPts val="1800"/>
              <a:buNone/>
              <a:defRPr/>
            </a:lvl6pPr>
            <a:lvl7pPr indent="-228600" lvl="6" marL="3200400" algn="l">
              <a:lnSpc>
                <a:spcPct val="100000"/>
              </a:lnSpc>
              <a:spcBef>
                <a:spcPts val="0"/>
              </a:spcBef>
              <a:spcAft>
                <a:spcPts val="0"/>
              </a:spcAft>
              <a:buClr>
                <a:schemeClr val="dk1"/>
              </a:buClr>
              <a:buSzPts val="1800"/>
              <a:buNone/>
              <a:defRPr/>
            </a:lvl7pPr>
            <a:lvl8pPr indent="-228600" lvl="7" marL="3657600" algn="l">
              <a:lnSpc>
                <a:spcPct val="100000"/>
              </a:lnSpc>
              <a:spcBef>
                <a:spcPts val="0"/>
              </a:spcBef>
              <a:spcAft>
                <a:spcPts val="0"/>
              </a:spcAft>
              <a:buClr>
                <a:schemeClr val="dk1"/>
              </a:buClr>
              <a:buSzPts val="1800"/>
              <a:buNone/>
              <a:defRPr/>
            </a:lvl8pPr>
            <a:lvl9pPr indent="-228600" lvl="8" marL="4114800" algn="l">
              <a:lnSpc>
                <a:spcPct val="100000"/>
              </a:lnSpc>
              <a:spcBef>
                <a:spcPts val="0"/>
              </a:spcBef>
              <a:spcAft>
                <a:spcPts val="0"/>
              </a:spcAft>
              <a:buClr>
                <a:schemeClr val="dk1"/>
              </a:buClr>
              <a:buSzPts val="1800"/>
              <a:buNone/>
              <a:defRPr/>
            </a:lvl9pPr>
          </a:lstStyle>
          <a:p/>
        </p:txBody>
      </p:sp>
      <p:sp>
        <p:nvSpPr>
          <p:cNvPr id="267" name="Google Shape;267;g36b66dd05ac_0_550"/>
          <p:cNvSpPr txBox="1"/>
          <p:nvPr>
            <p:ph type="title"/>
          </p:nvPr>
        </p:nvSpPr>
        <p:spPr>
          <a:xfrm>
            <a:off x="864817" y="469373"/>
            <a:ext cx="4727100" cy="720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1"/>
              </a:buClr>
              <a:buSzPts val="1700"/>
              <a:buFont typeface="Open Sans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8" name="Google Shape;268;g36b66dd05ac_0_550"/>
          <p:cNvSpPr/>
          <p:nvPr/>
        </p:nvSpPr>
        <p:spPr>
          <a:xfrm>
            <a:off x="4687888" y="6499226"/>
            <a:ext cx="1212854" cy="125413"/>
          </a:xfrm>
          <a:custGeom>
            <a:rect b="b" l="l" r="r" t="t"/>
            <a:pathLst>
              <a:path extrusionOk="0" h="395" w="3822">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BE311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Open Sans"/>
              <a:ea typeface="Open Sans"/>
              <a:cs typeface="Open Sans"/>
              <a:sym typeface="Open Sans"/>
            </a:endParaRPr>
          </a:p>
        </p:txBody>
      </p:sp>
      <p:sp>
        <p:nvSpPr>
          <p:cNvPr id="269" name="Google Shape;269;g36b66dd05ac_0_550"/>
          <p:cNvSpPr/>
          <p:nvPr/>
        </p:nvSpPr>
        <p:spPr>
          <a:xfrm>
            <a:off x="5970588" y="6359526"/>
            <a:ext cx="274637" cy="352426"/>
          </a:xfrm>
          <a:custGeom>
            <a:rect b="b" l="l" r="r" t="t"/>
            <a:pathLst>
              <a:path extrusionOk="0" h="1113" w="868">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Open Sans"/>
              <a:ea typeface="Open Sans"/>
              <a:cs typeface="Open Sans"/>
              <a:sym typeface="Open Sans"/>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image (L)" showMasterSp="0">
  <p:cSld name="Title, text and image (L)">
    <p:bg>
      <p:bgPr>
        <a:solidFill>
          <a:srgbClr val="F2F2F2"/>
        </a:solidFill>
      </p:bgPr>
    </p:bg>
    <p:spTree>
      <p:nvGrpSpPr>
        <p:cNvPr id="270" name="Shape 270"/>
        <p:cNvGrpSpPr/>
        <p:nvPr/>
      </p:nvGrpSpPr>
      <p:grpSpPr>
        <a:xfrm>
          <a:off x="0" y="0"/>
          <a:ext cx="0" cy="0"/>
          <a:chOff x="0" y="0"/>
          <a:chExt cx="0" cy="0"/>
        </a:xfrm>
      </p:grpSpPr>
      <p:sp>
        <p:nvSpPr>
          <p:cNvPr id="271" name="Google Shape;271;g36b66dd05ac_0_560"/>
          <p:cNvSpPr/>
          <p:nvPr>
            <p:ph idx="2" type="pic"/>
          </p:nvPr>
        </p:nvSpPr>
        <p:spPr>
          <a:xfrm>
            <a:off x="0" y="0"/>
            <a:ext cx="6094800" cy="6208500"/>
          </a:xfrm>
          <a:prstGeom prst="rect">
            <a:avLst/>
          </a:prstGeom>
          <a:noFill/>
          <a:ln>
            <a:noFill/>
          </a:ln>
        </p:spPr>
      </p:sp>
      <p:sp>
        <p:nvSpPr>
          <p:cNvPr id="272" name="Google Shape;272;g36b66dd05ac_0_560"/>
          <p:cNvSpPr/>
          <p:nvPr/>
        </p:nvSpPr>
        <p:spPr>
          <a:xfrm>
            <a:off x="0" y="6210000"/>
            <a:ext cx="12196800" cy="792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100"/>
              <a:buFont typeface="Arial"/>
              <a:buNone/>
            </a:pPr>
            <a:r>
              <a:t/>
            </a:r>
            <a:endParaRPr b="0" i="0" sz="2100" u="none" cap="none" strike="noStrike">
              <a:solidFill>
                <a:schemeClr val="lt1"/>
              </a:solidFill>
              <a:latin typeface="Open Sans"/>
              <a:ea typeface="Open Sans"/>
              <a:cs typeface="Open Sans"/>
              <a:sym typeface="Open Sans"/>
            </a:endParaRPr>
          </a:p>
        </p:txBody>
      </p:sp>
      <p:sp>
        <p:nvSpPr>
          <p:cNvPr id="273" name="Google Shape;273;g36b66dd05ac_0_560"/>
          <p:cNvSpPr txBox="1"/>
          <p:nvPr>
            <p:ph idx="10" type="dt"/>
          </p:nvPr>
        </p:nvSpPr>
        <p:spPr>
          <a:xfrm>
            <a:off x="9816205" y="6489368"/>
            <a:ext cx="1260300" cy="252000"/>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4" name="Google Shape;274;g36b66dd05ac_0_560"/>
          <p:cNvSpPr txBox="1"/>
          <p:nvPr>
            <p:ph idx="11" type="ftr"/>
          </p:nvPr>
        </p:nvSpPr>
        <p:spPr>
          <a:xfrm>
            <a:off x="1065600" y="6489368"/>
            <a:ext cx="3060000" cy="252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5" name="Google Shape;275;g36b66dd05ac_0_560"/>
          <p:cNvSpPr txBox="1"/>
          <p:nvPr>
            <p:ph idx="12" type="sldNum"/>
          </p:nvPr>
        </p:nvSpPr>
        <p:spPr>
          <a:xfrm>
            <a:off x="11116439" y="6489368"/>
            <a:ext cx="389700" cy="2520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9pPr>
          </a:lstStyle>
          <a:p>
            <a:pPr indent="0" lvl="0" marL="0" rtl="0" algn="l">
              <a:spcBef>
                <a:spcPts val="0"/>
              </a:spcBef>
              <a:spcAft>
                <a:spcPts val="0"/>
              </a:spcAft>
              <a:buNone/>
            </a:pPr>
            <a:r>
              <a:rPr lang="nl-NL"/>
              <a:t>| </a:t>
            </a:r>
            <a:fld id="{00000000-1234-1234-1234-123412341234}" type="slidenum">
              <a:rPr lang="nl-NL"/>
              <a:t>‹#›</a:t>
            </a:fld>
            <a:endParaRPr/>
          </a:p>
        </p:txBody>
      </p:sp>
      <p:sp>
        <p:nvSpPr>
          <p:cNvPr id="276" name="Google Shape;276;g36b66dd05ac_0_560"/>
          <p:cNvSpPr txBox="1"/>
          <p:nvPr>
            <p:ph idx="1" type="body"/>
          </p:nvPr>
        </p:nvSpPr>
        <p:spPr>
          <a:xfrm>
            <a:off x="6624000" y="1683998"/>
            <a:ext cx="4526400" cy="4321200"/>
          </a:xfrm>
          <a:prstGeom prst="rect">
            <a:avLst/>
          </a:prstGeom>
          <a:noFill/>
          <a:ln>
            <a:noFill/>
          </a:ln>
        </p:spPr>
        <p:txBody>
          <a:bodyPr anchorCtr="0" anchor="t" bIns="0" lIns="0" spcFirstLastPara="1" rIns="0" wrap="square" tIns="0">
            <a:noAutofit/>
          </a:bodyPr>
          <a:lstStyle>
            <a:lvl1pPr indent="-330200" lvl="0" marL="457200" algn="l">
              <a:lnSpc>
                <a:spcPct val="100000"/>
              </a:lnSpc>
              <a:spcBef>
                <a:spcPts val="900"/>
              </a:spcBef>
              <a:spcAft>
                <a:spcPts val="0"/>
              </a:spcAft>
              <a:buClr>
                <a:schemeClr val="dk1"/>
              </a:buClr>
              <a:buSzPts val="1600"/>
              <a:buChar char="•"/>
              <a:defRPr/>
            </a:lvl1pPr>
            <a:lvl2pPr indent="-342900" lvl="1" marL="914400" algn="l">
              <a:lnSpc>
                <a:spcPct val="100000"/>
              </a:lnSpc>
              <a:spcBef>
                <a:spcPts val="600"/>
              </a:spcBef>
              <a:spcAft>
                <a:spcPts val="0"/>
              </a:spcAft>
              <a:buClr>
                <a:schemeClr val="dk1"/>
              </a:buClr>
              <a:buSzPts val="1800"/>
              <a:buChar char="•"/>
              <a:defRPr/>
            </a:lvl2pPr>
            <a:lvl3pPr indent="-342900" lvl="2" marL="1371600" algn="l">
              <a:lnSpc>
                <a:spcPct val="100000"/>
              </a:lnSpc>
              <a:spcBef>
                <a:spcPts val="0"/>
              </a:spcBef>
              <a:spcAft>
                <a:spcPts val="0"/>
              </a:spcAft>
              <a:buClr>
                <a:schemeClr val="dk1"/>
              </a:buClr>
              <a:buSzPts val="1800"/>
              <a:buAutoNum type="arabicPeriod"/>
              <a:defRPr/>
            </a:lvl3pPr>
            <a:lvl4pPr indent="-228600" lvl="3" marL="1828800" algn="l">
              <a:lnSpc>
                <a:spcPct val="100000"/>
              </a:lnSpc>
              <a:spcBef>
                <a:spcPts val="1800"/>
              </a:spcBef>
              <a:spcAft>
                <a:spcPts val="0"/>
              </a:spcAft>
              <a:buClr>
                <a:schemeClr val="accent1"/>
              </a:buClr>
              <a:buSzPts val="1600"/>
              <a:buNone/>
              <a:defRPr>
                <a:latin typeface="Open Sans SemiBold"/>
                <a:ea typeface="Open Sans SemiBold"/>
                <a:cs typeface="Open Sans SemiBold"/>
                <a:sym typeface="Open Sans SemiBold"/>
              </a:defRPr>
            </a:lvl4pPr>
            <a:lvl5pPr indent="-228600" lvl="4" marL="2286000" algn="l">
              <a:lnSpc>
                <a:spcPct val="100000"/>
              </a:lnSpc>
              <a:spcBef>
                <a:spcPts val="0"/>
              </a:spcBef>
              <a:spcAft>
                <a:spcPts val="0"/>
              </a:spcAft>
              <a:buClr>
                <a:schemeClr val="dk1"/>
              </a:buClr>
              <a:buSzPts val="1800"/>
              <a:buNone/>
              <a:defRPr/>
            </a:lvl5pPr>
            <a:lvl6pPr indent="-228600" lvl="5" marL="2743200" algn="l">
              <a:lnSpc>
                <a:spcPct val="100000"/>
              </a:lnSpc>
              <a:spcBef>
                <a:spcPts val="0"/>
              </a:spcBef>
              <a:spcAft>
                <a:spcPts val="0"/>
              </a:spcAft>
              <a:buClr>
                <a:schemeClr val="dk1"/>
              </a:buClr>
              <a:buSzPts val="1800"/>
              <a:buNone/>
              <a:defRPr/>
            </a:lvl6pPr>
            <a:lvl7pPr indent="-228600" lvl="6" marL="3200400" algn="l">
              <a:lnSpc>
                <a:spcPct val="100000"/>
              </a:lnSpc>
              <a:spcBef>
                <a:spcPts val="0"/>
              </a:spcBef>
              <a:spcAft>
                <a:spcPts val="0"/>
              </a:spcAft>
              <a:buClr>
                <a:schemeClr val="dk1"/>
              </a:buClr>
              <a:buSzPts val="1800"/>
              <a:buNone/>
              <a:defRPr/>
            </a:lvl7pPr>
            <a:lvl8pPr indent="-228600" lvl="7" marL="3657600" algn="l">
              <a:lnSpc>
                <a:spcPct val="100000"/>
              </a:lnSpc>
              <a:spcBef>
                <a:spcPts val="0"/>
              </a:spcBef>
              <a:spcAft>
                <a:spcPts val="0"/>
              </a:spcAft>
              <a:buClr>
                <a:schemeClr val="dk1"/>
              </a:buClr>
              <a:buSzPts val="1800"/>
              <a:buNone/>
              <a:defRPr/>
            </a:lvl8pPr>
            <a:lvl9pPr indent="-228600" lvl="8" marL="4114800" algn="l">
              <a:lnSpc>
                <a:spcPct val="100000"/>
              </a:lnSpc>
              <a:spcBef>
                <a:spcPts val="0"/>
              </a:spcBef>
              <a:spcAft>
                <a:spcPts val="0"/>
              </a:spcAft>
              <a:buClr>
                <a:schemeClr val="dk1"/>
              </a:buClr>
              <a:buSzPts val="1800"/>
              <a:buNone/>
              <a:defRPr/>
            </a:lvl9pPr>
          </a:lstStyle>
          <a:p/>
        </p:txBody>
      </p:sp>
      <p:sp>
        <p:nvSpPr>
          <p:cNvPr id="277" name="Google Shape;277;g36b66dd05ac_0_560"/>
          <p:cNvSpPr txBox="1"/>
          <p:nvPr>
            <p:ph type="title"/>
          </p:nvPr>
        </p:nvSpPr>
        <p:spPr>
          <a:xfrm>
            <a:off x="6400425" y="469373"/>
            <a:ext cx="4727100" cy="720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1"/>
              </a:buClr>
              <a:buSzPts val="1700"/>
              <a:buFont typeface="Open Sans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8" name="Google Shape;278;g36b66dd05ac_0_560"/>
          <p:cNvSpPr/>
          <p:nvPr/>
        </p:nvSpPr>
        <p:spPr>
          <a:xfrm>
            <a:off x="4687888" y="6499226"/>
            <a:ext cx="1212854" cy="125413"/>
          </a:xfrm>
          <a:custGeom>
            <a:rect b="b" l="l" r="r" t="t"/>
            <a:pathLst>
              <a:path extrusionOk="0" h="395" w="3822">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BE311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Open Sans"/>
              <a:ea typeface="Open Sans"/>
              <a:cs typeface="Open Sans"/>
              <a:sym typeface="Open Sans"/>
            </a:endParaRPr>
          </a:p>
        </p:txBody>
      </p:sp>
      <p:sp>
        <p:nvSpPr>
          <p:cNvPr id="279" name="Google Shape;279;g36b66dd05ac_0_560"/>
          <p:cNvSpPr/>
          <p:nvPr/>
        </p:nvSpPr>
        <p:spPr>
          <a:xfrm>
            <a:off x="5970588" y="6359526"/>
            <a:ext cx="274637" cy="352426"/>
          </a:xfrm>
          <a:custGeom>
            <a:rect b="b" l="l" r="r" t="t"/>
            <a:pathLst>
              <a:path extrusionOk="0" h="1113" w="868">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Open Sans"/>
              <a:ea typeface="Open Sans"/>
              <a:cs typeface="Open Sans"/>
              <a:sym typeface="Open San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hite), image and white logo" showMasterSp="0">
  <p:cSld name="Title (white), image and white logo">
    <p:spTree>
      <p:nvGrpSpPr>
        <p:cNvPr id="280" name="Shape 280"/>
        <p:cNvGrpSpPr/>
        <p:nvPr/>
      </p:nvGrpSpPr>
      <p:grpSpPr>
        <a:xfrm>
          <a:off x="0" y="0"/>
          <a:ext cx="0" cy="0"/>
          <a:chOff x="0" y="0"/>
          <a:chExt cx="0" cy="0"/>
        </a:xfrm>
      </p:grpSpPr>
      <p:sp>
        <p:nvSpPr>
          <p:cNvPr id="281" name="Google Shape;281;g36b66dd05ac_0_570"/>
          <p:cNvSpPr/>
          <p:nvPr>
            <p:ph idx="2" type="pic"/>
          </p:nvPr>
        </p:nvSpPr>
        <p:spPr>
          <a:xfrm>
            <a:off x="8" y="5"/>
            <a:ext cx="12192000" cy="6858000"/>
          </a:xfrm>
          <a:prstGeom prst="rect">
            <a:avLst/>
          </a:prstGeom>
          <a:noFill/>
          <a:ln>
            <a:noFill/>
          </a:ln>
        </p:spPr>
      </p:sp>
      <p:sp>
        <p:nvSpPr>
          <p:cNvPr id="282" name="Google Shape;282;g36b66dd05ac_0_570"/>
          <p:cNvSpPr txBox="1"/>
          <p:nvPr>
            <p:ph type="title"/>
          </p:nvPr>
        </p:nvSpPr>
        <p:spPr>
          <a:xfrm>
            <a:off x="0" y="2925076"/>
            <a:ext cx="12204000" cy="11880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lt1"/>
              </a:buClr>
              <a:buSzPts val="6800"/>
              <a:buFont typeface="Open Sans"/>
              <a:buNone/>
              <a:defRPr b="1" sz="6800" cap="none">
                <a:solidFill>
                  <a:schemeClr val="lt1"/>
                </a:solidFill>
                <a:latin typeface="Open Sans"/>
                <a:ea typeface="Open Sans"/>
                <a:cs typeface="Open Sans"/>
                <a:sym typeface="Open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3" name="Google Shape;283;g36b66dd05ac_0_570"/>
          <p:cNvSpPr/>
          <p:nvPr/>
        </p:nvSpPr>
        <p:spPr>
          <a:xfrm>
            <a:off x="-2400944" y="0"/>
            <a:ext cx="2016300" cy="2529000"/>
          </a:xfrm>
          <a:prstGeom prst="roundRect">
            <a:avLst>
              <a:gd fmla="val 16667" name="adj"/>
            </a:avLst>
          </a:prstGeom>
          <a:solidFill>
            <a:schemeClr val="lt1"/>
          </a:solidFill>
          <a:ln cap="flat" cmpd="sng" w="25400">
            <a:solidFill>
              <a:schemeClr val="accent1"/>
            </a:solidFill>
            <a:prstDash val="solid"/>
            <a:round/>
            <a:headEnd len="sm" w="sm" type="none"/>
            <a:tailEnd len="sm" w="sm" type="none"/>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rgbClr val="000000"/>
              </a:buClr>
              <a:buSzPts val="1000"/>
              <a:buFont typeface="Arial"/>
              <a:buNone/>
            </a:pPr>
            <a:r>
              <a:rPr b="0" i="0" lang="nl-NL" sz="1000" u="none" cap="none" strike="noStrike">
                <a:solidFill>
                  <a:schemeClr val="dk1"/>
                </a:solidFill>
                <a:latin typeface="Open Sans"/>
                <a:ea typeface="Open Sans"/>
                <a:cs typeface="Open Sans"/>
                <a:sym typeface="Open San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b="0" i="0" sz="1000" u="none" cap="none" strike="noStrike">
              <a:solidFill>
                <a:schemeClr val="dk1"/>
              </a:solidFill>
              <a:latin typeface="Open Sans"/>
              <a:ea typeface="Open Sans"/>
              <a:cs typeface="Open Sans"/>
              <a:sym typeface="Open Sans"/>
            </a:endParaRPr>
          </a:p>
        </p:txBody>
      </p:sp>
      <p:sp>
        <p:nvSpPr>
          <p:cNvPr id="284" name="Google Shape;284;g36b66dd05ac_0_570"/>
          <p:cNvSpPr/>
          <p:nvPr/>
        </p:nvSpPr>
        <p:spPr>
          <a:xfrm>
            <a:off x="4687888" y="6499226"/>
            <a:ext cx="1212854" cy="125413"/>
          </a:xfrm>
          <a:custGeom>
            <a:rect b="b" l="l" r="r" t="t"/>
            <a:pathLst>
              <a:path extrusionOk="0" h="395" w="3822">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Open Sans"/>
              <a:ea typeface="Open Sans"/>
              <a:cs typeface="Open Sans"/>
              <a:sym typeface="Open Sans"/>
            </a:endParaRPr>
          </a:p>
        </p:txBody>
      </p:sp>
      <p:sp>
        <p:nvSpPr>
          <p:cNvPr id="285" name="Google Shape;285;g36b66dd05ac_0_570"/>
          <p:cNvSpPr/>
          <p:nvPr/>
        </p:nvSpPr>
        <p:spPr>
          <a:xfrm>
            <a:off x="5970588" y="6359526"/>
            <a:ext cx="274637" cy="352426"/>
          </a:xfrm>
          <a:custGeom>
            <a:rect b="b" l="l" r="r" t="t"/>
            <a:pathLst>
              <a:path extrusionOk="0" h="1113" w="868">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Open Sans"/>
              <a:ea typeface="Open Sans"/>
              <a:cs typeface="Open Sans"/>
              <a:sym typeface="Open Sans"/>
            </a:endParaRPr>
          </a:p>
        </p:txBody>
      </p:sp>
      <p:sp>
        <p:nvSpPr>
          <p:cNvPr id="286" name="Google Shape;286;g36b66dd05ac_0_570"/>
          <p:cNvSpPr txBox="1"/>
          <p:nvPr>
            <p:ph idx="12" type="sldNum"/>
          </p:nvPr>
        </p:nvSpPr>
        <p:spPr>
          <a:xfrm>
            <a:off x="11409045" y="6333134"/>
            <a:ext cx="731700" cy="5250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hite), image and red/black logo" showMasterSp="0">
  <p:cSld name="Title (white), image and red/black logo">
    <p:spTree>
      <p:nvGrpSpPr>
        <p:cNvPr id="287" name="Shape 287"/>
        <p:cNvGrpSpPr/>
        <p:nvPr/>
      </p:nvGrpSpPr>
      <p:grpSpPr>
        <a:xfrm>
          <a:off x="0" y="0"/>
          <a:ext cx="0" cy="0"/>
          <a:chOff x="0" y="0"/>
          <a:chExt cx="0" cy="0"/>
        </a:xfrm>
      </p:grpSpPr>
      <p:sp>
        <p:nvSpPr>
          <p:cNvPr id="288" name="Google Shape;288;g36b66dd05ac_0_577"/>
          <p:cNvSpPr/>
          <p:nvPr>
            <p:ph idx="2" type="pic"/>
          </p:nvPr>
        </p:nvSpPr>
        <p:spPr>
          <a:xfrm>
            <a:off x="0" y="0"/>
            <a:ext cx="12193200" cy="6210000"/>
          </a:xfrm>
          <a:prstGeom prst="rect">
            <a:avLst/>
          </a:prstGeom>
          <a:noFill/>
          <a:ln>
            <a:noFill/>
          </a:ln>
        </p:spPr>
      </p:sp>
      <p:sp>
        <p:nvSpPr>
          <p:cNvPr id="289" name="Google Shape;289;g36b66dd05ac_0_577"/>
          <p:cNvSpPr/>
          <p:nvPr/>
        </p:nvSpPr>
        <p:spPr>
          <a:xfrm>
            <a:off x="0" y="6210000"/>
            <a:ext cx="12196800" cy="684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100"/>
              <a:buFont typeface="Arial"/>
              <a:buNone/>
            </a:pPr>
            <a:r>
              <a:t/>
            </a:r>
            <a:endParaRPr b="0" i="0" sz="2100" u="none" cap="none" strike="noStrike">
              <a:solidFill>
                <a:schemeClr val="lt1"/>
              </a:solidFill>
              <a:latin typeface="Open Sans"/>
              <a:ea typeface="Open Sans"/>
              <a:cs typeface="Open Sans"/>
              <a:sym typeface="Open Sans"/>
            </a:endParaRPr>
          </a:p>
        </p:txBody>
      </p:sp>
      <p:sp>
        <p:nvSpPr>
          <p:cNvPr id="290" name="Google Shape;290;g36b66dd05ac_0_577"/>
          <p:cNvSpPr txBox="1"/>
          <p:nvPr>
            <p:ph type="title"/>
          </p:nvPr>
        </p:nvSpPr>
        <p:spPr>
          <a:xfrm>
            <a:off x="0" y="2925076"/>
            <a:ext cx="12204000" cy="11880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lt1"/>
              </a:buClr>
              <a:buSzPts val="6800"/>
              <a:buFont typeface="Open Sans"/>
              <a:buNone/>
              <a:defRPr b="1" sz="6800" cap="none">
                <a:solidFill>
                  <a:schemeClr val="lt1"/>
                </a:solidFill>
                <a:latin typeface="Open Sans"/>
                <a:ea typeface="Open Sans"/>
                <a:cs typeface="Open Sans"/>
                <a:sym typeface="Open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1" name="Google Shape;291;g36b66dd05ac_0_577"/>
          <p:cNvSpPr/>
          <p:nvPr/>
        </p:nvSpPr>
        <p:spPr>
          <a:xfrm>
            <a:off x="-2400944" y="0"/>
            <a:ext cx="2016300" cy="2529000"/>
          </a:xfrm>
          <a:prstGeom prst="roundRect">
            <a:avLst>
              <a:gd fmla="val 16667" name="adj"/>
            </a:avLst>
          </a:prstGeom>
          <a:solidFill>
            <a:schemeClr val="lt1"/>
          </a:solidFill>
          <a:ln cap="flat" cmpd="sng" w="25400">
            <a:solidFill>
              <a:schemeClr val="accent1"/>
            </a:solidFill>
            <a:prstDash val="solid"/>
            <a:round/>
            <a:headEnd len="sm" w="sm" type="none"/>
            <a:tailEnd len="sm" w="sm" type="none"/>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rgbClr val="000000"/>
              </a:buClr>
              <a:buSzPts val="1000"/>
              <a:buFont typeface="Arial"/>
              <a:buNone/>
            </a:pPr>
            <a:r>
              <a:rPr b="0" i="0" lang="nl-NL" sz="1000" u="none" cap="none" strike="noStrike">
                <a:solidFill>
                  <a:schemeClr val="dk1"/>
                </a:solidFill>
                <a:latin typeface="Open Sans"/>
                <a:ea typeface="Open Sans"/>
                <a:cs typeface="Open Sans"/>
                <a:sym typeface="Open San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b="0" i="0" sz="1000" u="none" cap="none" strike="noStrike">
              <a:solidFill>
                <a:schemeClr val="dk1"/>
              </a:solidFill>
              <a:latin typeface="Open Sans"/>
              <a:ea typeface="Open Sans"/>
              <a:cs typeface="Open Sans"/>
              <a:sym typeface="Open Sans"/>
            </a:endParaRPr>
          </a:p>
        </p:txBody>
      </p:sp>
      <p:sp>
        <p:nvSpPr>
          <p:cNvPr id="292" name="Google Shape;292;g36b66dd05ac_0_577"/>
          <p:cNvSpPr/>
          <p:nvPr/>
        </p:nvSpPr>
        <p:spPr>
          <a:xfrm>
            <a:off x="4687888" y="6499226"/>
            <a:ext cx="1212854" cy="125413"/>
          </a:xfrm>
          <a:custGeom>
            <a:rect b="b" l="l" r="r" t="t"/>
            <a:pathLst>
              <a:path extrusionOk="0" h="395" w="3822">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BE311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Open Sans"/>
              <a:ea typeface="Open Sans"/>
              <a:cs typeface="Open Sans"/>
              <a:sym typeface="Open Sans"/>
            </a:endParaRPr>
          </a:p>
        </p:txBody>
      </p:sp>
      <p:sp>
        <p:nvSpPr>
          <p:cNvPr id="293" name="Google Shape;293;g36b66dd05ac_0_577"/>
          <p:cNvSpPr/>
          <p:nvPr/>
        </p:nvSpPr>
        <p:spPr>
          <a:xfrm>
            <a:off x="5970588" y="6359526"/>
            <a:ext cx="274637" cy="352426"/>
          </a:xfrm>
          <a:custGeom>
            <a:rect b="b" l="l" r="r" t="t"/>
            <a:pathLst>
              <a:path extrusionOk="0" h="1113" w="868">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Open Sans"/>
              <a:ea typeface="Open Sans"/>
              <a:cs typeface="Open Sans"/>
              <a:sym typeface="Open Sans"/>
            </a:endParaRPr>
          </a:p>
        </p:txBody>
      </p:sp>
      <p:sp>
        <p:nvSpPr>
          <p:cNvPr id="294" name="Google Shape;294;g36b66dd05ac_0_577"/>
          <p:cNvSpPr txBox="1"/>
          <p:nvPr>
            <p:ph idx="12" type="sldNum"/>
          </p:nvPr>
        </p:nvSpPr>
        <p:spPr>
          <a:xfrm>
            <a:off x="11409045" y="6333134"/>
            <a:ext cx="731700" cy="5250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red), image and white logo" showMasterSp="0">
  <p:cSld name="Title (red), image and white logo">
    <p:spTree>
      <p:nvGrpSpPr>
        <p:cNvPr id="295" name="Shape 295"/>
        <p:cNvGrpSpPr/>
        <p:nvPr/>
      </p:nvGrpSpPr>
      <p:grpSpPr>
        <a:xfrm>
          <a:off x="0" y="0"/>
          <a:ext cx="0" cy="0"/>
          <a:chOff x="0" y="0"/>
          <a:chExt cx="0" cy="0"/>
        </a:xfrm>
      </p:grpSpPr>
      <p:sp>
        <p:nvSpPr>
          <p:cNvPr id="296" name="Google Shape;296;g36b66dd05ac_0_585"/>
          <p:cNvSpPr/>
          <p:nvPr>
            <p:ph idx="2" type="pic"/>
          </p:nvPr>
        </p:nvSpPr>
        <p:spPr>
          <a:xfrm>
            <a:off x="8" y="5"/>
            <a:ext cx="12192000" cy="6858000"/>
          </a:xfrm>
          <a:prstGeom prst="rect">
            <a:avLst/>
          </a:prstGeom>
          <a:noFill/>
          <a:ln>
            <a:noFill/>
          </a:ln>
        </p:spPr>
      </p:sp>
      <p:sp>
        <p:nvSpPr>
          <p:cNvPr id="297" name="Google Shape;297;g36b66dd05ac_0_585"/>
          <p:cNvSpPr txBox="1"/>
          <p:nvPr>
            <p:ph type="title"/>
          </p:nvPr>
        </p:nvSpPr>
        <p:spPr>
          <a:xfrm>
            <a:off x="0" y="2925076"/>
            <a:ext cx="12204000" cy="11880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1"/>
              </a:buClr>
              <a:buSzPts val="6800"/>
              <a:buFont typeface="Open Sans"/>
              <a:buNone/>
              <a:defRPr b="1" sz="6800" cap="none">
                <a:solidFill>
                  <a:schemeClr val="accent1"/>
                </a:solidFill>
                <a:latin typeface="Open Sans"/>
                <a:ea typeface="Open Sans"/>
                <a:cs typeface="Open Sans"/>
                <a:sym typeface="Open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8" name="Google Shape;298;g36b66dd05ac_0_585"/>
          <p:cNvSpPr/>
          <p:nvPr/>
        </p:nvSpPr>
        <p:spPr>
          <a:xfrm>
            <a:off x="-2400944" y="0"/>
            <a:ext cx="2016300" cy="2529000"/>
          </a:xfrm>
          <a:prstGeom prst="roundRect">
            <a:avLst>
              <a:gd fmla="val 16667" name="adj"/>
            </a:avLst>
          </a:prstGeom>
          <a:solidFill>
            <a:schemeClr val="lt1"/>
          </a:solidFill>
          <a:ln cap="flat" cmpd="sng" w="25400">
            <a:solidFill>
              <a:schemeClr val="accent1"/>
            </a:solidFill>
            <a:prstDash val="solid"/>
            <a:round/>
            <a:headEnd len="sm" w="sm" type="none"/>
            <a:tailEnd len="sm" w="sm" type="none"/>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rgbClr val="000000"/>
              </a:buClr>
              <a:buSzPts val="1000"/>
              <a:buFont typeface="Arial"/>
              <a:buNone/>
            </a:pPr>
            <a:r>
              <a:rPr b="0" i="0" lang="nl-NL" sz="1000" u="none" cap="none" strike="noStrike">
                <a:solidFill>
                  <a:schemeClr val="dk1"/>
                </a:solidFill>
                <a:latin typeface="Open Sans"/>
                <a:ea typeface="Open Sans"/>
                <a:cs typeface="Open Sans"/>
                <a:sym typeface="Open San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b="0" i="0" sz="1000" u="none" cap="none" strike="noStrike">
              <a:solidFill>
                <a:schemeClr val="dk1"/>
              </a:solidFill>
              <a:latin typeface="Open Sans"/>
              <a:ea typeface="Open Sans"/>
              <a:cs typeface="Open Sans"/>
              <a:sym typeface="Open Sans"/>
            </a:endParaRPr>
          </a:p>
        </p:txBody>
      </p:sp>
      <p:sp>
        <p:nvSpPr>
          <p:cNvPr id="299" name="Google Shape;299;g36b66dd05ac_0_585"/>
          <p:cNvSpPr/>
          <p:nvPr/>
        </p:nvSpPr>
        <p:spPr>
          <a:xfrm>
            <a:off x="4687888" y="6499226"/>
            <a:ext cx="1212854" cy="125413"/>
          </a:xfrm>
          <a:custGeom>
            <a:rect b="b" l="l" r="r" t="t"/>
            <a:pathLst>
              <a:path extrusionOk="0" h="395" w="3822">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Open Sans"/>
              <a:ea typeface="Open Sans"/>
              <a:cs typeface="Open Sans"/>
              <a:sym typeface="Open Sans"/>
            </a:endParaRPr>
          </a:p>
        </p:txBody>
      </p:sp>
      <p:sp>
        <p:nvSpPr>
          <p:cNvPr id="300" name="Google Shape;300;g36b66dd05ac_0_585"/>
          <p:cNvSpPr/>
          <p:nvPr/>
        </p:nvSpPr>
        <p:spPr>
          <a:xfrm>
            <a:off x="5970588" y="6359526"/>
            <a:ext cx="274637" cy="352426"/>
          </a:xfrm>
          <a:custGeom>
            <a:rect b="b" l="l" r="r" t="t"/>
            <a:pathLst>
              <a:path extrusionOk="0" h="1113" w="868">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Open Sans"/>
              <a:ea typeface="Open Sans"/>
              <a:cs typeface="Open Sans"/>
              <a:sym typeface="Open Sans"/>
            </a:endParaRPr>
          </a:p>
        </p:txBody>
      </p:sp>
      <p:sp>
        <p:nvSpPr>
          <p:cNvPr id="301" name="Google Shape;301;g36b66dd05ac_0_585"/>
          <p:cNvSpPr txBox="1"/>
          <p:nvPr>
            <p:ph idx="12" type="sldNum"/>
          </p:nvPr>
        </p:nvSpPr>
        <p:spPr>
          <a:xfrm>
            <a:off x="11409045" y="6333134"/>
            <a:ext cx="731700" cy="5250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red), image and red/black logo" showMasterSp="0">
  <p:cSld name="Title (red), image and red/black logo">
    <p:spTree>
      <p:nvGrpSpPr>
        <p:cNvPr id="302" name="Shape 302"/>
        <p:cNvGrpSpPr/>
        <p:nvPr/>
      </p:nvGrpSpPr>
      <p:grpSpPr>
        <a:xfrm>
          <a:off x="0" y="0"/>
          <a:ext cx="0" cy="0"/>
          <a:chOff x="0" y="0"/>
          <a:chExt cx="0" cy="0"/>
        </a:xfrm>
      </p:grpSpPr>
      <p:sp>
        <p:nvSpPr>
          <p:cNvPr id="303" name="Google Shape;303;g36b66dd05ac_0_592"/>
          <p:cNvSpPr/>
          <p:nvPr>
            <p:ph idx="2" type="pic"/>
          </p:nvPr>
        </p:nvSpPr>
        <p:spPr>
          <a:xfrm>
            <a:off x="0" y="0"/>
            <a:ext cx="12193200" cy="6210000"/>
          </a:xfrm>
          <a:prstGeom prst="rect">
            <a:avLst/>
          </a:prstGeom>
          <a:noFill/>
          <a:ln>
            <a:noFill/>
          </a:ln>
        </p:spPr>
      </p:sp>
      <p:sp>
        <p:nvSpPr>
          <p:cNvPr id="304" name="Google Shape;304;g36b66dd05ac_0_592"/>
          <p:cNvSpPr/>
          <p:nvPr/>
        </p:nvSpPr>
        <p:spPr>
          <a:xfrm>
            <a:off x="0" y="6210000"/>
            <a:ext cx="12196800" cy="684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100"/>
              <a:buFont typeface="Arial"/>
              <a:buNone/>
            </a:pPr>
            <a:r>
              <a:t/>
            </a:r>
            <a:endParaRPr b="0" i="0" sz="2100" u="none" cap="none" strike="noStrike">
              <a:solidFill>
                <a:schemeClr val="lt1"/>
              </a:solidFill>
              <a:latin typeface="Open Sans"/>
              <a:ea typeface="Open Sans"/>
              <a:cs typeface="Open Sans"/>
              <a:sym typeface="Open Sans"/>
            </a:endParaRPr>
          </a:p>
        </p:txBody>
      </p:sp>
      <p:sp>
        <p:nvSpPr>
          <p:cNvPr id="305" name="Google Shape;305;g36b66dd05ac_0_592"/>
          <p:cNvSpPr txBox="1"/>
          <p:nvPr>
            <p:ph type="title"/>
          </p:nvPr>
        </p:nvSpPr>
        <p:spPr>
          <a:xfrm>
            <a:off x="0" y="2925076"/>
            <a:ext cx="12204000" cy="11880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1"/>
              </a:buClr>
              <a:buSzPts val="6800"/>
              <a:buFont typeface="Open Sans"/>
              <a:buNone/>
              <a:defRPr b="1" sz="6800" cap="none">
                <a:solidFill>
                  <a:schemeClr val="accent1"/>
                </a:solidFill>
                <a:latin typeface="Open Sans"/>
                <a:ea typeface="Open Sans"/>
                <a:cs typeface="Open Sans"/>
                <a:sym typeface="Open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6" name="Google Shape;306;g36b66dd05ac_0_592"/>
          <p:cNvSpPr/>
          <p:nvPr/>
        </p:nvSpPr>
        <p:spPr>
          <a:xfrm>
            <a:off x="-2400944" y="0"/>
            <a:ext cx="2016300" cy="2529000"/>
          </a:xfrm>
          <a:prstGeom prst="roundRect">
            <a:avLst>
              <a:gd fmla="val 16667" name="adj"/>
            </a:avLst>
          </a:prstGeom>
          <a:solidFill>
            <a:schemeClr val="lt1"/>
          </a:solidFill>
          <a:ln cap="flat" cmpd="sng" w="25400">
            <a:solidFill>
              <a:schemeClr val="accent1"/>
            </a:solidFill>
            <a:prstDash val="solid"/>
            <a:round/>
            <a:headEnd len="sm" w="sm" type="none"/>
            <a:tailEnd len="sm" w="sm" type="none"/>
          </a:ln>
        </p:spPr>
        <p:txBody>
          <a:bodyPr anchorCtr="0" anchor="t" bIns="36000" lIns="36000" spcFirstLastPara="1" rIns="36000" wrap="square" tIns="36000">
            <a:noAutofit/>
          </a:bodyPr>
          <a:lstStyle/>
          <a:p>
            <a:pPr indent="0" lvl="0" marL="0" marR="0" rtl="0" algn="l">
              <a:lnSpc>
                <a:spcPct val="100000"/>
              </a:lnSpc>
              <a:spcBef>
                <a:spcPts val="0"/>
              </a:spcBef>
              <a:spcAft>
                <a:spcPts val="0"/>
              </a:spcAft>
              <a:buClr>
                <a:srgbClr val="000000"/>
              </a:buClr>
              <a:buSzPts val="1000"/>
              <a:buFont typeface="Arial"/>
              <a:buNone/>
            </a:pPr>
            <a:r>
              <a:rPr b="0" i="0" lang="nl-NL" sz="1000" u="none" cap="none" strike="noStrike">
                <a:solidFill>
                  <a:schemeClr val="dk1"/>
                </a:solidFill>
                <a:latin typeface="Open Sans"/>
                <a:ea typeface="Open Sans"/>
                <a:cs typeface="Open Sans"/>
                <a:sym typeface="Open Sans"/>
              </a:rPr>
              <a:t>U kunt zelf een afbeelding plaatsen in het afbeeldingsvak. Wilt u bij nader inzien toch een andere afbeelding? Klik dan in de rand van de afbeelding en druk op delete. U krijgt nu weer het fotovak te zien met een pictogram. Klik boven in het scherm op het tabblad Start op Opnieuw instellen. De dia heeft nu de originele indeling. Voeg opnieuw een afbeelding in.</a:t>
            </a:r>
            <a:endParaRPr b="0" i="0" sz="1000" u="none" cap="none" strike="noStrike">
              <a:solidFill>
                <a:schemeClr val="dk1"/>
              </a:solidFill>
              <a:latin typeface="Open Sans"/>
              <a:ea typeface="Open Sans"/>
              <a:cs typeface="Open Sans"/>
              <a:sym typeface="Open Sans"/>
            </a:endParaRPr>
          </a:p>
        </p:txBody>
      </p:sp>
      <p:sp>
        <p:nvSpPr>
          <p:cNvPr id="307" name="Google Shape;307;g36b66dd05ac_0_592"/>
          <p:cNvSpPr/>
          <p:nvPr/>
        </p:nvSpPr>
        <p:spPr>
          <a:xfrm>
            <a:off x="4687888" y="6499226"/>
            <a:ext cx="1212854" cy="125413"/>
          </a:xfrm>
          <a:custGeom>
            <a:rect b="b" l="l" r="r" t="t"/>
            <a:pathLst>
              <a:path extrusionOk="0" h="395" w="3822">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BE311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Open Sans"/>
              <a:ea typeface="Open Sans"/>
              <a:cs typeface="Open Sans"/>
              <a:sym typeface="Open Sans"/>
            </a:endParaRPr>
          </a:p>
        </p:txBody>
      </p:sp>
      <p:sp>
        <p:nvSpPr>
          <p:cNvPr id="308" name="Google Shape;308;g36b66dd05ac_0_592"/>
          <p:cNvSpPr/>
          <p:nvPr/>
        </p:nvSpPr>
        <p:spPr>
          <a:xfrm>
            <a:off x="5970588" y="6359526"/>
            <a:ext cx="274637" cy="352426"/>
          </a:xfrm>
          <a:custGeom>
            <a:rect b="b" l="l" r="r" t="t"/>
            <a:pathLst>
              <a:path extrusionOk="0" h="1113" w="868">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Open Sans"/>
              <a:ea typeface="Open Sans"/>
              <a:cs typeface="Open Sans"/>
              <a:sym typeface="Open Sans"/>
            </a:endParaRPr>
          </a:p>
        </p:txBody>
      </p:sp>
      <p:sp>
        <p:nvSpPr>
          <p:cNvPr id="309" name="Google Shape;309;g36b66dd05ac_0_592"/>
          <p:cNvSpPr txBox="1"/>
          <p:nvPr>
            <p:ph idx="12" type="sldNum"/>
          </p:nvPr>
        </p:nvSpPr>
        <p:spPr>
          <a:xfrm>
            <a:off x="11409045" y="6333134"/>
            <a:ext cx="731700" cy="5250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p:cSld name="Standard">
    <p:bg>
      <p:bgPr>
        <a:solidFill>
          <a:srgbClr val="F2F2F2"/>
        </a:solidFill>
      </p:bgPr>
    </p:bg>
    <p:spTree>
      <p:nvGrpSpPr>
        <p:cNvPr id="37" name="Shape 37"/>
        <p:cNvGrpSpPr/>
        <p:nvPr/>
      </p:nvGrpSpPr>
      <p:grpSpPr>
        <a:xfrm>
          <a:off x="0" y="0"/>
          <a:ext cx="0" cy="0"/>
          <a:chOff x="0" y="0"/>
          <a:chExt cx="0" cy="0"/>
        </a:xfrm>
      </p:grpSpPr>
      <p:sp>
        <p:nvSpPr>
          <p:cNvPr id="38" name="Google Shape;38;p7"/>
          <p:cNvSpPr/>
          <p:nvPr/>
        </p:nvSpPr>
        <p:spPr>
          <a:xfrm>
            <a:off x="864000" y="1484784"/>
            <a:ext cx="10440000" cy="4716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100"/>
              <a:buFont typeface="Arial"/>
              <a:buNone/>
            </a:pPr>
            <a:r>
              <a:t/>
            </a:r>
            <a:endParaRPr b="0" i="0" sz="2100" u="none" cap="none" strike="noStrike">
              <a:solidFill>
                <a:schemeClr val="lt1"/>
              </a:solidFill>
              <a:latin typeface="Open Sans"/>
              <a:ea typeface="Open Sans"/>
              <a:cs typeface="Open Sans"/>
              <a:sym typeface="Open Sans"/>
            </a:endParaRPr>
          </a:p>
        </p:txBody>
      </p:sp>
      <p:sp>
        <p:nvSpPr>
          <p:cNvPr id="39" name="Google Shape;39;p7"/>
          <p:cNvSpPr txBox="1"/>
          <p:nvPr>
            <p:ph idx="1" type="body"/>
          </p:nvPr>
        </p:nvSpPr>
        <p:spPr>
          <a:xfrm>
            <a:off x="1066027" y="1773930"/>
            <a:ext cx="10062000" cy="4212000"/>
          </a:xfrm>
          <a:prstGeom prst="rect">
            <a:avLst/>
          </a:prstGeom>
          <a:noFill/>
          <a:ln>
            <a:noFill/>
          </a:ln>
        </p:spPr>
        <p:txBody>
          <a:bodyPr anchorCtr="0" anchor="t" bIns="0" lIns="0" spcFirstLastPara="1" rIns="0" wrap="square" tIns="0">
            <a:noAutofit/>
          </a:bodyPr>
          <a:lstStyle>
            <a:lvl1pPr indent="-330200" lvl="0" marL="457200" algn="l">
              <a:lnSpc>
                <a:spcPct val="100000"/>
              </a:lnSpc>
              <a:spcBef>
                <a:spcPts val="900"/>
              </a:spcBef>
              <a:spcAft>
                <a:spcPts val="0"/>
              </a:spcAft>
              <a:buClr>
                <a:schemeClr val="dk1"/>
              </a:buClr>
              <a:buSzPts val="1600"/>
              <a:buChar char="•"/>
              <a:defRPr/>
            </a:lvl1pPr>
            <a:lvl2pPr indent="-342900" lvl="1" marL="914400" algn="l">
              <a:lnSpc>
                <a:spcPct val="100000"/>
              </a:lnSpc>
              <a:spcBef>
                <a:spcPts val="600"/>
              </a:spcBef>
              <a:spcAft>
                <a:spcPts val="0"/>
              </a:spcAft>
              <a:buClr>
                <a:schemeClr val="dk1"/>
              </a:buClr>
              <a:buSzPts val="1800"/>
              <a:buChar char="•"/>
              <a:defRPr/>
            </a:lvl2pPr>
            <a:lvl3pPr indent="-342900" lvl="2" marL="1371600" algn="l">
              <a:lnSpc>
                <a:spcPct val="100000"/>
              </a:lnSpc>
              <a:spcBef>
                <a:spcPts val="0"/>
              </a:spcBef>
              <a:spcAft>
                <a:spcPts val="0"/>
              </a:spcAft>
              <a:buClr>
                <a:schemeClr val="dk1"/>
              </a:buClr>
              <a:buSzPts val="1800"/>
              <a:buAutoNum type="arabicPeriod"/>
              <a:defRPr/>
            </a:lvl3pPr>
            <a:lvl4pPr indent="-228600" lvl="3" marL="1828800" algn="l">
              <a:lnSpc>
                <a:spcPct val="100000"/>
              </a:lnSpc>
              <a:spcBef>
                <a:spcPts val="1800"/>
              </a:spcBef>
              <a:spcAft>
                <a:spcPts val="0"/>
              </a:spcAft>
              <a:buClr>
                <a:schemeClr val="accent1"/>
              </a:buClr>
              <a:buSzPts val="1800"/>
              <a:buNone/>
              <a:defRPr/>
            </a:lvl4pPr>
            <a:lvl5pPr indent="-228600" lvl="4" marL="2286000" algn="l">
              <a:lnSpc>
                <a:spcPct val="100000"/>
              </a:lnSpc>
              <a:spcBef>
                <a:spcPts val="0"/>
              </a:spcBef>
              <a:spcAft>
                <a:spcPts val="0"/>
              </a:spcAft>
              <a:buClr>
                <a:schemeClr val="dk1"/>
              </a:buClr>
              <a:buSzPts val="1800"/>
              <a:buNone/>
              <a:defRPr/>
            </a:lvl5pPr>
            <a:lvl6pPr indent="-228600" lvl="5" marL="2743200" algn="l">
              <a:lnSpc>
                <a:spcPct val="100000"/>
              </a:lnSpc>
              <a:spcBef>
                <a:spcPts val="0"/>
              </a:spcBef>
              <a:spcAft>
                <a:spcPts val="0"/>
              </a:spcAft>
              <a:buClr>
                <a:schemeClr val="dk1"/>
              </a:buClr>
              <a:buSzPts val="1800"/>
              <a:buNone/>
              <a:defRPr/>
            </a:lvl6pPr>
            <a:lvl7pPr indent="-228600" lvl="6" marL="3200400" algn="l">
              <a:lnSpc>
                <a:spcPct val="100000"/>
              </a:lnSpc>
              <a:spcBef>
                <a:spcPts val="0"/>
              </a:spcBef>
              <a:spcAft>
                <a:spcPts val="0"/>
              </a:spcAft>
              <a:buClr>
                <a:schemeClr val="dk1"/>
              </a:buClr>
              <a:buSzPts val="1800"/>
              <a:buNone/>
              <a:defRPr/>
            </a:lvl7pPr>
            <a:lvl8pPr indent="-228600" lvl="7" marL="3657600" algn="l">
              <a:lnSpc>
                <a:spcPct val="100000"/>
              </a:lnSpc>
              <a:spcBef>
                <a:spcPts val="0"/>
              </a:spcBef>
              <a:spcAft>
                <a:spcPts val="0"/>
              </a:spcAft>
              <a:buClr>
                <a:schemeClr val="dk1"/>
              </a:buClr>
              <a:buSzPts val="1800"/>
              <a:buNone/>
              <a:defRPr/>
            </a:lvl8pPr>
            <a:lvl9pPr indent="-228600" lvl="8" marL="4114800" algn="l">
              <a:lnSpc>
                <a:spcPct val="100000"/>
              </a:lnSpc>
              <a:spcBef>
                <a:spcPts val="0"/>
              </a:spcBef>
              <a:spcAft>
                <a:spcPts val="0"/>
              </a:spcAft>
              <a:buClr>
                <a:schemeClr val="dk1"/>
              </a:buClr>
              <a:buSzPts val="1800"/>
              <a:buNone/>
              <a:defRPr/>
            </a:lvl9pPr>
          </a:lstStyle>
          <a:p/>
        </p:txBody>
      </p:sp>
      <p:sp>
        <p:nvSpPr>
          <p:cNvPr id="40" name="Google Shape;40;p7"/>
          <p:cNvSpPr txBox="1"/>
          <p:nvPr>
            <p:ph type="title"/>
          </p:nvPr>
        </p:nvSpPr>
        <p:spPr>
          <a:xfrm>
            <a:off x="864000" y="895740"/>
            <a:ext cx="10440000" cy="288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1"/>
              </a:buClr>
              <a:buSzPts val="2000"/>
              <a:buFont typeface="Open Sans ExtraBold"/>
              <a:buNone/>
              <a:defRPr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7"/>
          <p:cNvSpPr txBox="1"/>
          <p:nvPr>
            <p:ph idx="2" type="body"/>
          </p:nvPr>
        </p:nvSpPr>
        <p:spPr>
          <a:xfrm>
            <a:off x="864000" y="670673"/>
            <a:ext cx="10463213" cy="216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5"/>
              </a:buClr>
              <a:buSzPts val="1600"/>
              <a:buNone/>
              <a:defRPr cap="none">
                <a:solidFill>
                  <a:schemeClr val="accent5"/>
                </a:solidFill>
              </a:defRPr>
            </a:lvl1pPr>
            <a:lvl2pPr indent="-228600" lvl="1" marL="914400" algn="l">
              <a:lnSpc>
                <a:spcPct val="100000"/>
              </a:lnSpc>
              <a:spcBef>
                <a:spcPts val="0"/>
              </a:spcBef>
              <a:spcAft>
                <a:spcPts val="0"/>
              </a:spcAft>
              <a:buClr>
                <a:schemeClr val="accent5"/>
              </a:buClr>
              <a:buSzPts val="1600"/>
              <a:buNone/>
              <a:defRPr cap="none">
                <a:solidFill>
                  <a:schemeClr val="accent5"/>
                </a:solidFill>
              </a:defRPr>
            </a:lvl2pPr>
            <a:lvl3pPr indent="-228600" lvl="2" marL="1371600" algn="l">
              <a:lnSpc>
                <a:spcPct val="100000"/>
              </a:lnSpc>
              <a:spcBef>
                <a:spcPts val="0"/>
              </a:spcBef>
              <a:spcAft>
                <a:spcPts val="0"/>
              </a:spcAft>
              <a:buClr>
                <a:schemeClr val="accent5"/>
              </a:buClr>
              <a:buSzPts val="1600"/>
              <a:buFont typeface="Arial"/>
              <a:buNone/>
              <a:defRPr cap="none">
                <a:solidFill>
                  <a:schemeClr val="accent5"/>
                </a:solidFill>
              </a:defRPr>
            </a:lvl3pPr>
            <a:lvl4pPr indent="-228600" lvl="3" marL="1828800" algn="l">
              <a:lnSpc>
                <a:spcPct val="100000"/>
              </a:lnSpc>
              <a:spcBef>
                <a:spcPts val="0"/>
              </a:spcBef>
              <a:spcAft>
                <a:spcPts val="0"/>
              </a:spcAft>
              <a:buClr>
                <a:schemeClr val="accent5"/>
              </a:buClr>
              <a:buSzPts val="1600"/>
              <a:buFont typeface="Arial"/>
              <a:buNone/>
              <a:defRPr cap="none">
                <a:solidFill>
                  <a:schemeClr val="accent5"/>
                </a:solidFill>
              </a:defRPr>
            </a:lvl4pPr>
            <a:lvl5pPr indent="-228600" lvl="4" marL="2286000" algn="l">
              <a:lnSpc>
                <a:spcPct val="100000"/>
              </a:lnSpc>
              <a:spcBef>
                <a:spcPts val="0"/>
              </a:spcBef>
              <a:spcAft>
                <a:spcPts val="0"/>
              </a:spcAft>
              <a:buClr>
                <a:schemeClr val="accent5"/>
              </a:buClr>
              <a:buSzPts val="1600"/>
              <a:buFont typeface="Arial"/>
              <a:buNone/>
              <a:defRPr cap="none">
                <a:solidFill>
                  <a:schemeClr val="accent5"/>
                </a:solidFill>
              </a:defRPr>
            </a:lvl5pPr>
            <a:lvl6pPr indent="-228600" lvl="5" marL="2743200" algn="l">
              <a:lnSpc>
                <a:spcPct val="100000"/>
              </a:lnSpc>
              <a:spcBef>
                <a:spcPts val="0"/>
              </a:spcBef>
              <a:spcAft>
                <a:spcPts val="0"/>
              </a:spcAft>
              <a:buClr>
                <a:schemeClr val="accent5"/>
              </a:buClr>
              <a:buSzPts val="1600"/>
              <a:buFont typeface="Arial"/>
              <a:buNone/>
              <a:defRPr cap="none">
                <a:solidFill>
                  <a:schemeClr val="accent5"/>
                </a:solidFill>
              </a:defRPr>
            </a:lvl6pPr>
            <a:lvl7pPr indent="-228600" lvl="6" marL="3200400" algn="l">
              <a:lnSpc>
                <a:spcPct val="100000"/>
              </a:lnSpc>
              <a:spcBef>
                <a:spcPts val="0"/>
              </a:spcBef>
              <a:spcAft>
                <a:spcPts val="0"/>
              </a:spcAft>
              <a:buClr>
                <a:schemeClr val="accent5"/>
              </a:buClr>
              <a:buSzPts val="1600"/>
              <a:buFont typeface="Arial"/>
              <a:buNone/>
              <a:defRPr cap="none">
                <a:solidFill>
                  <a:schemeClr val="accent5"/>
                </a:solidFill>
              </a:defRPr>
            </a:lvl7pPr>
            <a:lvl8pPr indent="-228600" lvl="7" marL="3657600" algn="l">
              <a:lnSpc>
                <a:spcPct val="100000"/>
              </a:lnSpc>
              <a:spcBef>
                <a:spcPts val="0"/>
              </a:spcBef>
              <a:spcAft>
                <a:spcPts val="0"/>
              </a:spcAft>
              <a:buClr>
                <a:schemeClr val="accent5"/>
              </a:buClr>
              <a:buSzPts val="1600"/>
              <a:buFont typeface="Arial"/>
              <a:buNone/>
              <a:defRPr cap="none">
                <a:solidFill>
                  <a:schemeClr val="accent5"/>
                </a:solidFill>
              </a:defRPr>
            </a:lvl8pPr>
            <a:lvl9pPr indent="-228600" lvl="8" marL="4114800" algn="l">
              <a:lnSpc>
                <a:spcPct val="100000"/>
              </a:lnSpc>
              <a:spcBef>
                <a:spcPts val="0"/>
              </a:spcBef>
              <a:spcAft>
                <a:spcPts val="0"/>
              </a:spcAft>
              <a:buClr>
                <a:schemeClr val="accent5"/>
              </a:buClr>
              <a:buSzPts val="1600"/>
              <a:buFont typeface="Arial"/>
              <a:buNone/>
              <a:defRPr cap="none">
                <a:solidFill>
                  <a:schemeClr val="accent5"/>
                </a:solidFill>
              </a:defRPr>
            </a:lvl9pPr>
          </a:lstStyle>
          <a:p/>
        </p:txBody>
      </p:sp>
      <p:sp>
        <p:nvSpPr>
          <p:cNvPr id="42" name="Google Shape;42;p7"/>
          <p:cNvSpPr txBox="1"/>
          <p:nvPr>
            <p:ph idx="12" type="sldNum"/>
          </p:nvPr>
        </p:nvSpPr>
        <p:spPr>
          <a:xfrm>
            <a:off x="11409045" y="6333134"/>
            <a:ext cx="731700" cy="5250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10" name="Shape 310"/>
        <p:cNvGrpSpPr/>
        <p:nvPr/>
      </p:nvGrpSpPr>
      <p:grpSpPr>
        <a:xfrm>
          <a:off x="0" y="0"/>
          <a:ext cx="0" cy="0"/>
          <a:chOff x="0" y="0"/>
          <a:chExt cx="0" cy="0"/>
        </a:xfrm>
      </p:grpSpPr>
      <p:sp>
        <p:nvSpPr>
          <p:cNvPr id="311" name="Google Shape;311;g36b66dd05ac_0_600"/>
          <p:cNvSpPr txBox="1"/>
          <p:nvPr>
            <p:ph type="title"/>
          </p:nvPr>
        </p:nvSpPr>
        <p:spPr>
          <a:xfrm>
            <a:off x="864817" y="469373"/>
            <a:ext cx="10440000" cy="720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1"/>
              </a:buClr>
              <a:buSzPts val="1700"/>
              <a:buFont typeface="Open Sans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2" name="Google Shape;312;g36b66dd05ac_0_600"/>
          <p:cNvSpPr txBox="1"/>
          <p:nvPr>
            <p:ph idx="10" type="dt"/>
          </p:nvPr>
        </p:nvSpPr>
        <p:spPr>
          <a:xfrm>
            <a:off x="9816205" y="6489368"/>
            <a:ext cx="1260300" cy="252000"/>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3" name="Google Shape;313;g36b66dd05ac_0_600"/>
          <p:cNvSpPr txBox="1"/>
          <p:nvPr>
            <p:ph idx="11" type="ftr"/>
          </p:nvPr>
        </p:nvSpPr>
        <p:spPr>
          <a:xfrm>
            <a:off x="1065600" y="6489368"/>
            <a:ext cx="3060000" cy="252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4" name="Google Shape;314;g36b66dd05ac_0_600"/>
          <p:cNvSpPr txBox="1"/>
          <p:nvPr>
            <p:ph idx="12" type="sldNum"/>
          </p:nvPr>
        </p:nvSpPr>
        <p:spPr>
          <a:xfrm>
            <a:off x="11116439" y="6489368"/>
            <a:ext cx="389700" cy="2520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9pPr>
          </a:lstStyle>
          <a:p>
            <a:pPr indent="0" lvl="0" marL="0" rtl="0" algn="l">
              <a:spcBef>
                <a:spcPts val="0"/>
              </a:spcBef>
              <a:spcAft>
                <a:spcPts val="0"/>
              </a:spcAft>
              <a:buNone/>
            </a:pPr>
            <a:r>
              <a:rPr lang="nl-NL"/>
              <a:t>| </a:t>
            </a:r>
            <a:fld id="{00000000-1234-1234-1234-123412341234}" type="slidenum">
              <a:rPr lang="nl-N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ighlights (2)">
  <p:cSld name="Highlights (2)">
    <p:spTree>
      <p:nvGrpSpPr>
        <p:cNvPr id="43" name="Shape 43"/>
        <p:cNvGrpSpPr/>
        <p:nvPr/>
      </p:nvGrpSpPr>
      <p:grpSpPr>
        <a:xfrm>
          <a:off x="0" y="0"/>
          <a:ext cx="0" cy="0"/>
          <a:chOff x="0" y="0"/>
          <a:chExt cx="0" cy="0"/>
        </a:xfrm>
      </p:grpSpPr>
      <p:sp>
        <p:nvSpPr>
          <p:cNvPr id="44" name="Google Shape;44;p9"/>
          <p:cNvSpPr txBox="1"/>
          <p:nvPr>
            <p:ph idx="10" type="dt"/>
          </p:nvPr>
        </p:nvSpPr>
        <p:spPr>
          <a:xfrm>
            <a:off x="9816205" y="6489368"/>
            <a:ext cx="1260222" cy="252000"/>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9"/>
          <p:cNvSpPr txBox="1"/>
          <p:nvPr>
            <p:ph idx="11" type="ftr"/>
          </p:nvPr>
        </p:nvSpPr>
        <p:spPr>
          <a:xfrm>
            <a:off x="1065600" y="6489368"/>
            <a:ext cx="3060000" cy="252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9"/>
          <p:cNvSpPr txBox="1"/>
          <p:nvPr>
            <p:ph idx="12" type="sldNum"/>
          </p:nvPr>
        </p:nvSpPr>
        <p:spPr>
          <a:xfrm>
            <a:off x="11116439" y="6489368"/>
            <a:ext cx="389588" cy="2520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9pPr>
          </a:lstStyle>
          <a:p>
            <a:pPr indent="0" lvl="0" marL="0" rtl="0" algn="l">
              <a:spcBef>
                <a:spcPts val="0"/>
              </a:spcBef>
              <a:spcAft>
                <a:spcPts val="0"/>
              </a:spcAft>
              <a:buNone/>
            </a:pPr>
            <a:r>
              <a:rPr lang="nl-NL"/>
              <a:t>| </a:t>
            </a:r>
            <a:fld id="{00000000-1234-1234-1234-123412341234}" type="slidenum">
              <a:rPr lang="nl-NL"/>
              <a:t>‹#›</a:t>
            </a:fld>
            <a:endParaRPr/>
          </a:p>
        </p:txBody>
      </p:sp>
      <p:sp>
        <p:nvSpPr>
          <p:cNvPr id="47" name="Google Shape;47;p9"/>
          <p:cNvSpPr txBox="1"/>
          <p:nvPr>
            <p:ph idx="1" type="body"/>
          </p:nvPr>
        </p:nvSpPr>
        <p:spPr>
          <a:xfrm>
            <a:off x="5541900" y="2217600"/>
            <a:ext cx="5774792" cy="3203575"/>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5"/>
              </a:buClr>
              <a:buSzPts val="1700"/>
              <a:buNone/>
              <a:defRPr b="0" sz="1700">
                <a:solidFill>
                  <a:schemeClr val="accent5"/>
                </a:solidFill>
                <a:latin typeface="Open Sans ExtraBold"/>
                <a:ea typeface="Open Sans ExtraBold"/>
                <a:cs typeface="Open Sans ExtraBold"/>
                <a:sym typeface="Open Sans ExtraBold"/>
              </a:defRPr>
            </a:lvl1pPr>
            <a:lvl2pPr indent="-228600" lvl="1" marL="914400" algn="l">
              <a:lnSpc>
                <a:spcPct val="95000"/>
              </a:lnSpc>
              <a:spcBef>
                <a:spcPts val="300"/>
              </a:spcBef>
              <a:spcAft>
                <a:spcPts val="0"/>
              </a:spcAft>
              <a:buClr>
                <a:schemeClr val="accent5"/>
              </a:buClr>
              <a:buSzPts val="2800"/>
              <a:buNone/>
              <a:defRPr b="0" sz="2800">
                <a:solidFill>
                  <a:schemeClr val="accent5"/>
                </a:solidFill>
              </a:defRPr>
            </a:lvl2pPr>
            <a:lvl3pPr indent="-406400" lvl="2" marL="1371600" algn="l">
              <a:lnSpc>
                <a:spcPct val="90000"/>
              </a:lnSpc>
              <a:spcBef>
                <a:spcPts val="0"/>
              </a:spcBef>
              <a:spcAft>
                <a:spcPts val="0"/>
              </a:spcAft>
              <a:buClr>
                <a:schemeClr val="accent5"/>
              </a:buClr>
              <a:buSzPts val="2800"/>
              <a:buFont typeface="Open Sans"/>
              <a:buChar char="–"/>
              <a:defRPr b="0" sz="2800">
                <a:solidFill>
                  <a:schemeClr val="accent5"/>
                </a:solidFill>
              </a:defRPr>
            </a:lvl3pPr>
            <a:lvl4pPr indent="-228600" lvl="3" marL="1828800" algn="l">
              <a:lnSpc>
                <a:spcPct val="90000"/>
              </a:lnSpc>
              <a:spcBef>
                <a:spcPts val="0"/>
              </a:spcBef>
              <a:spcAft>
                <a:spcPts val="0"/>
              </a:spcAft>
              <a:buClr>
                <a:schemeClr val="accent5"/>
              </a:buClr>
              <a:buSzPts val="2800"/>
              <a:buFont typeface="Arial"/>
              <a:buNone/>
              <a:defRPr b="0" sz="2800">
                <a:solidFill>
                  <a:schemeClr val="accent5"/>
                </a:solidFill>
                <a:latin typeface="Open Sans"/>
                <a:ea typeface="Open Sans"/>
                <a:cs typeface="Open Sans"/>
                <a:sym typeface="Open Sans"/>
              </a:defRPr>
            </a:lvl4pPr>
            <a:lvl5pPr indent="-228600" lvl="4" marL="2286000" algn="l">
              <a:lnSpc>
                <a:spcPct val="90000"/>
              </a:lnSpc>
              <a:spcBef>
                <a:spcPts val="0"/>
              </a:spcBef>
              <a:spcAft>
                <a:spcPts val="0"/>
              </a:spcAft>
              <a:buClr>
                <a:schemeClr val="accent5"/>
              </a:buClr>
              <a:buSzPts val="2800"/>
              <a:buFont typeface="Arial"/>
              <a:buNone/>
              <a:defRPr b="0" sz="2800">
                <a:solidFill>
                  <a:schemeClr val="accent5"/>
                </a:solidFill>
              </a:defRPr>
            </a:lvl5pPr>
            <a:lvl6pPr indent="-228600" lvl="5" marL="2743200" algn="l">
              <a:lnSpc>
                <a:spcPct val="90000"/>
              </a:lnSpc>
              <a:spcBef>
                <a:spcPts val="0"/>
              </a:spcBef>
              <a:spcAft>
                <a:spcPts val="0"/>
              </a:spcAft>
              <a:buClr>
                <a:schemeClr val="accent5"/>
              </a:buClr>
              <a:buSzPts val="2800"/>
              <a:buFont typeface="Arial"/>
              <a:buNone/>
              <a:defRPr b="0" sz="2800">
                <a:solidFill>
                  <a:schemeClr val="accent5"/>
                </a:solidFill>
              </a:defRPr>
            </a:lvl6pPr>
            <a:lvl7pPr indent="-228600" lvl="6" marL="3200400" algn="l">
              <a:lnSpc>
                <a:spcPct val="90000"/>
              </a:lnSpc>
              <a:spcBef>
                <a:spcPts val="0"/>
              </a:spcBef>
              <a:spcAft>
                <a:spcPts val="0"/>
              </a:spcAft>
              <a:buClr>
                <a:schemeClr val="accent5"/>
              </a:buClr>
              <a:buSzPts val="2800"/>
              <a:buFont typeface="Arial"/>
              <a:buNone/>
              <a:defRPr b="0" sz="2800">
                <a:solidFill>
                  <a:schemeClr val="accent5"/>
                </a:solidFill>
              </a:defRPr>
            </a:lvl7pPr>
            <a:lvl8pPr indent="-228600" lvl="7" marL="3657600" algn="l">
              <a:lnSpc>
                <a:spcPct val="90000"/>
              </a:lnSpc>
              <a:spcBef>
                <a:spcPts val="0"/>
              </a:spcBef>
              <a:spcAft>
                <a:spcPts val="0"/>
              </a:spcAft>
              <a:buClr>
                <a:schemeClr val="accent5"/>
              </a:buClr>
              <a:buSzPts val="2800"/>
              <a:buFont typeface="Arial"/>
              <a:buNone/>
              <a:defRPr b="0" sz="2800">
                <a:solidFill>
                  <a:schemeClr val="accent5"/>
                </a:solidFill>
              </a:defRPr>
            </a:lvl8pPr>
            <a:lvl9pPr indent="-228600" lvl="8" marL="4114800" algn="l">
              <a:lnSpc>
                <a:spcPct val="90000"/>
              </a:lnSpc>
              <a:spcBef>
                <a:spcPts val="0"/>
              </a:spcBef>
              <a:spcAft>
                <a:spcPts val="0"/>
              </a:spcAft>
              <a:buClr>
                <a:schemeClr val="accent5"/>
              </a:buClr>
              <a:buSzPts val="2800"/>
              <a:buFont typeface="Arial"/>
              <a:buNone/>
              <a:defRPr b="0" sz="2800">
                <a:solidFill>
                  <a:schemeClr val="accent5"/>
                </a:solidFill>
              </a:defRPr>
            </a:lvl9pPr>
          </a:lstStyle>
          <a:p/>
        </p:txBody>
      </p:sp>
      <p:sp>
        <p:nvSpPr>
          <p:cNvPr id="48" name="Google Shape;48;p9"/>
          <p:cNvSpPr txBox="1"/>
          <p:nvPr>
            <p:ph idx="2" type="body"/>
          </p:nvPr>
        </p:nvSpPr>
        <p:spPr>
          <a:xfrm>
            <a:off x="1017712" y="2215838"/>
            <a:ext cx="4034171" cy="3203575"/>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5"/>
              </a:buClr>
              <a:buSzPts val="1700"/>
              <a:buNone/>
              <a:defRPr b="0" sz="1700">
                <a:solidFill>
                  <a:schemeClr val="accent5"/>
                </a:solidFill>
                <a:latin typeface="Open Sans ExtraBold"/>
                <a:ea typeface="Open Sans ExtraBold"/>
                <a:cs typeface="Open Sans ExtraBold"/>
                <a:sym typeface="Open Sans ExtraBold"/>
              </a:defRPr>
            </a:lvl1pPr>
            <a:lvl2pPr indent="-228600" lvl="1" marL="914400" algn="l">
              <a:lnSpc>
                <a:spcPct val="95000"/>
              </a:lnSpc>
              <a:spcBef>
                <a:spcPts val="300"/>
              </a:spcBef>
              <a:spcAft>
                <a:spcPts val="0"/>
              </a:spcAft>
              <a:buClr>
                <a:schemeClr val="accent5"/>
              </a:buClr>
              <a:buSzPts val="2800"/>
              <a:buNone/>
              <a:defRPr b="0" sz="2800">
                <a:solidFill>
                  <a:schemeClr val="accent5"/>
                </a:solidFill>
              </a:defRPr>
            </a:lvl2pPr>
            <a:lvl3pPr indent="-406400" lvl="2" marL="1371600" algn="l">
              <a:lnSpc>
                <a:spcPct val="90000"/>
              </a:lnSpc>
              <a:spcBef>
                <a:spcPts val="0"/>
              </a:spcBef>
              <a:spcAft>
                <a:spcPts val="0"/>
              </a:spcAft>
              <a:buClr>
                <a:schemeClr val="accent5"/>
              </a:buClr>
              <a:buSzPts val="2800"/>
              <a:buFont typeface="Open Sans"/>
              <a:buChar char="–"/>
              <a:defRPr b="0" sz="2800">
                <a:solidFill>
                  <a:schemeClr val="accent5"/>
                </a:solidFill>
              </a:defRPr>
            </a:lvl3pPr>
            <a:lvl4pPr indent="-228600" lvl="3" marL="1828800" algn="l">
              <a:lnSpc>
                <a:spcPct val="90000"/>
              </a:lnSpc>
              <a:spcBef>
                <a:spcPts val="0"/>
              </a:spcBef>
              <a:spcAft>
                <a:spcPts val="0"/>
              </a:spcAft>
              <a:buClr>
                <a:schemeClr val="accent5"/>
              </a:buClr>
              <a:buSzPts val="2800"/>
              <a:buFont typeface="Arial"/>
              <a:buNone/>
              <a:defRPr b="0" sz="2800">
                <a:solidFill>
                  <a:schemeClr val="accent5"/>
                </a:solidFill>
                <a:latin typeface="Open Sans"/>
                <a:ea typeface="Open Sans"/>
                <a:cs typeface="Open Sans"/>
                <a:sym typeface="Open Sans"/>
              </a:defRPr>
            </a:lvl4pPr>
            <a:lvl5pPr indent="-228600" lvl="4" marL="2286000" algn="l">
              <a:lnSpc>
                <a:spcPct val="90000"/>
              </a:lnSpc>
              <a:spcBef>
                <a:spcPts val="0"/>
              </a:spcBef>
              <a:spcAft>
                <a:spcPts val="0"/>
              </a:spcAft>
              <a:buClr>
                <a:schemeClr val="accent5"/>
              </a:buClr>
              <a:buSzPts val="2800"/>
              <a:buFont typeface="Arial"/>
              <a:buNone/>
              <a:defRPr b="0" sz="2800">
                <a:solidFill>
                  <a:schemeClr val="accent5"/>
                </a:solidFill>
              </a:defRPr>
            </a:lvl5pPr>
            <a:lvl6pPr indent="-228600" lvl="5" marL="2743200" algn="l">
              <a:lnSpc>
                <a:spcPct val="90000"/>
              </a:lnSpc>
              <a:spcBef>
                <a:spcPts val="0"/>
              </a:spcBef>
              <a:spcAft>
                <a:spcPts val="0"/>
              </a:spcAft>
              <a:buClr>
                <a:schemeClr val="accent5"/>
              </a:buClr>
              <a:buSzPts val="2800"/>
              <a:buFont typeface="Arial"/>
              <a:buNone/>
              <a:defRPr b="0" sz="2800">
                <a:solidFill>
                  <a:schemeClr val="accent5"/>
                </a:solidFill>
              </a:defRPr>
            </a:lvl6pPr>
            <a:lvl7pPr indent="-228600" lvl="6" marL="3200400" algn="l">
              <a:lnSpc>
                <a:spcPct val="90000"/>
              </a:lnSpc>
              <a:spcBef>
                <a:spcPts val="0"/>
              </a:spcBef>
              <a:spcAft>
                <a:spcPts val="0"/>
              </a:spcAft>
              <a:buClr>
                <a:schemeClr val="accent5"/>
              </a:buClr>
              <a:buSzPts val="2800"/>
              <a:buFont typeface="Arial"/>
              <a:buNone/>
              <a:defRPr b="0" sz="2800">
                <a:solidFill>
                  <a:schemeClr val="accent5"/>
                </a:solidFill>
              </a:defRPr>
            </a:lvl7pPr>
            <a:lvl8pPr indent="-228600" lvl="7" marL="3657600" algn="l">
              <a:lnSpc>
                <a:spcPct val="90000"/>
              </a:lnSpc>
              <a:spcBef>
                <a:spcPts val="0"/>
              </a:spcBef>
              <a:spcAft>
                <a:spcPts val="0"/>
              </a:spcAft>
              <a:buClr>
                <a:schemeClr val="accent5"/>
              </a:buClr>
              <a:buSzPts val="2800"/>
              <a:buFont typeface="Arial"/>
              <a:buNone/>
              <a:defRPr b="0" sz="2800">
                <a:solidFill>
                  <a:schemeClr val="accent5"/>
                </a:solidFill>
              </a:defRPr>
            </a:lvl8pPr>
            <a:lvl9pPr indent="-228600" lvl="8" marL="4114800" algn="l">
              <a:lnSpc>
                <a:spcPct val="90000"/>
              </a:lnSpc>
              <a:spcBef>
                <a:spcPts val="0"/>
              </a:spcBef>
              <a:spcAft>
                <a:spcPts val="0"/>
              </a:spcAft>
              <a:buClr>
                <a:schemeClr val="accent5"/>
              </a:buClr>
              <a:buSzPts val="2800"/>
              <a:buFont typeface="Arial"/>
              <a:buNone/>
              <a:defRPr b="0" sz="2800">
                <a:solidFill>
                  <a:schemeClr val="accent5"/>
                </a:solidFill>
              </a:defRPr>
            </a:lvl9pPr>
          </a:lstStyle>
          <a:p/>
        </p:txBody>
      </p:sp>
      <p:sp>
        <p:nvSpPr>
          <p:cNvPr id="49" name="Google Shape;49;p9"/>
          <p:cNvSpPr txBox="1"/>
          <p:nvPr>
            <p:ph type="title"/>
          </p:nvPr>
        </p:nvSpPr>
        <p:spPr>
          <a:xfrm>
            <a:off x="876692" y="931413"/>
            <a:ext cx="10440000" cy="720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1"/>
              </a:buClr>
              <a:buSzPts val="4400"/>
              <a:buFont typeface="Open Sans ExtraBold"/>
              <a:buNone/>
              <a:defRPr b="0" sz="4400" cap="none">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9"/>
          <p:cNvSpPr txBox="1"/>
          <p:nvPr>
            <p:ph idx="3" type="body"/>
          </p:nvPr>
        </p:nvSpPr>
        <p:spPr>
          <a:xfrm>
            <a:off x="854075" y="609569"/>
            <a:ext cx="10440000" cy="288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5"/>
              </a:buClr>
              <a:buSzPts val="1600"/>
              <a:buNone/>
              <a:defRPr cap="none">
                <a:solidFill>
                  <a:schemeClr val="accent5"/>
                </a:solidFill>
              </a:defRPr>
            </a:lvl1pPr>
            <a:lvl2pPr indent="-228600" lvl="1" marL="914400" algn="l">
              <a:lnSpc>
                <a:spcPct val="100000"/>
              </a:lnSpc>
              <a:spcBef>
                <a:spcPts val="0"/>
              </a:spcBef>
              <a:spcAft>
                <a:spcPts val="0"/>
              </a:spcAft>
              <a:buClr>
                <a:schemeClr val="accent5"/>
              </a:buClr>
              <a:buSzPts val="1600"/>
              <a:buNone/>
              <a:defRPr cap="none">
                <a:solidFill>
                  <a:schemeClr val="accent5"/>
                </a:solidFill>
              </a:defRPr>
            </a:lvl2pPr>
            <a:lvl3pPr indent="-228600" lvl="2" marL="1371600" algn="l">
              <a:lnSpc>
                <a:spcPct val="100000"/>
              </a:lnSpc>
              <a:spcBef>
                <a:spcPts val="0"/>
              </a:spcBef>
              <a:spcAft>
                <a:spcPts val="0"/>
              </a:spcAft>
              <a:buClr>
                <a:schemeClr val="accent5"/>
              </a:buClr>
              <a:buSzPts val="1600"/>
              <a:buFont typeface="Arial"/>
              <a:buNone/>
              <a:defRPr cap="none">
                <a:solidFill>
                  <a:schemeClr val="accent5"/>
                </a:solidFill>
              </a:defRPr>
            </a:lvl3pPr>
            <a:lvl4pPr indent="-228600" lvl="3" marL="1828800" algn="l">
              <a:lnSpc>
                <a:spcPct val="100000"/>
              </a:lnSpc>
              <a:spcBef>
                <a:spcPts val="0"/>
              </a:spcBef>
              <a:spcAft>
                <a:spcPts val="0"/>
              </a:spcAft>
              <a:buClr>
                <a:schemeClr val="accent5"/>
              </a:buClr>
              <a:buSzPts val="1600"/>
              <a:buFont typeface="Arial"/>
              <a:buNone/>
              <a:defRPr cap="none">
                <a:solidFill>
                  <a:schemeClr val="accent5"/>
                </a:solidFill>
              </a:defRPr>
            </a:lvl4pPr>
            <a:lvl5pPr indent="-228600" lvl="4" marL="2286000" algn="l">
              <a:lnSpc>
                <a:spcPct val="100000"/>
              </a:lnSpc>
              <a:spcBef>
                <a:spcPts val="0"/>
              </a:spcBef>
              <a:spcAft>
                <a:spcPts val="0"/>
              </a:spcAft>
              <a:buClr>
                <a:schemeClr val="accent5"/>
              </a:buClr>
              <a:buSzPts val="1600"/>
              <a:buFont typeface="Arial"/>
              <a:buNone/>
              <a:defRPr cap="none">
                <a:solidFill>
                  <a:schemeClr val="accent5"/>
                </a:solidFill>
              </a:defRPr>
            </a:lvl5pPr>
            <a:lvl6pPr indent="-228600" lvl="5" marL="2743200" algn="l">
              <a:lnSpc>
                <a:spcPct val="100000"/>
              </a:lnSpc>
              <a:spcBef>
                <a:spcPts val="0"/>
              </a:spcBef>
              <a:spcAft>
                <a:spcPts val="0"/>
              </a:spcAft>
              <a:buClr>
                <a:schemeClr val="accent5"/>
              </a:buClr>
              <a:buSzPts val="1600"/>
              <a:buFont typeface="Arial"/>
              <a:buNone/>
              <a:defRPr cap="none">
                <a:solidFill>
                  <a:schemeClr val="accent5"/>
                </a:solidFill>
              </a:defRPr>
            </a:lvl6pPr>
            <a:lvl7pPr indent="-228600" lvl="6" marL="3200400" algn="l">
              <a:lnSpc>
                <a:spcPct val="100000"/>
              </a:lnSpc>
              <a:spcBef>
                <a:spcPts val="0"/>
              </a:spcBef>
              <a:spcAft>
                <a:spcPts val="0"/>
              </a:spcAft>
              <a:buClr>
                <a:schemeClr val="accent5"/>
              </a:buClr>
              <a:buSzPts val="1600"/>
              <a:buFont typeface="Arial"/>
              <a:buNone/>
              <a:defRPr cap="none">
                <a:solidFill>
                  <a:schemeClr val="accent5"/>
                </a:solidFill>
              </a:defRPr>
            </a:lvl7pPr>
            <a:lvl8pPr indent="-228600" lvl="7" marL="3657600" algn="l">
              <a:lnSpc>
                <a:spcPct val="100000"/>
              </a:lnSpc>
              <a:spcBef>
                <a:spcPts val="0"/>
              </a:spcBef>
              <a:spcAft>
                <a:spcPts val="0"/>
              </a:spcAft>
              <a:buClr>
                <a:schemeClr val="accent5"/>
              </a:buClr>
              <a:buSzPts val="1600"/>
              <a:buFont typeface="Arial"/>
              <a:buNone/>
              <a:defRPr cap="none">
                <a:solidFill>
                  <a:schemeClr val="accent5"/>
                </a:solidFill>
              </a:defRPr>
            </a:lvl8pPr>
            <a:lvl9pPr indent="-228600" lvl="8" marL="4114800" algn="l">
              <a:lnSpc>
                <a:spcPct val="100000"/>
              </a:lnSpc>
              <a:spcBef>
                <a:spcPts val="0"/>
              </a:spcBef>
              <a:spcAft>
                <a:spcPts val="0"/>
              </a:spcAft>
              <a:buClr>
                <a:schemeClr val="accent5"/>
              </a:buClr>
              <a:buSzPts val="1600"/>
              <a:buFont typeface="Arial"/>
              <a:buNone/>
              <a:defRPr cap="none">
                <a:solidFill>
                  <a:schemeClr val="accent5"/>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ighlights (4)">
  <p:cSld name="Highlights (4)">
    <p:spTree>
      <p:nvGrpSpPr>
        <p:cNvPr id="51" name="Shape 51"/>
        <p:cNvGrpSpPr/>
        <p:nvPr/>
      </p:nvGrpSpPr>
      <p:grpSpPr>
        <a:xfrm>
          <a:off x="0" y="0"/>
          <a:ext cx="0" cy="0"/>
          <a:chOff x="0" y="0"/>
          <a:chExt cx="0" cy="0"/>
        </a:xfrm>
      </p:grpSpPr>
      <p:sp>
        <p:nvSpPr>
          <p:cNvPr id="52" name="Google Shape;52;p10"/>
          <p:cNvSpPr txBox="1"/>
          <p:nvPr>
            <p:ph idx="10" type="dt"/>
          </p:nvPr>
        </p:nvSpPr>
        <p:spPr>
          <a:xfrm>
            <a:off x="9816205" y="6489368"/>
            <a:ext cx="1260222" cy="252000"/>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10"/>
          <p:cNvSpPr txBox="1"/>
          <p:nvPr>
            <p:ph idx="11" type="ftr"/>
          </p:nvPr>
        </p:nvSpPr>
        <p:spPr>
          <a:xfrm>
            <a:off x="1065600" y="6489368"/>
            <a:ext cx="3060000" cy="252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10"/>
          <p:cNvSpPr txBox="1"/>
          <p:nvPr>
            <p:ph idx="12" type="sldNum"/>
          </p:nvPr>
        </p:nvSpPr>
        <p:spPr>
          <a:xfrm>
            <a:off x="11116439" y="6489368"/>
            <a:ext cx="389588" cy="2520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9pPr>
          </a:lstStyle>
          <a:p>
            <a:pPr indent="0" lvl="0" marL="0" rtl="0" algn="l">
              <a:spcBef>
                <a:spcPts val="0"/>
              </a:spcBef>
              <a:spcAft>
                <a:spcPts val="0"/>
              </a:spcAft>
              <a:buNone/>
            </a:pPr>
            <a:r>
              <a:rPr lang="nl-NL"/>
              <a:t>| </a:t>
            </a:r>
            <a:fld id="{00000000-1234-1234-1234-123412341234}" type="slidenum">
              <a:rPr lang="nl-NL"/>
              <a:t>‹#›</a:t>
            </a:fld>
            <a:endParaRPr/>
          </a:p>
        </p:txBody>
      </p:sp>
      <p:sp>
        <p:nvSpPr>
          <p:cNvPr id="55" name="Google Shape;55;p10"/>
          <p:cNvSpPr txBox="1"/>
          <p:nvPr>
            <p:ph idx="1" type="body"/>
          </p:nvPr>
        </p:nvSpPr>
        <p:spPr>
          <a:xfrm>
            <a:off x="9249904" y="2203963"/>
            <a:ext cx="2366962" cy="3203575"/>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5"/>
              </a:buClr>
              <a:buSzPts val="1700"/>
              <a:buNone/>
              <a:defRPr b="0" sz="1700">
                <a:solidFill>
                  <a:schemeClr val="accent5"/>
                </a:solidFill>
                <a:latin typeface="Open Sans ExtraBold"/>
                <a:ea typeface="Open Sans ExtraBold"/>
                <a:cs typeface="Open Sans ExtraBold"/>
                <a:sym typeface="Open Sans ExtraBold"/>
              </a:defRPr>
            </a:lvl1pPr>
            <a:lvl2pPr indent="-228600" lvl="1" marL="914400" algn="l">
              <a:lnSpc>
                <a:spcPct val="95000"/>
              </a:lnSpc>
              <a:spcBef>
                <a:spcPts val="300"/>
              </a:spcBef>
              <a:spcAft>
                <a:spcPts val="0"/>
              </a:spcAft>
              <a:buClr>
                <a:schemeClr val="accent5"/>
              </a:buClr>
              <a:buSzPts val="2800"/>
              <a:buNone/>
              <a:defRPr b="0" sz="2800">
                <a:solidFill>
                  <a:schemeClr val="accent5"/>
                </a:solidFill>
              </a:defRPr>
            </a:lvl2pPr>
            <a:lvl3pPr indent="-406400" lvl="2" marL="1371600" algn="l">
              <a:lnSpc>
                <a:spcPct val="90000"/>
              </a:lnSpc>
              <a:spcBef>
                <a:spcPts val="0"/>
              </a:spcBef>
              <a:spcAft>
                <a:spcPts val="0"/>
              </a:spcAft>
              <a:buClr>
                <a:schemeClr val="accent5"/>
              </a:buClr>
              <a:buSzPts val="2800"/>
              <a:buFont typeface="Open Sans"/>
              <a:buChar char="–"/>
              <a:defRPr b="0" sz="2800">
                <a:solidFill>
                  <a:schemeClr val="accent5"/>
                </a:solidFill>
              </a:defRPr>
            </a:lvl3pPr>
            <a:lvl4pPr indent="-228600" lvl="3" marL="1828800" algn="l">
              <a:lnSpc>
                <a:spcPct val="90000"/>
              </a:lnSpc>
              <a:spcBef>
                <a:spcPts val="0"/>
              </a:spcBef>
              <a:spcAft>
                <a:spcPts val="0"/>
              </a:spcAft>
              <a:buClr>
                <a:schemeClr val="accent5"/>
              </a:buClr>
              <a:buSzPts val="2800"/>
              <a:buFont typeface="Arial"/>
              <a:buNone/>
              <a:defRPr b="0" sz="2800">
                <a:solidFill>
                  <a:schemeClr val="accent5"/>
                </a:solidFill>
                <a:latin typeface="Open Sans"/>
                <a:ea typeface="Open Sans"/>
                <a:cs typeface="Open Sans"/>
                <a:sym typeface="Open Sans"/>
              </a:defRPr>
            </a:lvl4pPr>
            <a:lvl5pPr indent="-228600" lvl="4" marL="2286000" algn="l">
              <a:lnSpc>
                <a:spcPct val="90000"/>
              </a:lnSpc>
              <a:spcBef>
                <a:spcPts val="0"/>
              </a:spcBef>
              <a:spcAft>
                <a:spcPts val="0"/>
              </a:spcAft>
              <a:buClr>
                <a:schemeClr val="accent5"/>
              </a:buClr>
              <a:buSzPts val="2800"/>
              <a:buFont typeface="Arial"/>
              <a:buNone/>
              <a:defRPr b="0" sz="2800">
                <a:solidFill>
                  <a:schemeClr val="accent5"/>
                </a:solidFill>
              </a:defRPr>
            </a:lvl5pPr>
            <a:lvl6pPr indent="-228600" lvl="5" marL="2743200" algn="l">
              <a:lnSpc>
                <a:spcPct val="90000"/>
              </a:lnSpc>
              <a:spcBef>
                <a:spcPts val="0"/>
              </a:spcBef>
              <a:spcAft>
                <a:spcPts val="0"/>
              </a:spcAft>
              <a:buClr>
                <a:schemeClr val="accent5"/>
              </a:buClr>
              <a:buSzPts val="2800"/>
              <a:buFont typeface="Arial"/>
              <a:buNone/>
              <a:defRPr b="0" sz="2800">
                <a:solidFill>
                  <a:schemeClr val="accent5"/>
                </a:solidFill>
              </a:defRPr>
            </a:lvl6pPr>
            <a:lvl7pPr indent="-228600" lvl="6" marL="3200400" algn="l">
              <a:lnSpc>
                <a:spcPct val="90000"/>
              </a:lnSpc>
              <a:spcBef>
                <a:spcPts val="0"/>
              </a:spcBef>
              <a:spcAft>
                <a:spcPts val="0"/>
              </a:spcAft>
              <a:buClr>
                <a:schemeClr val="accent5"/>
              </a:buClr>
              <a:buSzPts val="2800"/>
              <a:buFont typeface="Arial"/>
              <a:buNone/>
              <a:defRPr b="0" sz="2800">
                <a:solidFill>
                  <a:schemeClr val="accent5"/>
                </a:solidFill>
              </a:defRPr>
            </a:lvl7pPr>
            <a:lvl8pPr indent="-228600" lvl="7" marL="3657600" algn="l">
              <a:lnSpc>
                <a:spcPct val="90000"/>
              </a:lnSpc>
              <a:spcBef>
                <a:spcPts val="0"/>
              </a:spcBef>
              <a:spcAft>
                <a:spcPts val="0"/>
              </a:spcAft>
              <a:buClr>
                <a:schemeClr val="accent5"/>
              </a:buClr>
              <a:buSzPts val="2800"/>
              <a:buFont typeface="Arial"/>
              <a:buNone/>
              <a:defRPr b="0" sz="2800">
                <a:solidFill>
                  <a:schemeClr val="accent5"/>
                </a:solidFill>
              </a:defRPr>
            </a:lvl8pPr>
            <a:lvl9pPr indent="-228600" lvl="8" marL="4114800" algn="l">
              <a:lnSpc>
                <a:spcPct val="90000"/>
              </a:lnSpc>
              <a:spcBef>
                <a:spcPts val="0"/>
              </a:spcBef>
              <a:spcAft>
                <a:spcPts val="0"/>
              </a:spcAft>
              <a:buClr>
                <a:schemeClr val="accent5"/>
              </a:buClr>
              <a:buSzPts val="2800"/>
              <a:buFont typeface="Arial"/>
              <a:buNone/>
              <a:defRPr b="0" sz="2800">
                <a:solidFill>
                  <a:schemeClr val="accent5"/>
                </a:solidFill>
              </a:defRPr>
            </a:lvl9pPr>
          </a:lstStyle>
          <a:p/>
        </p:txBody>
      </p:sp>
      <p:sp>
        <p:nvSpPr>
          <p:cNvPr id="56" name="Google Shape;56;p10"/>
          <p:cNvSpPr txBox="1"/>
          <p:nvPr>
            <p:ph idx="2" type="body"/>
          </p:nvPr>
        </p:nvSpPr>
        <p:spPr>
          <a:xfrm>
            <a:off x="6509241" y="2203963"/>
            <a:ext cx="2366962" cy="3203575"/>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5"/>
              </a:buClr>
              <a:buSzPts val="1700"/>
              <a:buNone/>
              <a:defRPr b="0" sz="1700">
                <a:solidFill>
                  <a:schemeClr val="accent5"/>
                </a:solidFill>
                <a:latin typeface="Open Sans ExtraBold"/>
                <a:ea typeface="Open Sans ExtraBold"/>
                <a:cs typeface="Open Sans ExtraBold"/>
                <a:sym typeface="Open Sans ExtraBold"/>
              </a:defRPr>
            </a:lvl1pPr>
            <a:lvl2pPr indent="-228600" lvl="1" marL="914400" algn="l">
              <a:lnSpc>
                <a:spcPct val="95000"/>
              </a:lnSpc>
              <a:spcBef>
                <a:spcPts val="300"/>
              </a:spcBef>
              <a:spcAft>
                <a:spcPts val="0"/>
              </a:spcAft>
              <a:buClr>
                <a:schemeClr val="accent5"/>
              </a:buClr>
              <a:buSzPts val="2800"/>
              <a:buNone/>
              <a:defRPr b="0" sz="2800">
                <a:solidFill>
                  <a:schemeClr val="accent5"/>
                </a:solidFill>
              </a:defRPr>
            </a:lvl2pPr>
            <a:lvl3pPr indent="-406400" lvl="2" marL="1371600" algn="l">
              <a:lnSpc>
                <a:spcPct val="90000"/>
              </a:lnSpc>
              <a:spcBef>
                <a:spcPts val="0"/>
              </a:spcBef>
              <a:spcAft>
                <a:spcPts val="0"/>
              </a:spcAft>
              <a:buClr>
                <a:schemeClr val="accent5"/>
              </a:buClr>
              <a:buSzPts val="2800"/>
              <a:buFont typeface="Open Sans"/>
              <a:buChar char="–"/>
              <a:defRPr b="0" sz="2800">
                <a:solidFill>
                  <a:schemeClr val="accent5"/>
                </a:solidFill>
              </a:defRPr>
            </a:lvl3pPr>
            <a:lvl4pPr indent="-228600" lvl="3" marL="1828800" algn="l">
              <a:lnSpc>
                <a:spcPct val="90000"/>
              </a:lnSpc>
              <a:spcBef>
                <a:spcPts val="0"/>
              </a:spcBef>
              <a:spcAft>
                <a:spcPts val="0"/>
              </a:spcAft>
              <a:buClr>
                <a:schemeClr val="accent5"/>
              </a:buClr>
              <a:buSzPts val="2800"/>
              <a:buFont typeface="Arial"/>
              <a:buNone/>
              <a:defRPr b="0" sz="2800">
                <a:solidFill>
                  <a:schemeClr val="accent5"/>
                </a:solidFill>
                <a:latin typeface="Open Sans"/>
                <a:ea typeface="Open Sans"/>
                <a:cs typeface="Open Sans"/>
                <a:sym typeface="Open Sans"/>
              </a:defRPr>
            </a:lvl4pPr>
            <a:lvl5pPr indent="-228600" lvl="4" marL="2286000" algn="l">
              <a:lnSpc>
                <a:spcPct val="90000"/>
              </a:lnSpc>
              <a:spcBef>
                <a:spcPts val="0"/>
              </a:spcBef>
              <a:spcAft>
                <a:spcPts val="0"/>
              </a:spcAft>
              <a:buClr>
                <a:schemeClr val="accent5"/>
              </a:buClr>
              <a:buSzPts val="2800"/>
              <a:buFont typeface="Arial"/>
              <a:buNone/>
              <a:defRPr b="0" sz="2800">
                <a:solidFill>
                  <a:schemeClr val="accent5"/>
                </a:solidFill>
              </a:defRPr>
            </a:lvl5pPr>
            <a:lvl6pPr indent="-228600" lvl="5" marL="2743200" algn="l">
              <a:lnSpc>
                <a:spcPct val="90000"/>
              </a:lnSpc>
              <a:spcBef>
                <a:spcPts val="0"/>
              </a:spcBef>
              <a:spcAft>
                <a:spcPts val="0"/>
              </a:spcAft>
              <a:buClr>
                <a:schemeClr val="accent5"/>
              </a:buClr>
              <a:buSzPts val="2800"/>
              <a:buFont typeface="Arial"/>
              <a:buNone/>
              <a:defRPr b="0" sz="2800">
                <a:solidFill>
                  <a:schemeClr val="accent5"/>
                </a:solidFill>
              </a:defRPr>
            </a:lvl6pPr>
            <a:lvl7pPr indent="-228600" lvl="6" marL="3200400" algn="l">
              <a:lnSpc>
                <a:spcPct val="90000"/>
              </a:lnSpc>
              <a:spcBef>
                <a:spcPts val="0"/>
              </a:spcBef>
              <a:spcAft>
                <a:spcPts val="0"/>
              </a:spcAft>
              <a:buClr>
                <a:schemeClr val="accent5"/>
              </a:buClr>
              <a:buSzPts val="2800"/>
              <a:buFont typeface="Arial"/>
              <a:buNone/>
              <a:defRPr b="0" sz="2800">
                <a:solidFill>
                  <a:schemeClr val="accent5"/>
                </a:solidFill>
              </a:defRPr>
            </a:lvl7pPr>
            <a:lvl8pPr indent="-228600" lvl="7" marL="3657600" algn="l">
              <a:lnSpc>
                <a:spcPct val="90000"/>
              </a:lnSpc>
              <a:spcBef>
                <a:spcPts val="0"/>
              </a:spcBef>
              <a:spcAft>
                <a:spcPts val="0"/>
              </a:spcAft>
              <a:buClr>
                <a:schemeClr val="accent5"/>
              </a:buClr>
              <a:buSzPts val="2800"/>
              <a:buFont typeface="Arial"/>
              <a:buNone/>
              <a:defRPr b="0" sz="2800">
                <a:solidFill>
                  <a:schemeClr val="accent5"/>
                </a:solidFill>
              </a:defRPr>
            </a:lvl8pPr>
            <a:lvl9pPr indent="-228600" lvl="8" marL="4114800" algn="l">
              <a:lnSpc>
                <a:spcPct val="90000"/>
              </a:lnSpc>
              <a:spcBef>
                <a:spcPts val="0"/>
              </a:spcBef>
              <a:spcAft>
                <a:spcPts val="0"/>
              </a:spcAft>
              <a:buClr>
                <a:schemeClr val="accent5"/>
              </a:buClr>
              <a:buSzPts val="2800"/>
              <a:buFont typeface="Arial"/>
              <a:buNone/>
              <a:defRPr b="0" sz="2800">
                <a:solidFill>
                  <a:schemeClr val="accent5"/>
                </a:solidFill>
              </a:defRPr>
            </a:lvl9pPr>
          </a:lstStyle>
          <a:p/>
        </p:txBody>
      </p:sp>
      <p:sp>
        <p:nvSpPr>
          <p:cNvPr id="57" name="Google Shape;57;p10"/>
          <p:cNvSpPr txBox="1"/>
          <p:nvPr>
            <p:ph idx="3" type="body"/>
          </p:nvPr>
        </p:nvSpPr>
        <p:spPr>
          <a:xfrm>
            <a:off x="3768579" y="2203963"/>
            <a:ext cx="2366962" cy="3203575"/>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5"/>
              </a:buClr>
              <a:buSzPts val="1700"/>
              <a:buNone/>
              <a:defRPr b="0" sz="1700">
                <a:solidFill>
                  <a:schemeClr val="accent5"/>
                </a:solidFill>
                <a:latin typeface="Open Sans ExtraBold"/>
                <a:ea typeface="Open Sans ExtraBold"/>
                <a:cs typeface="Open Sans ExtraBold"/>
                <a:sym typeface="Open Sans ExtraBold"/>
              </a:defRPr>
            </a:lvl1pPr>
            <a:lvl2pPr indent="-228600" lvl="1" marL="914400" algn="l">
              <a:lnSpc>
                <a:spcPct val="95000"/>
              </a:lnSpc>
              <a:spcBef>
                <a:spcPts val="300"/>
              </a:spcBef>
              <a:spcAft>
                <a:spcPts val="0"/>
              </a:spcAft>
              <a:buClr>
                <a:schemeClr val="accent5"/>
              </a:buClr>
              <a:buSzPts val="2800"/>
              <a:buNone/>
              <a:defRPr b="0" sz="2800">
                <a:solidFill>
                  <a:schemeClr val="accent5"/>
                </a:solidFill>
              </a:defRPr>
            </a:lvl2pPr>
            <a:lvl3pPr indent="-406400" lvl="2" marL="1371600" algn="l">
              <a:lnSpc>
                <a:spcPct val="90000"/>
              </a:lnSpc>
              <a:spcBef>
                <a:spcPts val="0"/>
              </a:spcBef>
              <a:spcAft>
                <a:spcPts val="0"/>
              </a:spcAft>
              <a:buClr>
                <a:schemeClr val="accent5"/>
              </a:buClr>
              <a:buSzPts val="2800"/>
              <a:buFont typeface="Open Sans"/>
              <a:buChar char="–"/>
              <a:defRPr b="0" sz="2800">
                <a:solidFill>
                  <a:schemeClr val="accent5"/>
                </a:solidFill>
              </a:defRPr>
            </a:lvl3pPr>
            <a:lvl4pPr indent="-228600" lvl="3" marL="1828800" algn="l">
              <a:lnSpc>
                <a:spcPct val="90000"/>
              </a:lnSpc>
              <a:spcBef>
                <a:spcPts val="0"/>
              </a:spcBef>
              <a:spcAft>
                <a:spcPts val="0"/>
              </a:spcAft>
              <a:buClr>
                <a:schemeClr val="accent5"/>
              </a:buClr>
              <a:buSzPts val="2800"/>
              <a:buFont typeface="Arial"/>
              <a:buNone/>
              <a:defRPr b="0" sz="2800">
                <a:solidFill>
                  <a:schemeClr val="accent5"/>
                </a:solidFill>
                <a:latin typeface="Open Sans"/>
                <a:ea typeface="Open Sans"/>
                <a:cs typeface="Open Sans"/>
                <a:sym typeface="Open Sans"/>
              </a:defRPr>
            </a:lvl4pPr>
            <a:lvl5pPr indent="-228600" lvl="4" marL="2286000" algn="l">
              <a:lnSpc>
                <a:spcPct val="90000"/>
              </a:lnSpc>
              <a:spcBef>
                <a:spcPts val="0"/>
              </a:spcBef>
              <a:spcAft>
                <a:spcPts val="0"/>
              </a:spcAft>
              <a:buClr>
                <a:schemeClr val="accent5"/>
              </a:buClr>
              <a:buSzPts val="2800"/>
              <a:buFont typeface="Arial"/>
              <a:buNone/>
              <a:defRPr b="0" sz="2800">
                <a:solidFill>
                  <a:schemeClr val="accent5"/>
                </a:solidFill>
              </a:defRPr>
            </a:lvl5pPr>
            <a:lvl6pPr indent="-228600" lvl="5" marL="2743200" algn="l">
              <a:lnSpc>
                <a:spcPct val="90000"/>
              </a:lnSpc>
              <a:spcBef>
                <a:spcPts val="0"/>
              </a:spcBef>
              <a:spcAft>
                <a:spcPts val="0"/>
              </a:spcAft>
              <a:buClr>
                <a:schemeClr val="accent5"/>
              </a:buClr>
              <a:buSzPts val="2800"/>
              <a:buFont typeface="Arial"/>
              <a:buNone/>
              <a:defRPr b="0" sz="2800">
                <a:solidFill>
                  <a:schemeClr val="accent5"/>
                </a:solidFill>
              </a:defRPr>
            </a:lvl6pPr>
            <a:lvl7pPr indent="-228600" lvl="6" marL="3200400" algn="l">
              <a:lnSpc>
                <a:spcPct val="90000"/>
              </a:lnSpc>
              <a:spcBef>
                <a:spcPts val="0"/>
              </a:spcBef>
              <a:spcAft>
                <a:spcPts val="0"/>
              </a:spcAft>
              <a:buClr>
                <a:schemeClr val="accent5"/>
              </a:buClr>
              <a:buSzPts val="2800"/>
              <a:buFont typeface="Arial"/>
              <a:buNone/>
              <a:defRPr b="0" sz="2800">
                <a:solidFill>
                  <a:schemeClr val="accent5"/>
                </a:solidFill>
              </a:defRPr>
            </a:lvl7pPr>
            <a:lvl8pPr indent="-228600" lvl="7" marL="3657600" algn="l">
              <a:lnSpc>
                <a:spcPct val="90000"/>
              </a:lnSpc>
              <a:spcBef>
                <a:spcPts val="0"/>
              </a:spcBef>
              <a:spcAft>
                <a:spcPts val="0"/>
              </a:spcAft>
              <a:buClr>
                <a:schemeClr val="accent5"/>
              </a:buClr>
              <a:buSzPts val="2800"/>
              <a:buFont typeface="Arial"/>
              <a:buNone/>
              <a:defRPr b="0" sz="2800">
                <a:solidFill>
                  <a:schemeClr val="accent5"/>
                </a:solidFill>
              </a:defRPr>
            </a:lvl8pPr>
            <a:lvl9pPr indent="-228600" lvl="8" marL="4114800" algn="l">
              <a:lnSpc>
                <a:spcPct val="90000"/>
              </a:lnSpc>
              <a:spcBef>
                <a:spcPts val="0"/>
              </a:spcBef>
              <a:spcAft>
                <a:spcPts val="0"/>
              </a:spcAft>
              <a:buClr>
                <a:schemeClr val="accent5"/>
              </a:buClr>
              <a:buSzPts val="2800"/>
              <a:buFont typeface="Arial"/>
              <a:buNone/>
              <a:defRPr b="0" sz="2800">
                <a:solidFill>
                  <a:schemeClr val="accent5"/>
                </a:solidFill>
              </a:defRPr>
            </a:lvl9pPr>
          </a:lstStyle>
          <a:p/>
        </p:txBody>
      </p:sp>
      <p:sp>
        <p:nvSpPr>
          <p:cNvPr id="58" name="Google Shape;58;p10"/>
          <p:cNvSpPr txBox="1"/>
          <p:nvPr>
            <p:ph idx="4" type="body"/>
          </p:nvPr>
        </p:nvSpPr>
        <p:spPr>
          <a:xfrm>
            <a:off x="1027917" y="2203963"/>
            <a:ext cx="2366962" cy="3203575"/>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5"/>
              </a:buClr>
              <a:buSzPts val="1700"/>
              <a:buNone/>
              <a:defRPr b="0" sz="1700">
                <a:solidFill>
                  <a:schemeClr val="accent5"/>
                </a:solidFill>
                <a:latin typeface="Open Sans ExtraBold"/>
                <a:ea typeface="Open Sans ExtraBold"/>
                <a:cs typeface="Open Sans ExtraBold"/>
                <a:sym typeface="Open Sans ExtraBold"/>
              </a:defRPr>
            </a:lvl1pPr>
            <a:lvl2pPr indent="-228600" lvl="1" marL="914400" algn="l">
              <a:lnSpc>
                <a:spcPct val="95000"/>
              </a:lnSpc>
              <a:spcBef>
                <a:spcPts val="300"/>
              </a:spcBef>
              <a:spcAft>
                <a:spcPts val="0"/>
              </a:spcAft>
              <a:buClr>
                <a:schemeClr val="accent5"/>
              </a:buClr>
              <a:buSzPts val="2800"/>
              <a:buNone/>
              <a:defRPr b="0" sz="2800">
                <a:solidFill>
                  <a:schemeClr val="accent5"/>
                </a:solidFill>
              </a:defRPr>
            </a:lvl2pPr>
            <a:lvl3pPr indent="-406400" lvl="2" marL="1371600" algn="l">
              <a:lnSpc>
                <a:spcPct val="90000"/>
              </a:lnSpc>
              <a:spcBef>
                <a:spcPts val="0"/>
              </a:spcBef>
              <a:spcAft>
                <a:spcPts val="0"/>
              </a:spcAft>
              <a:buClr>
                <a:schemeClr val="accent5"/>
              </a:buClr>
              <a:buSzPts val="2800"/>
              <a:buFont typeface="Open Sans"/>
              <a:buChar char="–"/>
              <a:defRPr b="0" sz="2800">
                <a:solidFill>
                  <a:schemeClr val="accent5"/>
                </a:solidFill>
              </a:defRPr>
            </a:lvl3pPr>
            <a:lvl4pPr indent="-228600" lvl="3" marL="1828800" algn="l">
              <a:lnSpc>
                <a:spcPct val="90000"/>
              </a:lnSpc>
              <a:spcBef>
                <a:spcPts val="0"/>
              </a:spcBef>
              <a:spcAft>
                <a:spcPts val="0"/>
              </a:spcAft>
              <a:buClr>
                <a:schemeClr val="accent5"/>
              </a:buClr>
              <a:buSzPts val="2800"/>
              <a:buFont typeface="Arial"/>
              <a:buNone/>
              <a:defRPr b="0" sz="2800">
                <a:solidFill>
                  <a:schemeClr val="accent5"/>
                </a:solidFill>
                <a:latin typeface="Open Sans"/>
                <a:ea typeface="Open Sans"/>
                <a:cs typeface="Open Sans"/>
                <a:sym typeface="Open Sans"/>
              </a:defRPr>
            </a:lvl4pPr>
            <a:lvl5pPr indent="-228600" lvl="4" marL="2286000" algn="l">
              <a:lnSpc>
                <a:spcPct val="90000"/>
              </a:lnSpc>
              <a:spcBef>
                <a:spcPts val="0"/>
              </a:spcBef>
              <a:spcAft>
                <a:spcPts val="0"/>
              </a:spcAft>
              <a:buClr>
                <a:schemeClr val="accent5"/>
              </a:buClr>
              <a:buSzPts val="2800"/>
              <a:buFont typeface="Arial"/>
              <a:buNone/>
              <a:defRPr b="0" sz="2800">
                <a:solidFill>
                  <a:schemeClr val="accent5"/>
                </a:solidFill>
              </a:defRPr>
            </a:lvl5pPr>
            <a:lvl6pPr indent="-228600" lvl="5" marL="2743200" algn="l">
              <a:lnSpc>
                <a:spcPct val="90000"/>
              </a:lnSpc>
              <a:spcBef>
                <a:spcPts val="0"/>
              </a:spcBef>
              <a:spcAft>
                <a:spcPts val="0"/>
              </a:spcAft>
              <a:buClr>
                <a:schemeClr val="accent5"/>
              </a:buClr>
              <a:buSzPts val="2800"/>
              <a:buFont typeface="Arial"/>
              <a:buNone/>
              <a:defRPr b="0" sz="2800">
                <a:solidFill>
                  <a:schemeClr val="accent5"/>
                </a:solidFill>
              </a:defRPr>
            </a:lvl6pPr>
            <a:lvl7pPr indent="-228600" lvl="6" marL="3200400" algn="l">
              <a:lnSpc>
                <a:spcPct val="90000"/>
              </a:lnSpc>
              <a:spcBef>
                <a:spcPts val="0"/>
              </a:spcBef>
              <a:spcAft>
                <a:spcPts val="0"/>
              </a:spcAft>
              <a:buClr>
                <a:schemeClr val="accent5"/>
              </a:buClr>
              <a:buSzPts val="2800"/>
              <a:buFont typeface="Arial"/>
              <a:buNone/>
              <a:defRPr b="0" sz="2800">
                <a:solidFill>
                  <a:schemeClr val="accent5"/>
                </a:solidFill>
              </a:defRPr>
            </a:lvl7pPr>
            <a:lvl8pPr indent="-228600" lvl="7" marL="3657600" algn="l">
              <a:lnSpc>
                <a:spcPct val="90000"/>
              </a:lnSpc>
              <a:spcBef>
                <a:spcPts val="0"/>
              </a:spcBef>
              <a:spcAft>
                <a:spcPts val="0"/>
              </a:spcAft>
              <a:buClr>
                <a:schemeClr val="accent5"/>
              </a:buClr>
              <a:buSzPts val="2800"/>
              <a:buFont typeface="Arial"/>
              <a:buNone/>
              <a:defRPr b="0" sz="2800">
                <a:solidFill>
                  <a:schemeClr val="accent5"/>
                </a:solidFill>
              </a:defRPr>
            </a:lvl8pPr>
            <a:lvl9pPr indent="-228600" lvl="8" marL="4114800" algn="l">
              <a:lnSpc>
                <a:spcPct val="90000"/>
              </a:lnSpc>
              <a:spcBef>
                <a:spcPts val="0"/>
              </a:spcBef>
              <a:spcAft>
                <a:spcPts val="0"/>
              </a:spcAft>
              <a:buClr>
                <a:schemeClr val="accent5"/>
              </a:buClr>
              <a:buSzPts val="2800"/>
              <a:buFont typeface="Arial"/>
              <a:buNone/>
              <a:defRPr b="0" sz="2800">
                <a:solidFill>
                  <a:schemeClr val="accent5"/>
                </a:solidFill>
              </a:defRPr>
            </a:lvl9pPr>
          </a:lstStyle>
          <a:p/>
        </p:txBody>
      </p:sp>
      <p:sp>
        <p:nvSpPr>
          <p:cNvPr id="59" name="Google Shape;59;p10"/>
          <p:cNvSpPr txBox="1"/>
          <p:nvPr>
            <p:ph type="title"/>
          </p:nvPr>
        </p:nvSpPr>
        <p:spPr>
          <a:xfrm>
            <a:off x="876692" y="931413"/>
            <a:ext cx="10440000" cy="720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1"/>
              </a:buClr>
              <a:buSzPts val="4400"/>
              <a:buFont typeface="Open Sans ExtraBold"/>
              <a:buNone/>
              <a:defRPr b="0" sz="4400" cap="none">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0"/>
          <p:cNvSpPr txBox="1"/>
          <p:nvPr>
            <p:ph idx="5" type="body"/>
          </p:nvPr>
        </p:nvSpPr>
        <p:spPr>
          <a:xfrm>
            <a:off x="854075" y="609569"/>
            <a:ext cx="10440000" cy="288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5"/>
              </a:buClr>
              <a:buSzPts val="1600"/>
              <a:buNone/>
              <a:defRPr cap="none">
                <a:solidFill>
                  <a:schemeClr val="accent5"/>
                </a:solidFill>
              </a:defRPr>
            </a:lvl1pPr>
            <a:lvl2pPr indent="-228600" lvl="1" marL="914400" algn="l">
              <a:lnSpc>
                <a:spcPct val="100000"/>
              </a:lnSpc>
              <a:spcBef>
                <a:spcPts val="0"/>
              </a:spcBef>
              <a:spcAft>
                <a:spcPts val="0"/>
              </a:spcAft>
              <a:buClr>
                <a:schemeClr val="accent5"/>
              </a:buClr>
              <a:buSzPts val="1600"/>
              <a:buNone/>
              <a:defRPr cap="none">
                <a:solidFill>
                  <a:schemeClr val="accent5"/>
                </a:solidFill>
              </a:defRPr>
            </a:lvl2pPr>
            <a:lvl3pPr indent="-228600" lvl="2" marL="1371600" algn="l">
              <a:lnSpc>
                <a:spcPct val="100000"/>
              </a:lnSpc>
              <a:spcBef>
                <a:spcPts val="0"/>
              </a:spcBef>
              <a:spcAft>
                <a:spcPts val="0"/>
              </a:spcAft>
              <a:buClr>
                <a:schemeClr val="accent5"/>
              </a:buClr>
              <a:buSzPts val="1600"/>
              <a:buFont typeface="Arial"/>
              <a:buNone/>
              <a:defRPr cap="none">
                <a:solidFill>
                  <a:schemeClr val="accent5"/>
                </a:solidFill>
              </a:defRPr>
            </a:lvl3pPr>
            <a:lvl4pPr indent="-228600" lvl="3" marL="1828800" algn="l">
              <a:lnSpc>
                <a:spcPct val="100000"/>
              </a:lnSpc>
              <a:spcBef>
                <a:spcPts val="0"/>
              </a:spcBef>
              <a:spcAft>
                <a:spcPts val="0"/>
              </a:spcAft>
              <a:buClr>
                <a:schemeClr val="accent5"/>
              </a:buClr>
              <a:buSzPts val="1600"/>
              <a:buFont typeface="Arial"/>
              <a:buNone/>
              <a:defRPr cap="none">
                <a:solidFill>
                  <a:schemeClr val="accent5"/>
                </a:solidFill>
              </a:defRPr>
            </a:lvl4pPr>
            <a:lvl5pPr indent="-228600" lvl="4" marL="2286000" algn="l">
              <a:lnSpc>
                <a:spcPct val="100000"/>
              </a:lnSpc>
              <a:spcBef>
                <a:spcPts val="0"/>
              </a:spcBef>
              <a:spcAft>
                <a:spcPts val="0"/>
              </a:spcAft>
              <a:buClr>
                <a:schemeClr val="accent5"/>
              </a:buClr>
              <a:buSzPts val="1600"/>
              <a:buFont typeface="Arial"/>
              <a:buNone/>
              <a:defRPr cap="none">
                <a:solidFill>
                  <a:schemeClr val="accent5"/>
                </a:solidFill>
              </a:defRPr>
            </a:lvl5pPr>
            <a:lvl6pPr indent="-228600" lvl="5" marL="2743200" algn="l">
              <a:lnSpc>
                <a:spcPct val="100000"/>
              </a:lnSpc>
              <a:spcBef>
                <a:spcPts val="0"/>
              </a:spcBef>
              <a:spcAft>
                <a:spcPts val="0"/>
              </a:spcAft>
              <a:buClr>
                <a:schemeClr val="accent5"/>
              </a:buClr>
              <a:buSzPts val="1600"/>
              <a:buFont typeface="Arial"/>
              <a:buNone/>
              <a:defRPr cap="none">
                <a:solidFill>
                  <a:schemeClr val="accent5"/>
                </a:solidFill>
              </a:defRPr>
            </a:lvl6pPr>
            <a:lvl7pPr indent="-228600" lvl="6" marL="3200400" algn="l">
              <a:lnSpc>
                <a:spcPct val="100000"/>
              </a:lnSpc>
              <a:spcBef>
                <a:spcPts val="0"/>
              </a:spcBef>
              <a:spcAft>
                <a:spcPts val="0"/>
              </a:spcAft>
              <a:buClr>
                <a:schemeClr val="accent5"/>
              </a:buClr>
              <a:buSzPts val="1600"/>
              <a:buFont typeface="Arial"/>
              <a:buNone/>
              <a:defRPr cap="none">
                <a:solidFill>
                  <a:schemeClr val="accent5"/>
                </a:solidFill>
              </a:defRPr>
            </a:lvl7pPr>
            <a:lvl8pPr indent="-228600" lvl="7" marL="3657600" algn="l">
              <a:lnSpc>
                <a:spcPct val="100000"/>
              </a:lnSpc>
              <a:spcBef>
                <a:spcPts val="0"/>
              </a:spcBef>
              <a:spcAft>
                <a:spcPts val="0"/>
              </a:spcAft>
              <a:buClr>
                <a:schemeClr val="accent5"/>
              </a:buClr>
              <a:buSzPts val="1600"/>
              <a:buFont typeface="Arial"/>
              <a:buNone/>
              <a:defRPr cap="none">
                <a:solidFill>
                  <a:schemeClr val="accent5"/>
                </a:solidFill>
              </a:defRPr>
            </a:lvl8pPr>
            <a:lvl9pPr indent="-228600" lvl="8" marL="4114800" algn="l">
              <a:lnSpc>
                <a:spcPct val="100000"/>
              </a:lnSpc>
              <a:spcBef>
                <a:spcPts val="0"/>
              </a:spcBef>
              <a:spcAft>
                <a:spcPts val="0"/>
              </a:spcAft>
              <a:buClr>
                <a:schemeClr val="accent5"/>
              </a:buClr>
              <a:buSzPts val="1600"/>
              <a:buFont typeface="Arial"/>
              <a:buNone/>
              <a:defRPr cap="none">
                <a:solidFill>
                  <a:schemeClr val="accent5"/>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etween slide white">
  <p:cSld name="Between slide white">
    <p:bg>
      <p:bgPr>
        <a:solidFill>
          <a:srgbClr val="FFFFFF"/>
        </a:solidFill>
      </p:bgPr>
    </p:bg>
    <p:spTree>
      <p:nvGrpSpPr>
        <p:cNvPr id="61" name="Shape 61"/>
        <p:cNvGrpSpPr/>
        <p:nvPr/>
      </p:nvGrpSpPr>
      <p:grpSpPr>
        <a:xfrm>
          <a:off x="0" y="0"/>
          <a:ext cx="0" cy="0"/>
          <a:chOff x="0" y="0"/>
          <a:chExt cx="0" cy="0"/>
        </a:xfrm>
      </p:grpSpPr>
      <p:sp>
        <p:nvSpPr>
          <p:cNvPr id="62" name="Google Shape;62;p11"/>
          <p:cNvSpPr txBox="1"/>
          <p:nvPr>
            <p:ph idx="1" type="body"/>
          </p:nvPr>
        </p:nvSpPr>
        <p:spPr>
          <a:xfrm>
            <a:off x="864719" y="2808000"/>
            <a:ext cx="10440000" cy="2160000"/>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0"/>
              </a:spcBef>
              <a:spcAft>
                <a:spcPts val="0"/>
              </a:spcAft>
              <a:buClr>
                <a:schemeClr val="accent1"/>
              </a:buClr>
              <a:buSzPts val="6800"/>
              <a:buFont typeface="Open Sans ExtraBold"/>
              <a:buNone/>
              <a:defRPr sz="6800" cap="none">
                <a:solidFill>
                  <a:schemeClr val="accent1"/>
                </a:solidFill>
                <a:latin typeface="Open Sans ExtraBold"/>
                <a:ea typeface="Open Sans ExtraBold"/>
                <a:cs typeface="Open Sans ExtraBold"/>
                <a:sym typeface="Open Sans ExtraBold"/>
              </a:defRPr>
            </a:lvl1pPr>
            <a:lvl2pPr indent="-228600" lvl="1" marL="914400" algn="ctr">
              <a:lnSpc>
                <a:spcPct val="100000"/>
              </a:lnSpc>
              <a:spcBef>
                <a:spcPts val="0"/>
              </a:spcBef>
              <a:spcAft>
                <a:spcPts val="0"/>
              </a:spcAft>
              <a:buClr>
                <a:schemeClr val="accent1"/>
              </a:buClr>
              <a:buSzPts val="3600"/>
              <a:buFont typeface="Open Sans Light"/>
              <a:buNone/>
              <a:defRPr i="0" sz="3600" cap="none">
                <a:solidFill>
                  <a:schemeClr val="accent1"/>
                </a:solidFill>
                <a:latin typeface="Open Sans Light"/>
                <a:ea typeface="Open Sans Light"/>
                <a:cs typeface="Open Sans Light"/>
                <a:sym typeface="Open Sans Light"/>
              </a:defRPr>
            </a:lvl2pPr>
            <a:lvl3pPr indent="-228600" lvl="2" marL="1371600" algn="ctr">
              <a:lnSpc>
                <a:spcPct val="100000"/>
              </a:lnSpc>
              <a:spcBef>
                <a:spcPts val="0"/>
              </a:spcBef>
              <a:spcAft>
                <a:spcPts val="0"/>
              </a:spcAft>
              <a:buClr>
                <a:schemeClr val="dk1"/>
              </a:buClr>
              <a:buSzPts val="1600"/>
              <a:buFont typeface="Open Sans"/>
              <a:buNone/>
              <a:defRPr/>
            </a:lvl3pPr>
            <a:lvl4pPr indent="-228600" lvl="3" marL="1828800" algn="ctr">
              <a:lnSpc>
                <a:spcPct val="100000"/>
              </a:lnSpc>
              <a:spcBef>
                <a:spcPts val="0"/>
              </a:spcBef>
              <a:spcAft>
                <a:spcPts val="0"/>
              </a:spcAft>
              <a:buClr>
                <a:schemeClr val="dk1"/>
              </a:buClr>
              <a:buSzPts val="1600"/>
              <a:buNone/>
              <a:defRPr>
                <a:solidFill>
                  <a:schemeClr val="dk1"/>
                </a:solidFill>
                <a:latin typeface="Open Sans"/>
                <a:ea typeface="Open Sans"/>
                <a:cs typeface="Open Sans"/>
                <a:sym typeface="Open Sans"/>
              </a:defRPr>
            </a:lvl4pPr>
            <a:lvl5pPr indent="-228600" lvl="4" marL="2286000" algn="ctr">
              <a:lnSpc>
                <a:spcPct val="100000"/>
              </a:lnSpc>
              <a:spcBef>
                <a:spcPts val="0"/>
              </a:spcBef>
              <a:spcAft>
                <a:spcPts val="0"/>
              </a:spcAft>
              <a:buClr>
                <a:schemeClr val="dk1"/>
              </a:buClr>
              <a:buSzPts val="1600"/>
              <a:buNone/>
              <a:defRPr/>
            </a:lvl5pPr>
            <a:lvl6pPr indent="-228600" lvl="5" marL="2743200" algn="ctr">
              <a:lnSpc>
                <a:spcPct val="100000"/>
              </a:lnSpc>
              <a:spcBef>
                <a:spcPts val="0"/>
              </a:spcBef>
              <a:spcAft>
                <a:spcPts val="0"/>
              </a:spcAft>
              <a:buClr>
                <a:schemeClr val="dk1"/>
              </a:buClr>
              <a:buSzPts val="1600"/>
              <a:buNone/>
              <a:defRPr/>
            </a:lvl6pPr>
            <a:lvl7pPr indent="-228600" lvl="6" marL="3200400" algn="ctr">
              <a:lnSpc>
                <a:spcPct val="100000"/>
              </a:lnSpc>
              <a:spcBef>
                <a:spcPts val="0"/>
              </a:spcBef>
              <a:spcAft>
                <a:spcPts val="0"/>
              </a:spcAft>
              <a:buClr>
                <a:schemeClr val="dk1"/>
              </a:buClr>
              <a:buSzPts val="1600"/>
              <a:buNone/>
              <a:defRPr/>
            </a:lvl7pPr>
            <a:lvl8pPr indent="-228600" lvl="7" marL="3657600" algn="ctr">
              <a:lnSpc>
                <a:spcPct val="100000"/>
              </a:lnSpc>
              <a:spcBef>
                <a:spcPts val="0"/>
              </a:spcBef>
              <a:spcAft>
                <a:spcPts val="0"/>
              </a:spcAft>
              <a:buClr>
                <a:schemeClr val="dk1"/>
              </a:buClr>
              <a:buSzPts val="1600"/>
              <a:buNone/>
              <a:defRPr/>
            </a:lvl8pPr>
            <a:lvl9pPr indent="-228600" lvl="8" marL="4114800" algn="ctr">
              <a:lnSpc>
                <a:spcPct val="100000"/>
              </a:lnSpc>
              <a:spcBef>
                <a:spcPts val="0"/>
              </a:spcBef>
              <a:spcAft>
                <a:spcPts val="0"/>
              </a:spcAft>
              <a:buClr>
                <a:schemeClr val="dk1"/>
              </a:buClr>
              <a:buSzPts val="1600"/>
              <a:buNone/>
              <a:defRPr/>
            </a:lvl9pPr>
          </a:lstStyle>
          <a:p/>
        </p:txBody>
      </p:sp>
      <p:sp>
        <p:nvSpPr>
          <p:cNvPr id="63" name="Google Shape;63;p11"/>
          <p:cNvSpPr txBox="1"/>
          <p:nvPr>
            <p:ph idx="12" type="sldNum"/>
          </p:nvPr>
        </p:nvSpPr>
        <p:spPr>
          <a:xfrm>
            <a:off x="11409045" y="6333134"/>
            <a:ext cx="731700" cy="5250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pen Sans ExtraBold"/>
                <a:ea typeface="Open Sans ExtraBold"/>
                <a:cs typeface="Open Sans ExtraBold"/>
                <a:sym typeface="Open Sans ExtraBold"/>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pen Sans ExtraBold"/>
                <a:ea typeface="Open Sans ExtraBold"/>
                <a:cs typeface="Open Sans ExtraBold"/>
                <a:sym typeface="Open Sans ExtraBold"/>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pen Sans ExtraBold"/>
                <a:ea typeface="Open Sans ExtraBold"/>
                <a:cs typeface="Open Sans ExtraBold"/>
                <a:sym typeface="Open Sans ExtraBold"/>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pen Sans ExtraBold"/>
                <a:ea typeface="Open Sans ExtraBold"/>
                <a:cs typeface="Open Sans ExtraBold"/>
                <a:sym typeface="Open Sans ExtraBold"/>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pen Sans ExtraBold"/>
                <a:ea typeface="Open Sans ExtraBold"/>
                <a:cs typeface="Open Sans ExtraBold"/>
                <a:sym typeface="Open Sans ExtraBold"/>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pen Sans ExtraBold"/>
                <a:ea typeface="Open Sans ExtraBold"/>
                <a:cs typeface="Open Sans ExtraBold"/>
                <a:sym typeface="Open Sans ExtraBold"/>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pen Sans ExtraBold"/>
                <a:ea typeface="Open Sans ExtraBold"/>
                <a:cs typeface="Open Sans ExtraBold"/>
                <a:sym typeface="Open Sans ExtraBold"/>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pen Sans ExtraBold"/>
                <a:ea typeface="Open Sans ExtraBold"/>
                <a:cs typeface="Open Sans ExtraBold"/>
                <a:sym typeface="Open Sans ExtraBold"/>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pen Sans ExtraBold"/>
                <a:ea typeface="Open Sans ExtraBold"/>
                <a:cs typeface="Open Sans ExtraBold"/>
                <a:sym typeface="Open Sans ExtraBold"/>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etween slide Lady bug" showMasterSp="0">
  <p:cSld name="Between slide Lady bug">
    <p:bg>
      <p:bgPr>
        <a:solidFill>
          <a:srgbClr val="8C201B"/>
        </a:solidFill>
      </p:bgPr>
    </p:bg>
    <p:spTree>
      <p:nvGrpSpPr>
        <p:cNvPr id="64" name="Shape 64"/>
        <p:cNvGrpSpPr/>
        <p:nvPr/>
      </p:nvGrpSpPr>
      <p:grpSpPr>
        <a:xfrm>
          <a:off x="0" y="0"/>
          <a:ext cx="0" cy="0"/>
          <a:chOff x="0" y="0"/>
          <a:chExt cx="0" cy="0"/>
        </a:xfrm>
      </p:grpSpPr>
      <p:sp>
        <p:nvSpPr>
          <p:cNvPr id="65" name="Google Shape;65;p13"/>
          <p:cNvSpPr txBox="1"/>
          <p:nvPr>
            <p:ph idx="1" type="body"/>
          </p:nvPr>
        </p:nvSpPr>
        <p:spPr>
          <a:xfrm>
            <a:off x="864719" y="2808000"/>
            <a:ext cx="10440000" cy="2160000"/>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0"/>
              </a:spcBef>
              <a:spcAft>
                <a:spcPts val="0"/>
              </a:spcAft>
              <a:buClr>
                <a:schemeClr val="accent1"/>
              </a:buClr>
              <a:buSzPts val="6800"/>
              <a:buFont typeface="Open Sans ExtraBold"/>
              <a:buNone/>
              <a:defRPr sz="6800" cap="none">
                <a:solidFill>
                  <a:schemeClr val="accent1"/>
                </a:solidFill>
                <a:latin typeface="Open Sans ExtraBold"/>
                <a:ea typeface="Open Sans ExtraBold"/>
                <a:cs typeface="Open Sans ExtraBold"/>
                <a:sym typeface="Open Sans ExtraBold"/>
              </a:defRPr>
            </a:lvl1pPr>
            <a:lvl2pPr indent="-228600" lvl="1" marL="914400" algn="ctr">
              <a:lnSpc>
                <a:spcPct val="100000"/>
              </a:lnSpc>
              <a:spcBef>
                <a:spcPts val="0"/>
              </a:spcBef>
              <a:spcAft>
                <a:spcPts val="0"/>
              </a:spcAft>
              <a:buClr>
                <a:schemeClr val="lt1"/>
              </a:buClr>
              <a:buSzPts val="3600"/>
              <a:buFont typeface="Open Sans Light"/>
              <a:buNone/>
              <a:defRPr i="0" sz="3600" cap="none">
                <a:solidFill>
                  <a:schemeClr val="lt1"/>
                </a:solidFill>
                <a:latin typeface="Open Sans Light"/>
                <a:ea typeface="Open Sans Light"/>
                <a:cs typeface="Open Sans Light"/>
                <a:sym typeface="Open Sans Light"/>
              </a:defRPr>
            </a:lvl2pPr>
            <a:lvl3pPr indent="-228600" lvl="2" marL="1371600" algn="ctr">
              <a:lnSpc>
                <a:spcPct val="100000"/>
              </a:lnSpc>
              <a:spcBef>
                <a:spcPts val="0"/>
              </a:spcBef>
              <a:spcAft>
                <a:spcPts val="0"/>
              </a:spcAft>
              <a:buClr>
                <a:schemeClr val="dk1"/>
              </a:buClr>
              <a:buSzPts val="1600"/>
              <a:buFont typeface="Open Sans"/>
              <a:buNone/>
              <a:defRPr/>
            </a:lvl3pPr>
            <a:lvl4pPr indent="-228600" lvl="3" marL="1828800" algn="ctr">
              <a:lnSpc>
                <a:spcPct val="100000"/>
              </a:lnSpc>
              <a:spcBef>
                <a:spcPts val="0"/>
              </a:spcBef>
              <a:spcAft>
                <a:spcPts val="0"/>
              </a:spcAft>
              <a:buClr>
                <a:schemeClr val="dk1"/>
              </a:buClr>
              <a:buSzPts val="1600"/>
              <a:buNone/>
              <a:defRPr>
                <a:solidFill>
                  <a:schemeClr val="dk1"/>
                </a:solidFill>
                <a:latin typeface="Open Sans"/>
                <a:ea typeface="Open Sans"/>
                <a:cs typeface="Open Sans"/>
                <a:sym typeface="Open Sans"/>
              </a:defRPr>
            </a:lvl4pPr>
            <a:lvl5pPr indent="-228600" lvl="4" marL="2286000" algn="ctr">
              <a:lnSpc>
                <a:spcPct val="100000"/>
              </a:lnSpc>
              <a:spcBef>
                <a:spcPts val="0"/>
              </a:spcBef>
              <a:spcAft>
                <a:spcPts val="0"/>
              </a:spcAft>
              <a:buClr>
                <a:schemeClr val="dk1"/>
              </a:buClr>
              <a:buSzPts val="1600"/>
              <a:buNone/>
              <a:defRPr/>
            </a:lvl5pPr>
            <a:lvl6pPr indent="-228600" lvl="5" marL="2743200" algn="ctr">
              <a:lnSpc>
                <a:spcPct val="100000"/>
              </a:lnSpc>
              <a:spcBef>
                <a:spcPts val="0"/>
              </a:spcBef>
              <a:spcAft>
                <a:spcPts val="0"/>
              </a:spcAft>
              <a:buClr>
                <a:schemeClr val="dk1"/>
              </a:buClr>
              <a:buSzPts val="1600"/>
              <a:buNone/>
              <a:defRPr/>
            </a:lvl6pPr>
            <a:lvl7pPr indent="-228600" lvl="6" marL="3200400" algn="ctr">
              <a:lnSpc>
                <a:spcPct val="100000"/>
              </a:lnSpc>
              <a:spcBef>
                <a:spcPts val="0"/>
              </a:spcBef>
              <a:spcAft>
                <a:spcPts val="0"/>
              </a:spcAft>
              <a:buClr>
                <a:schemeClr val="dk1"/>
              </a:buClr>
              <a:buSzPts val="1600"/>
              <a:buNone/>
              <a:defRPr/>
            </a:lvl7pPr>
            <a:lvl8pPr indent="-228600" lvl="7" marL="3657600" algn="ctr">
              <a:lnSpc>
                <a:spcPct val="100000"/>
              </a:lnSpc>
              <a:spcBef>
                <a:spcPts val="0"/>
              </a:spcBef>
              <a:spcAft>
                <a:spcPts val="0"/>
              </a:spcAft>
              <a:buClr>
                <a:schemeClr val="dk1"/>
              </a:buClr>
              <a:buSzPts val="1600"/>
              <a:buNone/>
              <a:defRPr/>
            </a:lvl8pPr>
            <a:lvl9pPr indent="-228600" lvl="8" marL="4114800" algn="ctr">
              <a:lnSpc>
                <a:spcPct val="100000"/>
              </a:lnSpc>
              <a:spcBef>
                <a:spcPts val="0"/>
              </a:spcBef>
              <a:spcAft>
                <a:spcPts val="0"/>
              </a:spcAft>
              <a:buClr>
                <a:schemeClr val="dk1"/>
              </a:buClr>
              <a:buSzPts val="1600"/>
              <a:buNone/>
              <a:defRPr/>
            </a:lvl9pPr>
          </a:lstStyle>
          <a:p/>
        </p:txBody>
      </p:sp>
      <p:sp>
        <p:nvSpPr>
          <p:cNvPr id="66" name="Google Shape;66;p13"/>
          <p:cNvSpPr/>
          <p:nvPr/>
        </p:nvSpPr>
        <p:spPr>
          <a:xfrm>
            <a:off x="4687888" y="6499226"/>
            <a:ext cx="1212850" cy="125413"/>
          </a:xfrm>
          <a:custGeom>
            <a:rect b="b" l="l" r="r" t="t"/>
            <a:pathLst>
              <a:path extrusionOk="0" h="395" w="3822">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Open Sans"/>
              <a:ea typeface="Open Sans"/>
              <a:cs typeface="Open Sans"/>
              <a:sym typeface="Open Sans"/>
            </a:endParaRPr>
          </a:p>
        </p:txBody>
      </p:sp>
      <p:sp>
        <p:nvSpPr>
          <p:cNvPr id="67" name="Google Shape;67;p13"/>
          <p:cNvSpPr/>
          <p:nvPr/>
        </p:nvSpPr>
        <p:spPr>
          <a:xfrm>
            <a:off x="5970588" y="6359526"/>
            <a:ext cx="274638" cy="352425"/>
          </a:xfrm>
          <a:custGeom>
            <a:rect b="b" l="l" r="r" t="t"/>
            <a:pathLst>
              <a:path extrusionOk="0" h="1113" w="868">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Open Sans"/>
              <a:ea typeface="Open Sans"/>
              <a:cs typeface="Open Sans"/>
              <a:sym typeface="Open Sans"/>
            </a:endParaRPr>
          </a:p>
        </p:txBody>
      </p:sp>
      <p:sp>
        <p:nvSpPr>
          <p:cNvPr id="68" name="Google Shape;68;p13"/>
          <p:cNvSpPr txBox="1"/>
          <p:nvPr>
            <p:ph idx="12" type="sldNum"/>
          </p:nvPr>
        </p:nvSpPr>
        <p:spPr>
          <a:xfrm>
            <a:off x="11409045" y="6333134"/>
            <a:ext cx="731700" cy="5250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pen Sans ExtraBold"/>
                <a:ea typeface="Open Sans ExtraBold"/>
                <a:cs typeface="Open Sans ExtraBold"/>
                <a:sym typeface="Open Sans ExtraBold"/>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pen Sans ExtraBold"/>
                <a:ea typeface="Open Sans ExtraBold"/>
                <a:cs typeface="Open Sans ExtraBold"/>
                <a:sym typeface="Open Sans ExtraBold"/>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pen Sans ExtraBold"/>
                <a:ea typeface="Open Sans ExtraBold"/>
                <a:cs typeface="Open Sans ExtraBold"/>
                <a:sym typeface="Open Sans ExtraBold"/>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pen Sans ExtraBold"/>
                <a:ea typeface="Open Sans ExtraBold"/>
                <a:cs typeface="Open Sans ExtraBold"/>
                <a:sym typeface="Open Sans ExtraBold"/>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pen Sans ExtraBold"/>
                <a:ea typeface="Open Sans ExtraBold"/>
                <a:cs typeface="Open Sans ExtraBold"/>
                <a:sym typeface="Open Sans ExtraBold"/>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pen Sans ExtraBold"/>
                <a:ea typeface="Open Sans ExtraBold"/>
                <a:cs typeface="Open Sans ExtraBold"/>
                <a:sym typeface="Open Sans ExtraBold"/>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pen Sans ExtraBold"/>
                <a:ea typeface="Open Sans ExtraBold"/>
                <a:cs typeface="Open Sans ExtraBold"/>
                <a:sym typeface="Open Sans ExtraBold"/>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pen Sans ExtraBold"/>
                <a:ea typeface="Open Sans ExtraBold"/>
                <a:cs typeface="Open Sans ExtraBold"/>
                <a:sym typeface="Open Sans ExtraBold"/>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pen Sans ExtraBold"/>
                <a:ea typeface="Open Sans ExtraBold"/>
                <a:cs typeface="Open Sans ExtraBold"/>
                <a:sym typeface="Open Sans ExtraBold"/>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etween slide Maroon" showMasterSp="0">
  <p:cSld name="Between slide Maroon">
    <p:bg>
      <p:bgPr>
        <a:solidFill>
          <a:srgbClr val="730E04"/>
        </a:solidFill>
      </p:bgPr>
    </p:bg>
    <p:spTree>
      <p:nvGrpSpPr>
        <p:cNvPr id="69" name="Shape 69"/>
        <p:cNvGrpSpPr/>
        <p:nvPr/>
      </p:nvGrpSpPr>
      <p:grpSpPr>
        <a:xfrm>
          <a:off x="0" y="0"/>
          <a:ext cx="0" cy="0"/>
          <a:chOff x="0" y="0"/>
          <a:chExt cx="0" cy="0"/>
        </a:xfrm>
      </p:grpSpPr>
      <p:sp>
        <p:nvSpPr>
          <p:cNvPr id="70" name="Google Shape;70;p14"/>
          <p:cNvSpPr txBox="1"/>
          <p:nvPr>
            <p:ph idx="1" type="body"/>
          </p:nvPr>
        </p:nvSpPr>
        <p:spPr>
          <a:xfrm>
            <a:off x="864719" y="2808000"/>
            <a:ext cx="10440000" cy="2160000"/>
          </a:xfrm>
          <a:prstGeom prst="rect">
            <a:avLst/>
          </a:prstGeom>
          <a:noFill/>
          <a:ln>
            <a:noFill/>
          </a:ln>
        </p:spPr>
        <p:txBody>
          <a:bodyPr anchorCtr="0" anchor="t" bIns="0" lIns="0" spcFirstLastPara="1" rIns="0" wrap="square" tIns="0">
            <a:noAutofit/>
          </a:bodyPr>
          <a:lstStyle>
            <a:lvl1pPr indent="-228600" lvl="0" marL="457200" algn="ctr">
              <a:lnSpc>
                <a:spcPct val="100000"/>
              </a:lnSpc>
              <a:spcBef>
                <a:spcPts val="0"/>
              </a:spcBef>
              <a:spcAft>
                <a:spcPts val="0"/>
              </a:spcAft>
              <a:buClr>
                <a:srgbClr val="EE1C25"/>
              </a:buClr>
              <a:buSzPts val="6800"/>
              <a:buFont typeface="Open Sans ExtraBold"/>
              <a:buNone/>
              <a:defRPr sz="6800" cap="none">
                <a:solidFill>
                  <a:srgbClr val="EE1C25"/>
                </a:solidFill>
                <a:latin typeface="Open Sans ExtraBold"/>
                <a:ea typeface="Open Sans ExtraBold"/>
                <a:cs typeface="Open Sans ExtraBold"/>
                <a:sym typeface="Open Sans ExtraBold"/>
              </a:defRPr>
            </a:lvl1pPr>
            <a:lvl2pPr indent="-228600" lvl="1" marL="914400" algn="ctr">
              <a:lnSpc>
                <a:spcPct val="100000"/>
              </a:lnSpc>
              <a:spcBef>
                <a:spcPts val="0"/>
              </a:spcBef>
              <a:spcAft>
                <a:spcPts val="0"/>
              </a:spcAft>
              <a:buClr>
                <a:schemeClr val="lt1"/>
              </a:buClr>
              <a:buSzPts val="3600"/>
              <a:buFont typeface="Open Sans Light"/>
              <a:buNone/>
              <a:defRPr i="0" sz="3600" cap="none">
                <a:solidFill>
                  <a:schemeClr val="lt1"/>
                </a:solidFill>
                <a:latin typeface="Open Sans Light"/>
                <a:ea typeface="Open Sans Light"/>
                <a:cs typeface="Open Sans Light"/>
                <a:sym typeface="Open Sans Light"/>
              </a:defRPr>
            </a:lvl2pPr>
            <a:lvl3pPr indent="-228600" lvl="2" marL="1371600" algn="ctr">
              <a:lnSpc>
                <a:spcPct val="100000"/>
              </a:lnSpc>
              <a:spcBef>
                <a:spcPts val="0"/>
              </a:spcBef>
              <a:spcAft>
                <a:spcPts val="0"/>
              </a:spcAft>
              <a:buClr>
                <a:schemeClr val="dk1"/>
              </a:buClr>
              <a:buSzPts val="1600"/>
              <a:buFont typeface="Open Sans"/>
              <a:buNone/>
              <a:defRPr/>
            </a:lvl3pPr>
            <a:lvl4pPr indent="-228600" lvl="3" marL="1828800" algn="ctr">
              <a:lnSpc>
                <a:spcPct val="100000"/>
              </a:lnSpc>
              <a:spcBef>
                <a:spcPts val="0"/>
              </a:spcBef>
              <a:spcAft>
                <a:spcPts val="0"/>
              </a:spcAft>
              <a:buClr>
                <a:schemeClr val="dk1"/>
              </a:buClr>
              <a:buSzPts val="1600"/>
              <a:buNone/>
              <a:defRPr>
                <a:solidFill>
                  <a:schemeClr val="dk1"/>
                </a:solidFill>
                <a:latin typeface="Open Sans"/>
                <a:ea typeface="Open Sans"/>
                <a:cs typeface="Open Sans"/>
                <a:sym typeface="Open Sans"/>
              </a:defRPr>
            </a:lvl4pPr>
            <a:lvl5pPr indent="-228600" lvl="4" marL="2286000" algn="ctr">
              <a:lnSpc>
                <a:spcPct val="100000"/>
              </a:lnSpc>
              <a:spcBef>
                <a:spcPts val="0"/>
              </a:spcBef>
              <a:spcAft>
                <a:spcPts val="0"/>
              </a:spcAft>
              <a:buClr>
                <a:schemeClr val="dk1"/>
              </a:buClr>
              <a:buSzPts val="1600"/>
              <a:buNone/>
              <a:defRPr/>
            </a:lvl5pPr>
            <a:lvl6pPr indent="-228600" lvl="5" marL="2743200" algn="ctr">
              <a:lnSpc>
                <a:spcPct val="100000"/>
              </a:lnSpc>
              <a:spcBef>
                <a:spcPts val="0"/>
              </a:spcBef>
              <a:spcAft>
                <a:spcPts val="0"/>
              </a:spcAft>
              <a:buClr>
                <a:schemeClr val="dk1"/>
              </a:buClr>
              <a:buSzPts val="1600"/>
              <a:buNone/>
              <a:defRPr/>
            </a:lvl6pPr>
            <a:lvl7pPr indent="-228600" lvl="6" marL="3200400" algn="ctr">
              <a:lnSpc>
                <a:spcPct val="100000"/>
              </a:lnSpc>
              <a:spcBef>
                <a:spcPts val="0"/>
              </a:spcBef>
              <a:spcAft>
                <a:spcPts val="0"/>
              </a:spcAft>
              <a:buClr>
                <a:schemeClr val="dk1"/>
              </a:buClr>
              <a:buSzPts val="1600"/>
              <a:buNone/>
              <a:defRPr/>
            </a:lvl7pPr>
            <a:lvl8pPr indent="-228600" lvl="7" marL="3657600" algn="ctr">
              <a:lnSpc>
                <a:spcPct val="100000"/>
              </a:lnSpc>
              <a:spcBef>
                <a:spcPts val="0"/>
              </a:spcBef>
              <a:spcAft>
                <a:spcPts val="0"/>
              </a:spcAft>
              <a:buClr>
                <a:schemeClr val="dk1"/>
              </a:buClr>
              <a:buSzPts val="1600"/>
              <a:buNone/>
              <a:defRPr/>
            </a:lvl8pPr>
            <a:lvl9pPr indent="-228600" lvl="8" marL="4114800" algn="ctr">
              <a:lnSpc>
                <a:spcPct val="100000"/>
              </a:lnSpc>
              <a:spcBef>
                <a:spcPts val="0"/>
              </a:spcBef>
              <a:spcAft>
                <a:spcPts val="0"/>
              </a:spcAft>
              <a:buClr>
                <a:schemeClr val="dk1"/>
              </a:buClr>
              <a:buSzPts val="1600"/>
              <a:buNone/>
              <a:defRPr/>
            </a:lvl9pPr>
          </a:lstStyle>
          <a:p/>
        </p:txBody>
      </p:sp>
      <p:sp>
        <p:nvSpPr>
          <p:cNvPr id="71" name="Google Shape;71;p14"/>
          <p:cNvSpPr/>
          <p:nvPr/>
        </p:nvSpPr>
        <p:spPr>
          <a:xfrm>
            <a:off x="4687888" y="6499226"/>
            <a:ext cx="1212850" cy="125413"/>
          </a:xfrm>
          <a:custGeom>
            <a:rect b="b" l="l" r="r" t="t"/>
            <a:pathLst>
              <a:path extrusionOk="0" h="395" w="3822">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Open Sans"/>
              <a:ea typeface="Open Sans"/>
              <a:cs typeface="Open Sans"/>
              <a:sym typeface="Open Sans"/>
            </a:endParaRPr>
          </a:p>
        </p:txBody>
      </p:sp>
      <p:sp>
        <p:nvSpPr>
          <p:cNvPr id="72" name="Google Shape;72;p14"/>
          <p:cNvSpPr/>
          <p:nvPr/>
        </p:nvSpPr>
        <p:spPr>
          <a:xfrm>
            <a:off x="5970588" y="6359526"/>
            <a:ext cx="274638" cy="352425"/>
          </a:xfrm>
          <a:custGeom>
            <a:rect b="b" l="l" r="r" t="t"/>
            <a:pathLst>
              <a:path extrusionOk="0" h="1113" w="868">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Open Sans"/>
              <a:ea typeface="Open Sans"/>
              <a:cs typeface="Open Sans"/>
              <a:sym typeface="Open Sans"/>
            </a:endParaRPr>
          </a:p>
        </p:txBody>
      </p:sp>
      <p:sp>
        <p:nvSpPr>
          <p:cNvPr id="73" name="Google Shape;73;p14"/>
          <p:cNvSpPr txBox="1"/>
          <p:nvPr>
            <p:ph idx="12" type="sldNum"/>
          </p:nvPr>
        </p:nvSpPr>
        <p:spPr>
          <a:xfrm>
            <a:off x="11409045" y="6333134"/>
            <a:ext cx="731700" cy="5250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EE1C25"/>
                </a:solidFill>
                <a:latin typeface="Open Sans ExtraBold"/>
                <a:ea typeface="Open Sans ExtraBold"/>
                <a:cs typeface="Open Sans ExtraBold"/>
                <a:sym typeface="Open Sans ExtraBold"/>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EE1C25"/>
                </a:solidFill>
                <a:latin typeface="Open Sans ExtraBold"/>
                <a:ea typeface="Open Sans ExtraBold"/>
                <a:cs typeface="Open Sans ExtraBold"/>
                <a:sym typeface="Open Sans ExtraBold"/>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EE1C25"/>
                </a:solidFill>
                <a:latin typeface="Open Sans ExtraBold"/>
                <a:ea typeface="Open Sans ExtraBold"/>
                <a:cs typeface="Open Sans ExtraBold"/>
                <a:sym typeface="Open Sans ExtraBold"/>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EE1C25"/>
                </a:solidFill>
                <a:latin typeface="Open Sans ExtraBold"/>
                <a:ea typeface="Open Sans ExtraBold"/>
                <a:cs typeface="Open Sans ExtraBold"/>
                <a:sym typeface="Open Sans ExtraBold"/>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EE1C25"/>
                </a:solidFill>
                <a:latin typeface="Open Sans ExtraBold"/>
                <a:ea typeface="Open Sans ExtraBold"/>
                <a:cs typeface="Open Sans ExtraBold"/>
                <a:sym typeface="Open Sans ExtraBold"/>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EE1C25"/>
                </a:solidFill>
                <a:latin typeface="Open Sans ExtraBold"/>
                <a:ea typeface="Open Sans ExtraBold"/>
                <a:cs typeface="Open Sans ExtraBold"/>
                <a:sym typeface="Open Sans ExtraBold"/>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EE1C25"/>
                </a:solidFill>
                <a:latin typeface="Open Sans ExtraBold"/>
                <a:ea typeface="Open Sans ExtraBold"/>
                <a:cs typeface="Open Sans ExtraBold"/>
                <a:sym typeface="Open Sans ExtraBold"/>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EE1C25"/>
                </a:solidFill>
                <a:latin typeface="Open Sans ExtraBold"/>
                <a:ea typeface="Open Sans ExtraBold"/>
                <a:cs typeface="Open Sans ExtraBold"/>
                <a:sym typeface="Open Sans ExtraBold"/>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EE1C25"/>
                </a:solidFill>
                <a:latin typeface="Open Sans ExtraBold"/>
                <a:ea typeface="Open Sans ExtraBold"/>
                <a:cs typeface="Open Sans ExtraBold"/>
                <a:sym typeface="Open Sans ExtraBold"/>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21" Type="http://schemas.openxmlformats.org/officeDocument/2006/relationships/theme" Target="../theme/theme2.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0.xml"/><Relationship Id="rId11" Type="http://schemas.openxmlformats.org/officeDocument/2006/relationships/slideLayout" Target="../slideLayouts/slideLayout31.xml"/><Relationship Id="rId10" Type="http://schemas.openxmlformats.org/officeDocument/2006/relationships/slideLayout" Target="../slideLayouts/slideLayout30.xml"/><Relationship Id="rId21" Type="http://schemas.openxmlformats.org/officeDocument/2006/relationships/theme" Target="../theme/theme1.xml"/><Relationship Id="rId13" Type="http://schemas.openxmlformats.org/officeDocument/2006/relationships/slideLayout" Target="../slideLayouts/slideLayout33.xml"/><Relationship Id="rId12" Type="http://schemas.openxmlformats.org/officeDocument/2006/relationships/slideLayout" Target="../slideLayouts/slideLayout32.xml"/><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5" Type="http://schemas.openxmlformats.org/officeDocument/2006/relationships/slideLayout" Target="../slideLayouts/slideLayout35.xml"/><Relationship Id="rId14" Type="http://schemas.openxmlformats.org/officeDocument/2006/relationships/slideLayout" Target="../slideLayouts/slideLayout34.xml"/><Relationship Id="rId17" Type="http://schemas.openxmlformats.org/officeDocument/2006/relationships/slideLayout" Target="../slideLayouts/slideLayout37.xml"/><Relationship Id="rId16" Type="http://schemas.openxmlformats.org/officeDocument/2006/relationships/slideLayout" Target="../slideLayouts/slideLayout36.xml"/><Relationship Id="rId5" Type="http://schemas.openxmlformats.org/officeDocument/2006/relationships/slideLayout" Target="../slideLayouts/slideLayout25.xml"/><Relationship Id="rId19" Type="http://schemas.openxmlformats.org/officeDocument/2006/relationships/slideLayout" Target="../slideLayouts/slideLayout39.xml"/><Relationship Id="rId6" Type="http://schemas.openxmlformats.org/officeDocument/2006/relationships/slideLayout" Target="../slideLayouts/slideLayout26.xml"/><Relationship Id="rId18" Type="http://schemas.openxmlformats.org/officeDocument/2006/relationships/slideLayout" Target="../slideLayouts/slideLayout38.xml"/><Relationship Id="rId7" Type="http://schemas.openxmlformats.org/officeDocument/2006/relationships/slideLayout" Target="../slideLayouts/slideLayout27.xml"/><Relationship Id="rId8"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5"/>
          <p:cNvSpPr txBox="1"/>
          <p:nvPr>
            <p:ph idx="10" type="dt"/>
          </p:nvPr>
        </p:nvSpPr>
        <p:spPr>
          <a:xfrm>
            <a:off x="9816205" y="6489368"/>
            <a:ext cx="1260222" cy="252000"/>
          </a:xfrm>
          <a:prstGeom prst="rect">
            <a:avLst/>
          </a:prstGeom>
          <a:noFill/>
          <a:ln>
            <a:noFill/>
          </a:ln>
        </p:spPr>
        <p:txBody>
          <a:bodyPr anchorCtr="0" anchor="t" bIns="0" lIns="0" spcFirstLastPara="1" rIns="0" wrap="square" tIns="0">
            <a:noAutofit/>
          </a:bodyPr>
          <a:lstStyle>
            <a:lvl1pPr lvl="0" marR="0" rtl="0" algn="r">
              <a:lnSpc>
                <a:spcPct val="100000"/>
              </a:lnSpc>
              <a:spcBef>
                <a:spcPts val="0"/>
              </a:spcBef>
              <a:spcAft>
                <a:spcPts val="0"/>
              </a:spcAft>
              <a:buClr>
                <a:srgbClr val="000000"/>
              </a:buClr>
              <a:buSzPts val="1400"/>
              <a:buFont typeface="Arial"/>
              <a:buNone/>
              <a:defRPr b="0" i="0" sz="1000" u="none" cap="none" strike="noStrike">
                <a:solidFill>
                  <a:schemeClr val="dk1"/>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400"/>
              <a:buFont typeface="Arial"/>
              <a:buNone/>
              <a:defRPr b="0" i="0" sz="2100" u="none" cap="none" strike="noStrike">
                <a:solidFill>
                  <a:schemeClr val="dk1"/>
                </a:solidFill>
                <a:latin typeface="Open Sans"/>
                <a:ea typeface="Open Sans"/>
                <a:cs typeface="Open Sans"/>
                <a:sym typeface="Open Sans"/>
              </a:defRPr>
            </a:lvl2pPr>
            <a:lvl3pPr lvl="2" marR="0" rtl="0" algn="l">
              <a:lnSpc>
                <a:spcPct val="100000"/>
              </a:lnSpc>
              <a:spcBef>
                <a:spcPts val="0"/>
              </a:spcBef>
              <a:spcAft>
                <a:spcPts val="0"/>
              </a:spcAft>
              <a:buClr>
                <a:srgbClr val="000000"/>
              </a:buClr>
              <a:buSzPts val="1400"/>
              <a:buFont typeface="Arial"/>
              <a:buNone/>
              <a:defRPr b="0" i="0" sz="2100" u="none" cap="none" strike="noStrike">
                <a:solidFill>
                  <a:schemeClr val="dk1"/>
                </a:solidFill>
                <a:latin typeface="Open Sans"/>
                <a:ea typeface="Open Sans"/>
                <a:cs typeface="Open Sans"/>
                <a:sym typeface="Open Sans"/>
              </a:defRPr>
            </a:lvl3pPr>
            <a:lvl4pPr lvl="3" marR="0" rtl="0" algn="l">
              <a:lnSpc>
                <a:spcPct val="100000"/>
              </a:lnSpc>
              <a:spcBef>
                <a:spcPts val="0"/>
              </a:spcBef>
              <a:spcAft>
                <a:spcPts val="0"/>
              </a:spcAft>
              <a:buClr>
                <a:srgbClr val="000000"/>
              </a:buClr>
              <a:buSzPts val="1400"/>
              <a:buFont typeface="Arial"/>
              <a:buNone/>
              <a:defRPr b="0" i="0" sz="2100" u="none" cap="none" strike="noStrike">
                <a:solidFill>
                  <a:schemeClr val="dk1"/>
                </a:solidFill>
                <a:latin typeface="Open Sans"/>
                <a:ea typeface="Open Sans"/>
                <a:cs typeface="Open Sans"/>
                <a:sym typeface="Open Sans"/>
              </a:defRPr>
            </a:lvl4pPr>
            <a:lvl5pPr lvl="4" marR="0" rtl="0" algn="l">
              <a:lnSpc>
                <a:spcPct val="100000"/>
              </a:lnSpc>
              <a:spcBef>
                <a:spcPts val="0"/>
              </a:spcBef>
              <a:spcAft>
                <a:spcPts val="0"/>
              </a:spcAft>
              <a:buClr>
                <a:srgbClr val="000000"/>
              </a:buClr>
              <a:buSzPts val="1400"/>
              <a:buFont typeface="Arial"/>
              <a:buNone/>
              <a:defRPr b="0" i="0" sz="2100" u="none" cap="none" strike="noStrike">
                <a:solidFill>
                  <a:schemeClr val="dk1"/>
                </a:solidFill>
                <a:latin typeface="Open Sans"/>
                <a:ea typeface="Open Sans"/>
                <a:cs typeface="Open Sans"/>
                <a:sym typeface="Open Sans"/>
              </a:defRPr>
            </a:lvl5pPr>
            <a:lvl6pPr lvl="5" marR="0" rtl="0" algn="l">
              <a:lnSpc>
                <a:spcPct val="100000"/>
              </a:lnSpc>
              <a:spcBef>
                <a:spcPts val="0"/>
              </a:spcBef>
              <a:spcAft>
                <a:spcPts val="0"/>
              </a:spcAft>
              <a:buClr>
                <a:srgbClr val="000000"/>
              </a:buClr>
              <a:buSzPts val="1400"/>
              <a:buFont typeface="Arial"/>
              <a:buNone/>
              <a:defRPr b="0" i="0" sz="2100" u="none" cap="none" strike="noStrike">
                <a:solidFill>
                  <a:schemeClr val="dk1"/>
                </a:solidFill>
                <a:latin typeface="Open Sans"/>
                <a:ea typeface="Open Sans"/>
                <a:cs typeface="Open Sans"/>
                <a:sym typeface="Open Sans"/>
              </a:defRPr>
            </a:lvl6pPr>
            <a:lvl7pPr lvl="6" marR="0" rtl="0" algn="l">
              <a:lnSpc>
                <a:spcPct val="100000"/>
              </a:lnSpc>
              <a:spcBef>
                <a:spcPts val="0"/>
              </a:spcBef>
              <a:spcAft>
                <a:spcPts val="0"/>
              </a:spcAft>
              <a:buClr>
                <a:srgbClr val="000000"/>
              </a:buClr>
              <a:buSzPts val="1400"/>
              <a:buFont typeface="Arial"/>
              <a:buNone/>
              <a:defRPr b="0" i="0" sz="2100" u="none" cap="none" strike="noStrike">
                <a:solidFill>
                  <a:schemeClr val="dk1"/>
                </a:solidFill>
                <a:latin typeface="Open Sans"/>
                <a:ea typeface="Open Sans"/>
                <a:cs typeface="Open Sans"/>
                <a:sym typeface="Open Sans"/>
              </a:defRPr>
            </a:lvl7pPr>
            <a:lvl8pPr lvl="7" marR="0" rtl="0" algn="l">
              <a:lnSpc>
                <a:spcPct val="100000"/>
              </a:lnSpc>
              <a:spcBef>
                <a:spcPts val="0"/>
              </a:spcBef>
              <a:spcAft>
                <a:spcPts val="0"/>
              </a:spcAft>
              <a:buClr>
                <a:srgbClr val="000000"/>
              </a:buClr>
              <a:buSzPts val="1400"/>
              <a:buFont typeface="Arial"/>
              <a:buNone/>
              <a:defRPr b="0" i="0" sz="2100" u="none" cap="none" strike="noStrike">
                <a:solidFill>
                  <a:schemeClr val="dk1"/>
                </a:solidFill>
                <a:latin typeface="Open Sans"/>
                <a:ea typeface="Open Sans"/>
                <a:cs typeface="Open Sans"/>
                <a:sym typeface="Open Sans"/>
              </a:defRPr>
            </a:lvl8pPr>
            <a:lvl9pPr lvl="8" marR="0" rtl="0" algn="l">
              <a:lnSpc>
                <a:spcPct val="100000"/>
              </a:lnSpc>
              <a:spcBef>
                <a:spcPts val="0"/>
              </a:spcBef>
              <a:spcAft>
                <a:spcPts val="0"/>
              </a:spcAft>
              <a:buClr>
                <a:srgbClr val="000000"/>
              </a:buClr>
              <a:buSzPts val="1400"/>
              <a:buFont typeface="Arial"/>
              <a:buNone/>
              <a:defRPr b="0" i="0" sz="2100" u="none" cap="none" strike="noStrike">
                <a:solidFill>
                  <a:schemeClr val="dk1"/>
                </a:solidFill>
                <a:latin typeface="Open Sans"/>
                <a:ea typeface="Open Sans"/>
                <a:cs typeface="Open Sans"/>
                <a:sym typeface="Open Sans"/>
              </a:defRPr>
            </a:lvl9pPr>
          </a:lstStyle>
          <a:p/>
        </p:txBody>
      </p:sp>
      <p:sp>
        <p:nvSpPr>
          <p:cNvPr id="11" name="Google Shape;11;p5"/>
          <p:cNvSpPr txBox="1"/>
          <p:nvPr>
            <p:ph idx="11" type="ftr"/>
          </p:nvPr>
        </p:nvSpPr>
        <p:spPr>
          <a:xfrm>
            <a:off x="1065600" y="6489368"/>
            <a:ext cx="3060000" cy="2520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400"/>
              <a:buFont typeface="Arial"/>
              <a:buNone/>
              <a:defRPr b="0" i="0" sz="2100" u="none" cap="none" strike="noStrike">
                <a:solidFill>
                  <a:schemeClr val="dk1"/>
                </a:solidFill>
                <a:latin typeface="Open Sans"/>
                <a:ea typeface="Open Sans"/>
                <a:cs typeface="Open Sans"/>
                <a:sym typeface="Open Sans"/>
              </a:defRPr>
            </a:lvl2pPr>
            <a:lvl3pPr lvl="2" marR="0" rtl="0" algn="l">
              <a:lnSpc>
                <a:spcPct val="100000"/>
              </a:lnSpc>
              <a:spcBef>
                <a:spcPts val="0"/>
              </a:spcBef>
              <a:spcAft>
                <a:spcPts val="0"/>
              </a:spcAft>
              <a:buClr>
                <a:srgbClr val="000000"/>
              </a:buClr>
              <a:buSzPts val="1400"/>
              <a:buFont typeface="Arial"/>
              <a:buNone/>
              <a:defRPr b="0" i="0" sz="2100" u="none" cap="none" strike="noStrike">
                <a:solidFill>
                  <a:schemeClr val="dk1"/>
                </a:solidFill>
                <a:latin typeface="Open Sans"/>
                <a:ea typeface="Open Sans"/>
                <a:cs typeface="Open Sans"/>
                <a:sym typeface="Open Sans"/>
              </a:defRPr>
            </a:lvl3pPr>
            <a:lvl4pPr lvl="3" marR="0" rtl="0" algn="l">
              <a:lnSpc>
                <a:spcPct val="100000"/>
              </a:lnSpc>
              <a:spcBef>
                <a:spcPts val="0"/>
              </a:spcBef>
              <a:spcAft>
                <a:spcPts val="0"/>
              </a:spcAft>
              <a:buClr>
                <a:srgbClr val="000000"/>
              </a:buClr>
              <a:buSzPts val="1400"/>
              <a:buFont typeface="Arial"/>
              <a:buNone/>
              <a:defRPr b="0" i="0" sz="2100" u="none" cap="none" strike="noStrike">
                <a:solidFill>
                  <a:schemeClr val="dk1"/>
                </a:solidFill>
                <a:latin typeface="Open Sans"/>
                <a:ea typeface="Open Sans"/>
                <a:cs typeface="Open Sans"/>
                <a:sym typeface="Open Sans"/>
              </a:defRPr>
            </a:lvl4pPr>
            <a:lvl5pPr lvl="4" marR="0" rtl="0" algn="l">
              <a:lnSpc>
                <a:spcPct val="100000"/>
              </a:lnSpc>
              <a:spcBef>
                <a:spcPts val="0"/>
              </a:spcBef>
              <a:spcAft>
                <a:spcPts val="0"/>
              </a:spcAft>
              <a:buClr>
                <a:srgbClr val="000000"/>
              </a:buClr>
              <a:buSzPts val="1400"/>
              <a:buFont typeface="Arial"/>
              <a:buNone/>
              <a:defRPr b="0" i="0" sz="2100" u="none" cap="none" strike="noStrike">
                <a:solidFill>
                  <a:schemeClr val="dk1"/>
                </a:solidFill>
                <a:latin typeface="Open Sans"/>
                <a:ea typeface="Open Sans"/>
                <a:cs typeface="Open Sans"/>
                <a:sym typeface="Open Sans"/>
              </a:defRPr>
            </a:lvl5pPr>
            <a:lvl6pPr lvl="5" marR="0" rtl="0" algn="l">
              <a:lnSpc>
                <a:spcPct val="100000"/>
              </a:lnSpc>
              <a:spcBef>
                <a:spcPts val="0"/>
              </a:spcBef>
              <a:spcAft>
                <a:spcPts val="0"/>
              </a:spcAft>
              <a:buClr>
                <a:srgbClr val="000000"/>
              </a:buClr>
              <a:buSzPts val="1400"/>
              <a:buFont typeface="Arial"/>
              <a:buNone/>
              <a:defRPr b="0" i="0" sz="2100" u="none" cap="none" strike="noStrike">
                <a:solidFill>
                  <a:schemeClr val="dk1"/>
                </a:solidFill>
                <a:latin typeface="Open Sans"/>
                <a:ea typeface="Open Sans"/>
                <a:cs typeface="Open Sans"/>
                <a:sym typeface="Open Sans"/>
              </a:defRPr>
            </a:lvl6pPr>
            <a:lvl7pPr lvl="6" marR="0" rtl="0" algn="l">
              <a:lnSpc>
                <a:spcPct val="100000"/>
              </a:lnSpc>
              <a:spcBef>
                <a:spcPts val="0"/>
              </a:spcBef>
              <a:spcAft>
                <a:spcPts val="0"/>
              </a:spcAft>
              <a:buClr>
                <a:srgbClr val="000000"/>
              </a:buClr>
              <a:buSzPts val="1400"/>
              <a:buFont typeface="Arial"/>
              <a:buNone/>
              <a:defRPr b="0" i="0" sz="2100" u="none" cap="none" strike="noStrike">
                <a:solidFill>
                  <a:schemeClr val="dk1"/>
                </a:solidFill>
                <a:latin typeface="Open Sans"/>
                <a:ea typeface="Open Sans"/>
                <a:cs typeface="Open Sans"/>
                <a:sym typeface="Open Sans"/>
              </a:defRPr>
            </a:lvl7pPr>
            <a:lvl8pPr lvl="7" marR="0" rtl="0" algn="l">
              <a:lnSpc>
                <a:spcPct val="100000"/>
              </a:lnSpc>
              <a:spcBef>
                <a:spcPts val="0"/>
              </a:spcBef>
              <a:spcAft>
                <a:spcPts val="0"/>
              </a:spcAft>
              <a:buClr>
                <a:srgbClr val="000000"/>
              </a:buClr>
              <a:buSzPts val="1400"/>
              <a:buFont typeface="Arial"/>
              <a:buNone/>
              <a:defRPr b="0" i="0" sz="2100" u="none" cap="none" strike="noStrike">
                <a:solidFill>
                  <a:schemeClr val="dk1"/>
                </a:solidFill>
                <a:latin typeface="Open Sans"/>
                <a:ea typeface="Open Sans"/>
                <a:cs typeface="Open Sans"/>
                <a:sym typeface="Open Sans"/>
              </a:defRPr>
            </a:lvl8pPr>
            <a:lvl9pPr lvl="8" marR="0" rtl="0" algn="l">
              <a:lnSpc>
                <a:spcPct val="100000"/>
              </a:lnSpc>
              <a:spcBef>
                <a:spcPts val="0"/>
              </a:spcBef>
              <a:spcAft>
                <a:spcPts val="0"/>
              </a:spcAft>
              <a:buClr>
                <a:srgbClr val="000000"/>
              </a:buClr>
              <a:buSzPts val="1400"/>
              <a:buFont typeface="Arial"/>
              <a:buNone/>
              <a:defRPr b="0" i="0" sz="2100" u="none" cap="none" strike="noStrike">
                <a:solidFill>
                  <a:schemeClr val="dk1"/>
                </a:solidFill>
                <a:latin typeface="Open Sans"/>
                <a:ea typeface="Open Sans"/>
                <a:cs typeface="Open Sans"/>
                <a:sym typeface="Open Sans"/>
              </a:defRPr>
            </a:lvl9pPr>
          </a:lstStyle>
          <a:p/>
        </p:txBody>
      </p:sp>
      <p:sp>
        <p:nvSpPr>
          <p:cNvPr id="12" name="Google Shape;12;p5"/>
          <p:cNvSpPr txBox="1"/>
          <p:nvPr>
            <p:ph idx="12" type="sldNum"/>
          </p:nvPr>
        </p:nvSpPr>
        <p:spPr>
          <a:xfrm>
            <a:off x="11116439" y="6489368"/>
            <a:ext cx="389588" cy="252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1pPr>
            <a:lvl2pPr indent="0" lvl="1" marL="0" marR="0" rtl="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2pPr>
            <a:lvl3pPr indent="0" lvl="2" marL="0" marR="0" rtl="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3pPr>
            <a:lvl4pPr indent="0" lvl="3" marL="0" marR="0" rtl="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4pPr>
            <a:lvl5pPr indent="0" lvl="4" marL="0" marR="0" rtl="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5pPr>
            <a:lvl6pPr indent="0" lvl="5" marL="0" marR="0" rtl="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6pPr>
            <a:lvl7pPr indent="0" lvl="6" marL="0" marR="0" rtl="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7pPr>
            <a:lvl8pPr indent="0" lvl="7" marL="0" marR="0" rtl="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8pPr>
            <a:lvl9pPr indent="0" lvl="8" marL="0" marR="0" rtl="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9pPr>
          </a:lstStyle>
          <a:p>
            <a:pPr indent="0" lvl="0" marL="0" rtl="0" algn="l">
              <a:spcBef>
                <a:spcPts val="0"/>
              </a:spcBef>
              <a:spcAft>
                <a:spcPts val="0"/>
              </a:spcAft>
              <a:buNone/>
            </a:pPr>
            <a:r>
              <a:rPr lang="nl-NL"/>
              <a:t>|</a:t>
            </a:r>
            <a:r>
              <a:rPr lang="nl-NL">
                <a:solidFill>
                  <a:schemeClr val="dk1"/>
                </a:solidFill>
              </a:rPr>
              <a:t> </a:t>
            </a:r>
            <a:fld id="{00000000-1234-1234-1234-123412341234}" type="slidenum">
              <a:rPr lang="nl-NL">
                <a:solidFill>
                  <a:schemeClr val="dk1"/>
                </a:solidFill>
              </a:rPr>
              <a:t>‹#›</a:t>
            </a:fld>
            <a:endParaRPr>
              <a:solidFill>
                <a:schemeClr val="dk1"/>
              </a:solidFill>
            </a:endParaRPr>
          </a:p>
        </p:txBody>
      </p:sp>
      <p:sp>
        <p:nvSpPr>
          <p:cNvPr id="13" name="Google Shape;13;p5"/>
          <p:cNvSpPr txBox="1"/>
          <p:nvPr>
            <p:ph idx="1" type="body"/>
          </p:nvPr>
        </p:nvSpPr>
        <p:spPr>
          <a:xfrm>
            <a:off x="1066027" y="1773930"/>
            <a:ext cx="10440000" cy="4428000"/>
          </a:xfrm>
          <a:prstGeom prst="rect">
            <a:avLst/>
          </a:prstGeom>
          <a:noFill/>
          <a:ln>
            <a:noFill/>
          </a:ln>
        </p:spPr>
        <p:txBody>
          <a:bodyPr anchorCtr="0" anchor="t" bIns="0" lIns="0" spcFirstLastPara="1" rIns="0" wrap="square" tIns="0">
            <a:noAutofit/>
          </a:bodyPr>
          <a:lstStyle>
            <a:lvl1pPr indent="-330200" lvl="0" marL="457200" marR="0" rtl="0" algn="l">
              <a:lnSpc>
                <a:spcPct val="100000"/>
              </a:lnSpc>
              <a:spcBef>
                <a:spcPts val="900"/>
              </a:spcBef>
              <a:spcAft>
                <a:spcPts val="0"/>
              </a:spcAft>
              <a:buClr>
                <a:schemeClr val="dk1"/>
              </a:buClr>
              <a:buSzPts val="1600"/>
              <a:buFont typeface="Arial"/>
              <a:buChar char="•"/>
              <a:defRPr b="0" i="0" sz="1600" u="none" cap="none" strike="noStrike">
                <a:solidFill>
                  <a:schemeClr val="dk1"/>
                </a:solidFill>
                <a:latin typeface="Open Sans"/>
                <a:ea typeface="Open Sans"/>
                <a:cs typeface="Open Sans"/>
                <a:sym typeface="Open Sans"/>
              </a:defRPr>
            </a:lvl1pPr>
            <a:lvl2pPr indent="-330200" lvl="1" marL="914400" marR="0" rtl="0" algn="l">
              <a:lnSpc>
                <a:spcPct val="100000"/>
              </a:lnSpc>
              <a:spcBef>
                <a:spcPts val="600"/>
              </a:spcBef>
              <a:spcAft>
                <a:spcPts val="0"/>
              </a:spcAft>
              <a:buClr>
                <a:schemeClr val="dk1"/>
              </a:buClr>
              <a:buSzPts val="1600"/>
              <a:buFont typeface="Arial"/>
              <a:buChar char="•"/>
              <a:defRPr b="0" i="0" sz="1600" u="none" cap="none" strike="noStrike">
                <a:solidFill>
                  <a:schemeClr val="dk1"/>
                </a:solidFill>
                <a:latin typeface="Open Sans"/>
                <a:ea typeface="Open Sans"/>
                <a:cs typeface="Open Sans"/>
                <a:sym typeface="Open Sans"/>
              </a:defRPr>
            </a:lvl2pPr>
            <a:lvl3pPr indent="-330200" lvl="2" marL="1371600" marR="0" rtl="0" algn="l">
              <a:lnSpc>
                <a:spcPct val="100000"/>
              </a:lnSpc>
              <a:spcBef>
                <a:spcPts val="0"/>
              </a:spcBef>
              <a:spcAft>
                <a:spcPts val="0"/>
              </a:spcAft>
              <a:buClr>
                <a:schemeClr val="dk1"/>
              </a:buClr>
              <a:buSzPts val="1600"/>
              <a:buFont typeface="Open Sans ExtraBold"/>
              <a:buAutoNum type="arabicPeriod"/>
              <a:defRPr b="0" i="0" sz="1600" u="none" cap="none" strike="noStrike">
                <a:solidFill>
                  <a:schemeClr val="dk1"/>
                </a:solidFill>
                <a:latin typeface="Open Sans"/>
                <a:ea typeface="Open Sans"/>
                <a:cs typeface="Open Sans"/>
                <a:sym typeface="Open Sans"/>
              </a:defRPr>
            </a:lvl3pPr>
            <a:lvl4pPr indent="-228600" lvl="3" marL="1828800" marR="0" rtl="0" algn="l">
              <a:lnSpc>
                <a:spcPct val="100000"/>
              </a:lnSpc>
              <a:spcBef>
                <a:spcPts val="1800"/>
              </a:spcBef>
              <a:spcAft>
                <a:spcPts val="0"/>
              </a:spcAft>
              <a:buClr>
                <a:schemeClr val="accent1"/>
              </a:buClr>
              <a:buSzPts val="1600"/>
              <a:buFont typeface="Arial"/>
              <a:buNone/>
              <a:defRPr b="0" i="0" sz="1600" u="none" cap="none" strike="noStrike">
                <a:solidFill>
                  <a:schemeClr val="accent1"/>
                </a:solidFill>
                <a:latin typeface="Open Sans ExtraBold"/>
                <a:ea typeface="Open Sans ExtraBold"/>
                <a:cs typeface="Open Sans ExtraBold"/>
                <a:sym typeface="Open Sans ExtraBold"/>
              </a:defRPr>
            </a:lvl4pPr>
            <a:lvl5pPr indent="-228600" lvl="4" marL="2286000"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Open Sans"/>
                <a:ea typeface="Open Sans"/>
                <a:cs typeface="Open Sans"/>
                <a:sym typeface="Open Sans"/>
              </a:defRPr>
            </a:lvl5pPr>
            <a:lvl6pPr indent="-228600" lvl="5" marL="2743200"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Open Sans"/>
                <a:ea typeface="Open Sans"/>
                <a:cs typeface="Open Sans"/>
                <a:sym typeface="Open Sans"/>
              </a:defRPr>
            </a:lvl6pPr>
            <a:lvl7pPr indent="-228600" lvl="6" marL="3200400"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Open Sans"/>
                <a:ea typeface="Open Sans"/>
                <a:cs typeface="Open Sans"/>
                <a:sym typeface="Open Sans"/>
              </a:defRPr>
            </a:lvl7pPr>
            <a:lvl8pPr indent="-228600" lvl="7" marL="3657600"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Open Sans"/>
                <a:ea typeface="Open Sans"/>
                <a:cs typeface="Open Sans"/>
                <a:sym typeface="Open Sans"/>
              </a:defRPr>
            </a:lvl8pPr>
            <a:lvl9pPr indent="-228600" lvl="8" marL="4114800"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Open Sans"/>
                <a:ea typeface="Open Sans"/>
                <a:cs typeface="Open Sans"/>
                <a:sym typeface="Open Sans"/>
              </a:defRPr>
            </a:lvl9pPr>
          </a:lstStyle>
          <a:p/>
        </p:txBody>
      </p:sp>
      <p:sp>
        <p:nvSpPr>
          <p:cNvPr id="14" name="Google Shape;14;p5"/>
          <p:cNvSpPr txBox="1"/>
          <p:nvPr>
            <p:ph type="title"/>
          </p:nvPr>
        </p:nvSpPr>
        <p:spPr>
          <a:xfrm>
            <a:off x="864817" y="469373"/>
            <a:ext cx="10440000" cy="7200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1"/>
              </a:buClr>
              <a:buSzPts val="1700"/>
              <a:buFont typeface="Open Sans ExtraBold"/>
              <a:buNone/>
              <a:defRPr b="0" i="0" sz="1700" u="none" cap="none" strike="noStrike">
                <a:solidFill>
                  <a:schemeClr val="accent1"/>
                </a:solidFill>
                <a:latin typeface="Open Sans ExtraBold"/>
                <a:ea typeface="Open Sans ExtraBold"/>
                <a:cs typeface="Open Sans ExtraBold"/>
                <a:sym typeface="Open Sans ExtraBold"/>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5" name="Google Shape;15;p5"/>
          <p:cNvSpPr/>
          <p:nvPr/>
        </p:nvSpPr>
        <p:spPr>
          <a:xfrm>
            <a:off x="4687888" y="6499226"/>
            <a:ext cx="1212850" cy="125413"/>
          </a:xfrm>
          <a:custGeom>
            <a:rect b="b" l="l" r="r" t="t"/>
            <a:pathLst>
              <a:path extrusionOk="0" h="395" w="3822">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BE311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Open Sans"/>
              <a:ea typeface="Open Sans"/>
              <a:cs typeface="Open Sans"/>
              <a:sym typeface="Open Sans"/>
            </a:endParaRPr>
          </a:p>
        </p:txBody>
      </p:sp>
      <p:sp>
        <p:nvSpPr>
          <p:cNvPr id="16" name="Google Shape;16;p5"/>
          <p:cNvSpPr/>
          <p:nvPr/>
        </p:nvSpPr>
        <p:spPr>
          <a:xfrm>
            <a:off x="5970588" y="6359526"/>
            <a:ext cx="274638" cy="352425"/>
          </a:xfrm>
          <a:custGeom>
            <a:rect b="b" l="l" r="r" t="t"/>
            <a:pathLst>
              <a:path extrusionOk="0" h="1113" w="868">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Open Sans"/>
              <a:ea typeface="Open Sans"/>
              <a:cs typeface="Open Sans"/>
              <a:sym typeface="Open Sans"/>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2" name="Shape 162"/>
        <p:cNvGrpSpPr/>
        <p:nvPr/>
      </p:nvGrpSpPr>
      <p:grpSpPr>
        <a:xfrm>
          <a:off x="0" y="0"/>
          <a:ext cx="0" cy="0"/>
          <a:chOff x="0" y="0"/>
          <a:chExt cx="0" cy="0"/>
        </a:xfrm>
      </p:grpSpPr>
      <p:sp>
        <p:nvSpPr>
          <p:cNvPr id="163" name="Google Shape;163;g36b66dd05ac_0_452"/>
          <p:cNvSpPr txBox="1"/>
          <p:nvPr>
            <p:ph idx="10" type="dt"/>
          </p:nvPr>
        </p:nvSpPr>
        <p:spPr>
          <a:xfrm>
            <a:off x="9816205" y="6489368"/>
            <a:ext cx="1260300" cy="252000"/>
          </a:xfrm>
          <a:prstGeom prst="rect">
            <a:avLst/>
          </a:prstGeom>
          <a:noFill/>
          <a:ln>
            <a:noFill/>
          </a:ln>
        </p:spPr>
        <p:txBody>
          <a:bodyPr anchorCtr="0" anchor="t" bIns="0" lIns="0" spcFirstLastPara="1" rIns="0" wrap="square" tIns="0">
            <a:noAutofit/>
          </a:bodyPr>
          <a:lstStyle>
            <a:lvl1pPr lvl="0" marR="0" rtl="0" algn="r">
              <a:lnSpc>
                <a:spcPct val="100000"/>
              </a:lnSpc>
              <a:spcBef>
                <a:spcPts val="0"/>
              </a:spcBef>
              <a:spcAft>
                <a:spcPts val="0"/>
              </a:spcAft>
              <a:buClr>
                <a:srgbClr val="000000"/>
              </a:buClr>
              <a:buSzPts val="1400"/>
              <a:buFont typeface="Arial"/>
              <a:buNone/>
              <a:defRPr b="0" i="0" sz="1000" u="none" cap="none" strike="noStrike">
                <a:solidFill>
                  <a:schemeClr val="dk1"/>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400"/>
              <a:buFont typeface="Arial"/>
              <a:buNone/>
              <a:defRPr b="0" i="0" sz="2100" u="none" cap="none" strike="noStrike">
                <a:solidFill>
                  <a:schemeClr val="dk1"/>
                </a:solidFill>
                <a:latin typeface="Open Sans"/>
                <a:ea typeface="Open Sans"/>
                <a:cs typeface="Open Sans"/>
                <a:sym typeface="Open Sans"/>
              </a:defRPr>
            </a:lvl2pPr>
            <a:lvl3pPr lvl="2" marR="0" rtl="0" algn="l">
              <a:lnSpc>
                <a:spcPct val="100000"/>
              </a:lnSpc>
              <a:spcBef>
                <a:spcPts val="0"/>
              </a:spcBef>
              <a:spcAft>
                <a:spcPts val="0"/>
              </a:spcAft>
              <a:buClr>
                <a:srgbClr val="000000"/>
              </a:buClr>
              <a:buSzPts val="1400"/>
              <a:buFont typeface="Arial"/>
              <a:buNone/>
              <a:defRPr b="0" i="0" sz="2100" u="none" cap="none" strike="noStrike">
                <a:solidFill>
                  <a:schemeClr val="dk1"/>
                </a:solidFill>
                <a:latin typeface="Open Sans"/>
                <a:ea typeface="Open Sans"/>
                <a:cs typeface="Open Sans"/>
                <a:sym typeface="Open Sans"/>
              </a:defRPr>
            </a:lvl3pPr>
            <a:lvl4pPr lvl="3" marR="0" rtl="0" algn="l">
              <a:lnSpc>
                <a:spcPct val="100000"/>
              </a:lnSpc>
              <a:spcBef>
                <a:spcPts val="0"/>
              </a:spcBef>
              <a:spcAft>
                <a:spcPts val="0"/>
              </a:spcAft>
              <a:buClr>
                <a:srgbClr val="000000"/>
              </a:buClr>
              <a:buSzPts val="1400"/>
              <a:buFont typeface="Arial"/>
              <a:buNone/>
              <a:defRPr b="0" i="0" sz="2100" u="none" cap="none" strike="noStrike">
                <a:solidFill>
                  <a:schemeClr val="dk1"/>
                </a:solidFill>
                <a:latin typeface="Open Sans"/>
                <a:ea typeface="Open Sans"/>
                <a:cs typeface="Open Sans"/>
                <a:sym typeface="Open Sans"/>
              </a:defRPr>
            </a:lvl4pPr>
            <a:lvl5pPr lvl="4" marR="0" rtl="0" algn="l">
              <a:lnSpc>
                <a:spcPct val="100000"/>
              </a:lnSpc>
              <a:spcBef>
                <a:spcPts val="0"/>
              </a:spcBef>
              <a:spcAft>
                <a:spcPts val="0"/>
              </a:spcAft>
              <a:buClr>
                <a:srgbClr val="000000"/>
              </a:buClr>
              <a:buSzPts val="1400"/>
              <a:buFont typeface="Arial"/>
              <a:buNone/>
              <a:defRPr b="0" i="0" sz="2100" u="none" cap="none" strike="noStrike">
                <a:solidFill>
                  <a:schemeClr val="dk1"/>
                </a:solidFill>
                <a:latin typeface="Open Sans"/>
                <a:ea typeface="Open Sans"/>
                <a:cs typeface="Open Sans"/>
                <a:sym typeface="Open Sans"/>
              </a:defRPr>
            </a:lvl5pPr>
            <a:lvl6pPr lvl="5" marR="0" rtl="0" algn="l">
              <a:lnSpc>
                <a:spcPct val="100000"/>
              </a:lnSpc>
              <a:spcBef>
                <a:spcPts val="0"/>
              </a:spcBef>
              <a:spcAft>
                <a:spcPts val="0"/>
              </a:spcAft>
              <a:buClr>
                <a:srgbClr val="000000"/>
              </a:buClr>
              <a:buSzPts val="1400"/>
              <a:buFont typeface="Arial"/>
              <a:buNone/>
              <a:defRPr b="0" i="0" sz="2100" u="none" cap="none" strike="noStrike">
                <a:solidFill>
                  <a:schemeClr val="dk1"/>
                </a:solidFill>
                <a:latin typeface="Open Sans"/>
                <a:ea typeface="Open Sans"/>
                <a:cs typeface="Open Sans"/>
                <a:sym typeface="Open Sans"/>
              </a:defRPr>
            </a:lvl6pPr>
            <a:lvl7pPr lvl="6" marR="0" rtl="0" algn="l">
              <a:lnSpc>
                <a:spcPct val="100000"/>
              </a:lnSpc>
              <a:spcBef>
                <a:spcPts val="0"/>
              </a:spcBef>
              <a:spcAft>
                <a:spcPts val="0"/>
              </a:spcAft>
              <a:buClr>
                <a:srgbClr val="000000"/>
              </a:buClr>
              <a:buSzPts val="1400"/>
              <a:buFont typeface="Arial"/>
              <a:buNone/>
              <a:defRPr b="0" i="0" sz="2100" u="none" cap="none" strike="noStrike">
                <a:solidFill>
                  <a:schemeClr val="dk1"/>
                </a:solidFill>
                <a:latin typeface="Open Sans"/>
                <a:ea typeface="Open Sans"/>
                <a:cs typeface="Open Sans"/>
                <a:sym typeface="Open Sans"/>
              </a:defRPr>
            </a:lvl7pPr>
            <a:lvl8pPr lvl="7" marR="0" rtl="0" algn="l">
              <a:lnSpc>
                <a:spcPct val="100000"/>
              </a:lnSpc>
              <a:spcBef>
                <a:spcPts val="0"/>
              </a:spcBef>
              <a:spcAft>
                <a:spcPts val="0"/>
              </a:spcAft>
              <a:buClr>
                <a:srgbClr val="000000"/>
              </a:buClr>
              <a:buSzPts val="1400"/>
              <a:buFont typeface="Arial"/>
              <a:buNone/>
              <a:defRPr b="0" i="0" sz="2100" u="none" cap="none" strike="noStrike">
                <a:solidFill>
                  <a:schemeClr val="dk1"/>
                </a:solidFill>
                <a:latin typeface="Open Sans"/>
                <a:ea typeface="Open Sans"/>
                <a:cs typeface="Open Sans"/>
                <a:sym typeface="Open Sans"/>
              </a:defRPr>
            </a:lvl8pPr>
            <a:lvl9pPr lvl="8" marR="0" rtl="0" algn="l">
              <a:lnSpc>
                <a:spcPct val="100000"/>
              </a:lnSpc>
              <a:spcBef>
                <a:spcPts val="0"/>
              </a:spcBef>
              <a:spcAft>
                <a:spcPts val="0"/>
              </a:spcAft>
              <a:buClr>
                <a:srgbClr val="000000"/>
              </a:buClr>
              <a:buSzPts val="1400"/>
              <a:buFont typeface="Arial"/>
              <a:buNone/>
              <a:defRPr b="0" i="0" sz="2100" u="none" cap="none" strike="noStrike">
                <a:solidFill>
                  <a:schemeClr val="dk1"/>
                </a:solidFill>
                <a:latin typeface="Open Sans"/>
                <a:ea typeface="Open Sans"/>
                <a:cs typeface="Open Sans"/>
                <a:sym typeface="Open Sans"/>
              </a:defRPr>
            </a:lvl9pPr>
          </a:lstStyle>
          <a:p/>
        </p:txBody>
      </p:sp>
      <p:sp>
        <p:nvSpPr>
          <p:cNvPr id="164" name="Google Shape;164;g36b66dd05ac_0_452"/>
          <p:cNvSpPr txBox="1"/>
          <p:nvPr>
            <p:ph idx="11" type="ftr"/>
          </p:nvPr>
        </p:nvSpPr>
        <p:spPr>
          <a:xfrm>
            <a:off x="1065600" y="6489368"/>
            <a:ext cx="3060000" cy="2520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1000" u="none" cap="none" strike="noStrike">
                <a:solidFill>
                  <a:schemeClr val="dk1"/>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400"/>
              <a:buFont typeface="Arial"/>
              <a:buNone/>
              <a:defRPr b="0" i="0" sz="2100" u="none" cap="none" strike="noStrike">
                <a:solidFill>
                  <a:schemeClr val="dk1"/>
                </a:solidFill>
                <a:latin typeface="Open Sans"/>
                <a:ea typeface="Open Sans"/>
                <a:cs typeface="Open Sans"/>
                <a:sym typeface="Open Sans"/>
              </a:defRPr>
            </a:lvl2pPr>
            <a:lvl3pPr lvl="2" marR="0" rtl="0" algn="l">
              <a:lnSpc>
                <a:spcPct val="100000"/>
              </a:lnSpc>
              <a:spcBef>
                <a:spcPts val="0"/>
              </a:spcBef>
              <a:spcAft>
                <a:spcPts val="0"/>
              </a:spcAft>
              <a:buClr>
                <a:srgbClr val="000000"/>
              </a:buClr>
              <a:buSzPts val="1400"/>
              <a:buFont typeface="Arial"/>
              <a:buNone/>
              <a:defRPr b="0" i="0" sz="2100" u="none" cap="none" strike="noStrike">
                <a:solidFill>
                  <a:schemeClr val="dk1"/>
                </a:solidFill>
                <a:latin typeface="Open Sans"/>
                <a:ea typeface="Open Sans"/>
                <a:cs typeface="Open Sans"/>
                <a:sym typeface="Open Sans"/>
              </a:defRPr>
            </a:lvl3pPr>
            <a:lvl4pPr lvl="3" marR="0" rtl="0" algn="l">
              <a:lnSpc>
                <a:spcPct val="100000"/>
              </a:lnSpc>
              <a:spcBef>
                <a:spcPts val="0"/>
              </a:spcBef>
              <a:spcAft>
                <a:spcPts val="0"/>
              </a:spcAft>
              <a:buClr>
                <a:srgbClr val="000000"/>
              </a:buClr>
              <a:buSzPts val="1400"/>
              <a:buFont typeface="Arial"/>
              <a:buNone/>
              <a:defRPr b="0" i="0" sz="2100" u="none" cap="none" strike="noStrike">
                <a:solidFill>
                  <a:schemeClr val="dk1"/>
                </a:solidFill>
                <a:latin typeface="Open Sans"/>
                <a:ea typeface="Open Sans"/>
                <a:cs typeface="Open Sans"/>
                <a:sym typeface="Open Sans"/>
              </a:defRPr>
            </a:lvl4pPr>
            <a:lvl5pPr lvl="4" marR="0" rtl="0" algn="l">
              <a:lnSpc>
                <a:spcPct val="100000"/>
              </a:lnSpc>
              <a:spcBef>
                <a:spcPts val="0"/>
              </a:spcBef>
              <a:spcAft>
                <a:spcPts val="0"/>
              </a:spcAft>
              <a:buClr>
                <a:srgbClr val="000000"/>
              </a:buClr>
              <a:buSzPts val="1400"/>
              <a:buFont typeface="Arial"/>
              <a:buNone/>
              <a:defRPr b="0" i="0" sz="2100" u="none" cap="none" strike="noStrike">
                <a:solidFill>
                  <a:schemeClr val="dk1"/>
                </a:solidFill>
                <a:latin typeface="Open Sans"/>
                <a:ea typeface="Open Sans"/>
                <a:cs typeface="Open Sans"/>
                <a:sym typeface="Open Sans"/>
              </a:defRPr>
            </a:lvl5pPr>
            <a:lvl6pPr lvl="5" marR="0" rtl="0" algn="l">
              <a:lnSpc>
                <a:spcPct val="100000"/>
              </a:lnSpc>
              <a:spcBef>
                <a:spcPts val="0"/>
              </a:spcBef>
              <a:spcAft>
                <a:spcPts val="0"/>
              </a:spcAft>
              <a:buClr>
                <a:srgbClr val="000000"/>
              </a:buClr>
              <a:buSzPts val="1400"/>
              <a:buFont typeface="Arial"/>
              <a:buNone/>
              <a:defRPr b="0" i="0" sz="2100" u="none" cap="none" strike="noStrike">
                <a:solidFill>
                  <a:schemeClr val="dk1"/>
                </a:solidFill>
                <a:latin typeface="Open Sans"/>
                <a:ea typeface="Open Sans"/>
                <a:cs typeface="Open Sans"/>
                <a:sym typeface="Open Sans"/>
              </a:defRPr>
            </a:lvl6pPr>
            <a:lvl7pPr lvl="6" marR="0" rtl="0" algn="l">
              <a:lnSpc>
                <a:spcPct val="100000"/>
              </a:lnSpc>
              <a:spcBef>
                <a:spcPts val="0"/>
              </a:spcBef>
              <a:spcAft>
                <a:spcPts val="0"/>
              </a:spcAft>
              <a:buClr>
                <a:srgbClr val="000000"/>
              </a:buClr>
              <a:buSzPts val="1400"/>
              <a:buFont typeface="Arial"/>
              <a:buNone/>
              <a:defRPr b="0" i="0" sz="2100" u="none" cap="none" strike="noStrike">
                <a:solidFill>
                  <a:schemeClr val="dk1"/>
                </a:solidFill>
                <a:latin typeface="Open Sans"/>
                <a:ea typeface="Open Sans"/>
                <a:cs typeface="Open Sans"/>
                <a:sym typeface="Open Sans"/>
              </a:defRPr>
            </a:lvl7pPr>
            <a:lvl8pPr lvl="7" marR="0" rtl="0" algn="l">
              <a:lnSpc>
                <a:spcPct val="100000"/>
              </a:lnSpc>
              <a:spcBef>
                <a:spcPts val="0"/>
              </a:spcBef>
              <a:spcAft>
                <a:spcPts val="0"/>
              </a:spcAft>
              <a:buClr>
                <a:srgbClr val="000000"/>
              </a:buClr>
              <a:buSzPts val="1400"/>
              <a:buFont typeface="Arial"/>
              <a:buNone/>
              <a:defRPr b="0" i="0" sz="2100" u="none" cap="none" strike="noStrike">
                <a:solidFill>
                  <a:schemeClr val="dk1"/>
                </a:solidFill>
                <a:latin typeface="Open Sans"/>
                <a:ea typeface="Open Sans"/>
                <a:cs typeface="Open Sans"/>
                <a:sym typeface="Open Sans"/>
              </a:defRPr>
            </a:lvl8pPr>
            <a:lvl9pPr lvl="8" marR="0" rtl="0" algn="l">
              <a:lnSpc>
                <a:spcPct val="100000"/>
              </a:lnSpc>
              <a:spcBef>
                <a:spcPts val="0"/>
              </a:spcBef>
              <a:spcAft>
                <a:spcPts val="0"/>
              </a:spcAft>
              <a:buClr>
                <a:srgbClr val="000000"/>
              </a:buClr>
              <a:buSzPts val="1400"/>
              <a:buFont typeface="Arial"/>
              <a:buNone/>
              <a:defRPr b="0" i="0" sz="2100" u="none" cap="none" strike="noStrike">
                <a:solidFill>
                  <a:schemeClr val="dk1"/>
                </a:solidFill>
                <a:latin typeface="Open Sans"/>
                <a:ea typeface="Open Sans"/>
                <a:cs typeface="Open Sans"/>
                <a:sym typeface="Open Sans"/>
              </a:defRPr>
            </a:lvl9pPr>
          </a:lstStyle>
          <a:p/>
        </p:txBody>
      </p:sp>
      <p:sp>
        <p:nvSpPr>
          <p:cNvPr id="165" name="Google Shape;165;g36b66dd05ac_0_452"/>
          <p:cNvSpPr txBox="1"/>
          <p:nvPr>
            <p:ph idx="12" type="sldNum"/>
          </p:nvPr>
        </p:nvSpPr>
        <p:spPr>
          <a:xfrm>
            <a:off x="11116439" y="6489368"/>
            <a:ext cx="389700" cy="252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1pPr>
            <a:lvl2pPr indent="0" lvl="1" marL="0" marR="0" rtl="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2pPr>
            <a:lvl3pPr indent="0" lvl="2" marL="0" marR="0" rtl="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3pPr>
            <a:lvl4pPr indent="0" lvl="3" marL="0" marR="0" rtl="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4pPr>
            <a:lvl5pPr indent="0" lvl="4" marL="0" marR="0" rtl="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5pPr>
            <a:lvl6pPr indent="0" lvl="5" marL="0" marR="0" rtl="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6pPr>
            <a:lvl7pPr indent="0" lvl="6" marL="0" marR="0" rtl="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7pPr>
            <a:lvl8pPr indent="0" lvl="7" marL="0" marR="0" rtl="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8pPr>
            <a:lvl9pPr indent="0" lvl="8" marL="0" marR="0" rtl="0" algn="l">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pen Sans"/>
                <a:ea typeface="Open Sans"/>
                <a:cs typeface="Open Sans"/>
                <a:sym typeface="Open Sans"/>
              </a:defRPr>
            </a:lvl9pPr>
          </a:lstStyle>
          <a:p>
            <a:pPr indent="0" lvl="0" marL="0" rtl="0" algn="l">
              <a:spcBef>
                <a:spcPts val="0"/>
              </a:spcBef>
              <a:spcAft>
                <a:spcPts val="0"/>
              </a:spcAft>
              <a:buNone/>
            </a:pPr>
            <a:r>
              <a:rPr lang="nl-NL"/>
              <a:t>|</a:t>
            </a:r>
            <a:r>
              <a:rPr lang="nl-NL">
                <a:solidFill>
                  <a:schemeClr val="dk1"/>
                </a:solidFill>
              </a:rPr>
              <a:t> </a:t>
            </a:r>
            <a:fld id="{00000000-1234-1234-1234-123412341234}" type="slidenum">
              <a:rPr lang="nl-NL">
                <a:solidFill>
                  <a:schemeClr val="dk1"/>
                </a:solidFill>
              </a:rPr>
              <a:t>‹#›</a:t>
            </a:fld>
            <a:endParaRPr>
              <a:solidFill>
                <a:schemeClr val="dk1"/>
              </a:solidFill>
            </a:endParaRPr>
          </a:p>
        </p:txBody>
      </p:sp>
      <p:sp>
        <p:nvSpPr>
          <p:cNvPr id="166" name="Google Shape;166;g36b66dd05ac_0_452"/>
          <p:cNvSpPr txBox="1"/>
          <p:nvPr>
            <p:ph idx="1" type="body"/>
          </p:nvPr>
        </p:nvSpPr>
        <p:spPr>
          <a:xfrm>
            <a:off x="1066027" y="1773930"/>
            <a:ext cx="10440000" cy="4428000"/>
          </a:xfrm>
          <a:prstGeom prst="rect">
            <a:avLst/>
          </a:prstGeom>
          <a:noFill/>
          <a:ln>
            <a:noFill/>
          </a:ln>
        </p:spPr>
        <p:txBody>
          <a:bodyPr anchorCtr="0" anchor="t" bIns="0" lIns="0" spcFirstLastPara="1" rIns="0" wrap="square" tIns="0">
            <a:noAutofit/>
          </a:bodyPr>
          <a:lstStyle>
            <a:lvl1pPr indent="-330200" lvl="0" marL="457200" marR="0" rtl="0" algn="l">
              <a:lnSpc>
                <a:spcPct val="100000"/>
              </a:lnSpc>
              <a:spcBef>
                <a:spcPts val="900"/>
              </a:spcBef>
              <a:spcAft>
                <a:spcPts val="0"/>
              </a:spcAft>
              <a:buClr>
                <a:schemeClr val="dk1"/>
              </a:buClr>
              <a:buSzPts val="1600"/>
              <a:buFont typeface="Arial"/>
              <a:buChar char="•"/>
              <a:defRPr b="0" i="0" sz="1600" u="none" cap="none" strike="noStrike">
                <a:solidFill>
                  <a:schemeClr val="dk1"/>
                </a:solidFill>
                <a:latin typeface="Open Sans"/>
                <a:ea typeface="Open Sans"/>
                <a:cs typeface="Open Sans"/>
                <a:sym typeface="Open Sans"/>
              </a:defRPr>
            </a:lvl1pPr>
            <a:lvl2pPr indent="-330200" lvl="1" marL="914400" marR="0" rtl="0" algn="l">
              <a:lnSpc>
                <a:spcPct val="100000"/>
              </a:lnSpc>
              <a:spcBef>
                <a:spcPts val="600"/>
              </a:spcBef>
              <a:spcAft>
                <a:spcPts val="0"/>
              </a:spcAft>
              <a:buClr>
                <a:schemeClr val="dk1"/>
              </a:buClr>
              <a:buSzPts val="1600"/>
              <a:buFont typeface="Arial"/>
              <a:buChar char="•"/>
              <a:defRPr b="0" i="0" sz="1600" u="none" cap="none" strike="noStrike">
                <a:solidFill>
                  <a:schemeClr val="dk1"/>
                </a:solidFill>
                <a:latin typeface="Open Sans"/>
                <a:ea typeface="Open Sans"/>
                <a:cs typeface="Open Sans"/>
                <a:sym typeface="Open Sans"/>
              </a:defRPr>
            </a:lvl2pPr>
            <a:lvl3pPr indent="-330200" lvl="2" marL="1371600" marR="0" rtl="0" algn="l">
              <a:lnSpc>
                <a:spcPct val="100000"/>
              </a:lnSpc>
              <a:spcBef>
                <a:spcPts val="0"/>
              </a:spcBef>
              <a:spcAft>
                <a:spcPts val="0"/>
              </a:spcAft>
              <a:buClr>
                <a:schemeClr val="dk1"/>
              </a:buClr>
              <a:buSzPts val="1600"/>
              <a:buFont typeface="Open Sans ExtraBold"/>
              <a:buAutoNum type="arabicPeriod"/>
              <a:defRPr b="0" i="0" sz="1600" u="none" cap="none" strike="noStrike">
                <a:solidFill>
                  <a:schemeClr val="dk1"/>
                </a:solidFill>
                <a:latin typeface="Open Sans"/>
                <a:ea typeface="Open Sans"/>
                <a:cs typeface="Open Sans"/>
                <a:sym typeface="Open Sans"/>
              </a:defRPr>
            </a:lvl3pPr>
            <a:lvl4pPr indent="-228600" lvl="3" marL="1828800" marR="0" rtl="0" algn="l">
              <a:lnSpc>
                <a:spcPct val="100000"/>
              </a:lnSpc>
              <a:spcBef>
                <a:spcPts val="1800"/>
              </a:spcBef>
              <a:spcAft>
                <a:spcPts val="0"/>
              </a:spcAft>
              <a:buClr>
                <a:schemeClr val="accent1"/>
              </a:buClr>
              <a:buSzPts val="1600"/>
              <a:buFont typeface="Arial"/>
              <a:buNone/>
              <a:defRPr b="0" i="0" sz="1600" u="none" cap="none" strike="noStrike">
                <a:solidFill>
                  <a:schemeClr val="accent1"/>
                </a:solidFill>
                <a:latin typeface="Open Sans ExtraBold"/>
                <a:ea typeface="Open Sans ExtraBold"/>
                <a:cs typeface="Open Sans ExtraBold"/>
                <a:sym typeface="Open Sans ExtraBold"/>
              </a:defRPr>
            </a:lvl4pPr>
            <a:lvl5pPr indent="-228600" lvl="4" marL="2286000"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Open Sans"/>
                <a:ea typeface="Open Sans"/>
                <a:cs typeface="Open Sans"/>
                <a:sym typeface="Open Sans"/>
              </a:defRPr>
            </a:lvl5pPr>
            <a:lvl6pPr indent="-228600" lvl="5" marL="2743200"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Open Sans"/>
                <a:ea typeface="Open Sans"/>
                <a:cs typeface="Open Sans"/>
                <a:sym typeface="Open Sans"/>
              </a:defRPr>
            </a:lvl6pPr>
            <a:lvl7pPr indent="-228600" lvl="6" marL="3200400"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Open Sans"/>
                <a:ea typeface="Open Sans"/>
                <a:cs typeface="Open Sans"/>
                <a:sym typeface="Open Sans"/>
              </a:defRPr>
            </a:lvl7pPr>
            <a:lvl8pPr indent="-228600" lvl="7" marL="3657600"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Open Sans"/>
                <a:ea typeface="Open Sans"/>
                <a:cs typeface="Open Sans"/>
                <a:sym typeface="Open Sans"/>
              </a:defRPr>
            </a:lvl8pPr>
            <a:lvl9pPr indent="-228600" lvl="8" marL="4114800"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Open Sans"/>
                <a:ea typeface="Open Sans"/>
                <a:cs typeface="Open Sans"/>
                <a:sym typeface="Open Sans"/>
              </a:defRPr>
            </a:lvl9pPr>
          </a:lstStyle>
          <a:p/>
        </p:txBody>
      </p:sp>
      <p:sp>
        <p:nvSpPr>
          <p:cNvPr id="167" name="Google Shape;167;g36b66dd05ac_0_452"/>
          <p:cNvSpPr txBox="1"/>
          <p:nvPr>
            <p:ph type="title"/>
          </p:nvPr>
        </p:nvSpPr>
        <p:spPr>
          <a:xfrm>
            <a:off x="864817" y="469373"/>
            <a:ext cx="10440000" cy="7200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1"/>
              </a:buClr>
              <a:buSzPts val="1700"/>
              <a:buFont typeface="Open Sans ExtraBold"/>
              <a:buNone/>
              <a:defRPr b="0" i="0" sz="1700" u="none" cap="none" strike="noStrike">
                <a:solidFill>
                  <a:schemeClr val="accent1"/>
                </a:solidFill>
                <a:latin typeface="Open Sans ExtraBold"/>
                <a:ea typeface="Open Sans ExtraBold"/>
                <a:cs typeface="Open Sans ExtraBold"/>
                <a:sym typeface="Open Sans ExtraBold"/>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68" name="Google Shape;168;g36b66dd05ac_0_452"/>
          <p:cNvSpPr/>
          <p:nvPr/>
        </p:nvSpPr>
        <p:spPr>
          <a:xfrm>
            <a:off x="4687888" y="6499226"/>
            <a:ext cx="1212854" cy="125413"/>
          </a:xfrm>
          <a:custGeom>
            <a:rect b="b" l="l" r="r" t="t"/>
            <a:pathLst>
              <a:path extrusionOk="0" h="395" w="3822">
                <a:moveTo>
                  <a:pt x="245" y="293"/>
                </a:moveTo>
                <a:cubicBezTo>
                  <a:pt x="233" y="290"/>
                  <a:pt x="227" y="286"/>
                  <a:pt x="216" y="270"/>
                </a:cubicBezTo>
                <a:cubicBezTo>
                  <a:pt x="202" y="250"/>
                  <a:pt x="174" y="201"/>
                  <a:pt x="165" y="182"/>
                </a:cubicBezTo>
                <a:cubicBezTo>
                  <a:pt x="164" y="178"/>
                  <a:pt x="162" y="174"/>
                  <a:pt x="159" y="169"/>
                </a:cubicBezTo>
                <a:cubicBezTo>
                  <a:pt x="158" y="168"/>
                  <a:pt x="157" y="167"/>
                  <a:pt x="157" y="166"/>
                </a:cubicBezTo>
                <a:cubicBezTo>
                  <a:pt x="157" y="164"/>
                  <a:pt x="158" y="164"/>
                  <a:pt x="167" y="161"/>
                </a:cubicBezTo>
                <a:cubicBezTo>
                  <a:pt x="194" y="154"/>
                  <a:pt x="214" y="124"/>
                  <a:pt x="214" y="92"/>
                </a:cubicBezTo>
                <a:cubicBezTo>
                  <a:pt x="214" y="74"/>
                  <a:pt x="206" y="55"/>
                  <a:pt x="194" y="42"/>
                </a:cubicBezTo>
                <a:cubicBezTo>
                  <a:pt x="180" y="27"/>
                  <a:pt x="161" y="21"/>
                  <a:pt x="132" y="21"/>
                </a:cubicBezTo>
                <a:cubicBezTo>
                  <a:pt x="125" y="21"/>
                  <a:pt x="118" y="21"/>
                  <a:pt x="110" y="21"/>
                </a:cubicBezTo>
                <a:cubicBezTo>
                  <a:pt x="72" y="23"/>
                  <a:pt x="72" y="23"/>
                  <a:pt x="52" y="23"/>
                </a:cubicBezTo>
                <a:cubicBezTo>
                  <a:pt x="39" y="23"/>
                  <a:pt x="29" y="22"/>
                  <a:pt x="22" y="22"/>
                </a:cubicBezTo>
                <a:cubicBezTo>
                  <a:pt x="15" y="21"/>
                  <a:pt x="9" y="21"/>
                  <a:pt x="5" y="21"/>
                </a:cubicBezTo>
                <a:cubicBezTo>
                  <a:pt x="1" y="21"/>
                  <a:pt x="0" y="23"/>
                  <a:pt x="0" y="28"/>
                </a:cubicBezTo>
                <a:cubicBezTo>
                  <a:pt x="0" y="36"/>
                  <a:pt x="0" y="36"/>
                  <a:pt x="0" y="36"/>
                </a:cubicBezTo>
                <a:cubicBezTo>
                  <a:pt x="0" y="42"/>
                  <a:pt x="2" y="43"/>
                  <a:pt x="11" y="45"/>
                </a:cubicBezTo>
                <a:cubicBezTo>
                  <a:pt x="24" y="49"/>
                  <a:pt x="27" y="52"/>
                  <a:pt x="28" y="62"/>
                </a:cubicBezTo>
                <a:cubicBezTo>
                  <a:pt x="28" y="79"/>
                  <a:pt x="29" y="108"/>
                  <a:pt x="29" y="134"/>
                </a:cubicBezTo>
                <a:cubicBezTo>
                  <a:pt x="29" y="202"/>
                  <a:pt x="29" y="202"/>
                  <a:pt x="29" y="202"/>
                </a:cubicBezTo>
                <a:cubicBezTo>
                  <a:pt x="29" y="228"/>
                  <a:pt x="28" y="258"/>
                  <a:pt x="28" y="274"/>
                </a:cubicBezTo>
                <a:cubicBezTo>
                  <a:pt x="27" y="284"/>
                  <a:pt x="24" y="288"/>
                  <a:pt x="11" y="291"/>
                </a:cubicBezTo>
                <a:cubicBezTo>
                  <a:pt x="2" y="293"/>
                  <a:pt x="0" y="294"/>
                  <a:pt x="0" y="301"/>
                </a:cubicBezTo>
                <a:cubicBezTo>
                  <a:pt x="0" y="309"/>
                  <a:pt x="0" y="309"/>
                  <a:pt x="0" y="309"/>
                </a:cubicBezTo>
                <a:cubicBezTo>
                  <a:pt x="0" y="314"/>
                  <a:pt x="1" y="315"/>
                  <a:pt x="6" y="315"/>
                </a:cubicBezTo>
                <a:cubicBezTo>
                  <a:pt x="8" y="315"/>
                  <a:pt x="15" y="315"/>
                  <a:pt x="22" y="315"/>
                </a:cubicBezTo>
                <a:cubicBezTo>
                  <a:pt x="30" y="314"/>
                  <a:pt x="40" y="314"/>
                  <a:pt x="55" y="314"/>
                </a:cubicBezTo>
                <a:cubicBezTo>
                  <a:pt x="68" y="314"/>
                  <a:pt x="79" y="314"/>
                  <a:pt x="87" y="315"/>
                </a:cubicBezTo>
                <a:cubicBezTo>
                  <a:pt x="94" y="315"/>
                  <a:pt x="101" y="315"/>
                  <a:pt x="103" y="315"/>
                </a:cubicBezTo>
                <a:cubicBezTo>
                  <a:pt x="107" y="315"/>
                  <a:pt x="109" y="314"/>
                  <a:pt x="109" y="309"/>
                </a:cubicBezTo>
                <a:cubicBezTo>
                  <a:pt x="109" y="301"/>
                  <a:pt x="109" y="301"/>
                  <a:pt x="109" y="301"/>
                </a:cubicBezTo>
                <a:cubicBezTo>
                  <a:pt x="109" y="294"/>
                  <a:pt x="107" y="293"/>
                  <a:pt x="98" y="291"/>
                </a:cubicBezTo>
                <a:cubicBezTo>
                  <a:pt x="85" y="288"/>
                  <a:pt x="81" y="284"/>
                  <a:pt x="81" y="274"/>
                </a:cubicBezTo>
                <a:cubicBezTo>
                  <a:pt x="81" y="261"/>
                  <a:pt x="80" y="224"/>
                  <a:pt x="80" y="202"/>
                </a:cubicBezTo>
                <a:cubicBezTo>
                  <a:pt x="80" y="182"/>
                  <a:pt x="80" y="182"/>
                  <a:pt x="80" y="182"/>
                </a:cubicBezTo>
                <a:cubicBezTo>
                  <a:pt x="80" y="177"/>
                  <a:pt x="82" y="174"/>
                  <a:pt x="85" y="174"/>
                </a:cubicBezTo>
                <a:cubicBezTo>
                  <a:pt x="91" y="175"/>
                  <a:pt x="91" y="175"/>
                  <a:pt x="91" y="175"/>
                </a:cubicBezTo>
                <a:cubicBezTo>
                  <a:pt x="91" y="175"/>
                  <a:pt x="92" y="175"/>
                  <a:pt x="94" y="174"/>
                </a:cubicBezTo>
                <a:cubicBezTo>
                  <a:pt x="97" y="174"/>
                  <a:pt x="97" y="174"/>
                  <a:pt x="97" y="174"/>
                </a:cubicBezTo>
                <a:cubicBezTo>
                  <a:pt x="107" y="174"/>
                  <a:pt x="108" y="176"/>
                  <a:pt x="115" y="191"/>
                </a:cubicBezTo>
                <a:cubicBezTo>
                  <a:pt x="130" y="221"/>
                  <a:pt x="158" y="281"/>
                  <a:pt x="161" y="290"/>
                </a:cubicBezTo>
                <a:cubicBezTo>
                  <a:pt x="171" y="315"/>
                  <a:pt x="171" y="315"/>
                  <a:pt x="179" y="315"/>
                </a:cubicBezTo>
                <a:cubicBezTo>
                  <a:pt x="186" y="315"/>
                  <a:pt x="186" y="315"/>
                  <a:pt x="186" y="315"/>
                </a:cubicBezTo>
                <a:cubicBezTo>
                  <a:pt x="195" y="315"/>
                  <a:pt x="204" y="315"/>
                  <a:pt x="210" y="315"/>
                </a:cubicBezTo>
                <a:cubicBezTo>
                  <a:pt x="220" y="315"/>
                  <a:pt x="234" y="315"/>
                  <a:pt x="243" y="315"/>
                </a:cubicBezTo>
                <a:cubicBezTo>
                  <a:pt x="246" y="315"/>
                  <a:pt x="246" y="315"/>
                  <a:pt x="246" y="315"/>
                </a:cubicBezTo>
                <a:cubicBezTo>
                  <a:pt x="251" y="315"/>
                  <a:pt x="253" y="313"/>
                  <a:pt x="253" y="310"/>
                </a:cubicBezTo>
                <a:cubicBezTo>
                  <a:pt x="253" y="302"/>
                  <a:pt x="253" y="302"/>
                  <a:pt x="253" y="302"/>
                </a:cubicBezTo>
                <a:cubicBezTo>
                  <a:pt x="253" y="296"/>
                  <a:pt x="253" y="295"/>
                  <a:pt x="245" y="293"/>
                </a:cubicBezTo>
                <a:close/>
                <a:moveTo>
                  <a:pt x="89" y="150"/>
                </a:moveTo>
                <a:cubicBezTo>
                  <a:pt x="82" y="150"/>
                  <a:pt x="80" y="148"/>
                  <a:pt x="81" y="140"/>
                </a:cubicBezTo>
                <a:cubicBezTo>
                  <a:pt x="80" y="129"/>
                  <a:pt x="80" y="129"/>
                  <a:pt x="80" y="129"/>
                </a:cubicBezTo>
                <a:cubicBezTo>
                  <a:pt x="80" y="114"/>
                  <a:pt x="80" y="114"/>
                  <a:pt x="80" y="114"/>
                </a:cubicBezTo>
                <a:cubicBezTo>
                  <a:pt x="81" y="64"/>
                  <a:pt x="81" y="64"/>
                  <a:pt x="81" y="64"/>
                </a:cubicBezTo>
                <a:cubicBezTo>
                  <a:pt x="81" y="55"/>
                  <a:pt x="81" y="55"/>
                  <a:pt x="81" y="55"/>
                </a:cubicBezTo>
                <a:cubicBezTo>
                  <a:pt x="81" y="50"/>
                  <a:pt x="82" y="49"/>
                  <a:pt x="91" y="49"/>
                </a:cubicBezTo>
                <a:cubicBezTo>
                  <a:pt x="107" y="49"/>
                  <a:pt x="118" y="50"/>
                  <a:pt x="126" y="52"/>
                </a:cubicBezTo>
                <a:cubicBezTo>
                  <a:pt x="146" y="57"/>
                  <a:pt x="159" y="75"/>
                  <a:pt x="159" y="98"/>
                </a:cubicBezTo>
                <a:cubicBezTo>
                  <a:pt x="159" y="114"/>
                  <a:pt x="152" y="130"/>
                  <a:pt x="141" y="139"/>
                </a:cubicBezTo>
                <a:cubicBezTo>
                  <a:pt x="131" y="147"/>
                  <a:pt x="116" y="150"/>
                  <a:pt x="89" y="150"/>
                </a:cubicBezTo>
                <a:close/>
                <a:moveTo>
                  <a:pt x="462" y="293"/>
                </a:moveTo>
                <a:cubicBezTo>
                  <a:pt x="452" y="293"/>
                  <a:pt x="448" y="291"/>
                  <a:pt x="444" y="289"/>
                </a:cubicBezTo>
                <a:cubicBezTo>
                  <a:pt x="439" y="284"/>
                  <a:pt x="439" y="284"/>
                  <a:pt x="439" y="242"/>
                </a:cubicBezTo>
                <a:cubicBezTo>
                  <a:pt x="441" y="165"/>
                  <a:pt x="441" y="165"/>
                  <a:pt x="441" y="165"/>
                </a:cubicBezTo>
                <a:cubicBezTo>
                  <a:pt x="441" y="125"/>
                  <a:pt x="417" y="106"/>
                  <a:pt x="364" y="106"/>
                </a:cubicBezTo>
                <a:cubicBezTo>
                  <a:pt x="349" y="106"/>
                  <a:pt x="326" y="109"/>
                  <a:pt x="312" y="112"/>
                </a:cubicBezTo>
                <a:cubicBezTo>
                  <a:pt x="299" y="116"/>
                  <a:pt x="296" y="119"/>
                  <a:pt x="295" y="130"/>
                </a:cubicBezTo>
                <a:cubicBezTo>
                  <a:pt x="292" y="152"/>
                  <a:pt x="292" y="152"/>
                  <a:pt x="292" y="152"/>
                </a:cubicBezTo>
                <a:cubicBezTo>
                  <a:pt x="292" y="154"/>
                  <a:pt x="292" y="154"/>
                  <a:pt x="292" y="154"/>
                </a:cubicBezTo>
                <a:cubicBezTo>
                  <a:pt x="292" y="158"/>
                  <a:pt x="293" y="159"/>
                  <a:pt x="295" y="159"/>
                </a:cubicBezTo>
                <a:cubicBezTo>
                  <a:pt x="296" y="159"/>
                  <a:pt x="298" y="159"/>
                  <a:pt x="301" y="157"/>
                </a:cubicBezTo>
                <a:cubicBezTo>
                  <a:pt x="317" y="148"/>
                  <a:pt x="340" y="141"/>
                  <a:pt x="358" y="141"/>
                </a:cubicBezTo>
                <a:cubicBezTo>
                  <a:pt x="385" y="141"/>
                  <a:pt x="395" y="152"/>
                  <a:pt x="395" y="180"/>
                </a:cubicBezTo>
                <a:cubicBezTo>
                  <a:pt x="395" y="187"/>
                  <a:pt x="395" y="187"/>
                  <a:pt x="395" y="187"/>
                </a:cubicBezTo>
                <a:cubicBezTo>
                  <a:pt x="395" y="200"/>
                  <a:pt x="393" y="202"/>
                  <a:pt x="369" y="207"/>
                </a:cubicBezTo>
                <a:cubicBezTo>
                  <a:pt x="315" y="218"/>
                  <a:pt x="315" y="218"/>
                  <a:pt x="315" y="218"/>
                </a:cubicBezTo>
                <a:cubicBezTo>
                  <a:pt x="294" y="222"/>
                  <a:pt x="293" y="222"/>
                  <a:pt x="290" y="227"/>
                </a:cubicBezTo>
                <a:cubicBezTo>
                  <a:pt x="284" y="236"/>
                  <a:pt x="280" y="253"/>
                  <a:pt x="280" y="268"/>
                </a:cubicBezTo>
                <a:cubicBezTo>
                  <a:pt x="280" y="297"/>
                  <a:pt x="300" y="320"/>
                  <a:pt x="326" y="320"/>
                </a:cubicBezTo>
                <a:cubicBezTo>
                  <a:pt x="340" y="320"/>
                  <a:pt x="355" y="316"/>
                  <a:pt x="367" y="309"/>
                </a:cubicBezTo>
                <a:cubicBezTo>
                  <a:pt x="372" y="306"/>
                  <a:pt x="389" y="294"/>
                  <a:pt x="391" y="291"/>
                </a:cubicBezTo>
                <a:cubicBezTo>
                  <a:pt x="393" y="291"/>
                  <a:pt x="394" y="290"/>
                  <a:pt x="394" y="290"/>
                </a:cubicBezTo>
                <a:cubicBezTo>
                  <a:pt x="396" y="290"/>
                  <a:pt x="397" y="293"/>
                  <a:pt x="397" y="301"/>
                </a:cubicBezTo>
                <a:cubicBezTo>
                  <a:pt x="397" y="304"/>
                  <a:pt x="398" y="314"/>
                  <a:pt x="399" y="317"/>
                </a:cubicBezTo>
                <a:cubicBezTo>
                  <a:pt x="400" y="321"/>
                  <a:pt x="402" y="323"/>
                  <a:pt x="406" y="323"/>
                </a:cubicBezTo>
                <a:cubicBezTo>
                  <a:pt x="410" y="323"/>
                  <a:pt x="413" y="323"/>
                  <a:pt x="415" y="322"/>
                </a:cubicBezTo>
                <a:cubicBezTo>
                  <a:pt x="464" y="314"/>
                  <a:pt x="464" y="314"/>
                  <a:pt x="464" y="314"/>
                </a:cubicBezTo>
                <a:cubicBezTo>
                  <a:pt x="471" y="312"/>
                  <a:pt x="472" y="312"/>
                  <a:pt x="472" y="307"/>
                </a:cubicBezTo>
                <a:cubicBezTo>
                  <a:pt x="472" y="301"/>
                  <a:pt x="472" y="301"/>
                  <a:pt x="472" y="301"/>
                </a:cubicBezTo>
                <a:cubicBezTo>
                  <a:pt x="472" y="296"/>
                  <a:pt x="470" y="294"/>
                  <a:pt x="462" y="293"/>
                </a:cubicBezTo>
                <a:close/>
                <a:moveTo>
                  <a:pt x="395" y="243"/>
                </a:moveTo>
                <a:cubicBezTo>
                  <a:pt x="395" y="258"/>
                  <a:pt x="393" y="265"/>
                  <a:pt x="387" y="271"/>
                </a:cubicBezTo>
                <a:cubicBezTo>
                  <a:pt x="378" y="281"/>
                  <a:pt x="364" y="287"/>
                  <a:pt x="353" y="287"/>
                </a:cubicBezTo>
                <a:cubicBezTo>
                  <a:pt x="339" y="287"/>
                  <a:pt x="329" y="278"/>
                  <a:pt x="329" y="263"/>
                </a:cubicBezTo>
                <a:cubicBezTo>
                  <a:pt x="329" y="252"/>
                  <a:pt x="335" y="243"/>
                  <a:pt x="346" y="237"/>
                </a:cubicBezTo>
                <a:cubicBezTo>
                  <a:pt x="355" y="232"/>
                  <a:pt x="362" y="230"/>
                  <a:pt x="385" y="225"/>
                </a:cubicBezTo>
                <a:cubicBezTo>
                  <a:pt x="389" y="224"/>
                  <a:pt x="389" y="224"/>
                  <a:pt x="389" y="224"/>
                </a:cubicBezTo>
                <a:cubicBezTo>
                  <a:pt x="391" y="224"/>
                  <a:pt x="391" y="224"/>
                  <a:pt x="392" y="224"/>
                </a:cubicBezTo>
                <a:cubicBezTo>
                  <a:pt x="395" y="224"/>
                  <a:pt x="395" y="225"/>
                  <a:pt x="395" y="231"/>
                </a:cubicBezTo>
                <a:lnTo>
                  <a:pt x="395" y="243"/>
                </a:lnTo>
                <a:close/>
                <a:moveTo>
                  <a:pt x="700" y="294"/>
                </a:moveTo>
                <a:cubicBezTo>
                  <a:pt x="682" y="292"/>
                  <a:pt x="679" y="291"/>
                  <a:pt x="675" y="283"/>
                </a:cubicBezTo>
                <a:cubicBezTo>
                  <a:pt x="673" y="277"/>
                  <a:pt x="672" y="263"/>
                  <a:pt x="672" y="209"/>
                </a:cubicBezTo>
                <a:cubicBezTo>
                  <a:pt x="672" y="135"/>
                  <a:pt x="672" y="135"/>
                  <a:pt x="672" y="135"/>
                </a:cubicBezTo>
                <a:cubicBezTo>
                  <a:pt x="675" y="8"/>
                  <a:pt x="675" y="8"/>
                  <a:pt x="675" y="8"/>
                </a:cubicBezTo>
                <a:cubicBezTo>
                  <a:pt x="675" y="3"/>
                  <a:pt x="673" y="0"/>
                  <a:pt x="669" y="0"/>
                </a:cubicBezTo>
                <a:cubicBezTo>
                  <a:pt x="669" y="0"/>
                  <a:pt x="666" y="0"/>
                  <a:pt x="664" y="1"/>
                </a:cubicBezTo>
                <a:cubicBezTo>
                  <a:pt x="605" y="9"/>
                  <a:pt x="605" y="9"/>
                  <a:pt x="605" y="9"/>
                </a:cubicBezTo>
                <a:cubicBezTo>
                  <a:pt x="599" y="10"/>
                  <a:pt x="597" y="11"/>
                  <a:pt x="597" y="15"/>
                </a:cubicBezTo>
                <a:cubicBezTo>
                  <a:pt x="597" y="23"/>
                  <a:pt x="597" y="23"/>
                  <a:pt x="597" y="23"/>
                </a:cubicBezTo>
                <a:cubicBezTo>
                  <a:pt x="597" y="29"/>
                  <a:pt x="599" y="30"/>
                  <a:pt x="606" y="31"/>
                </a:cubicBezTo>
                <a:cubicBezTo>
                  <a:pt x="624" y="34"/>
                  <a:pt x="625" y="35"/>
                  <a:pt x="625" y="57"/>
                </a:cubicBezTo>
                <a:cubicBezTo>
                  <a:pt x="626" y="101"/>
                  <a:pt x="626" y="101"/>
                  <a:pt x="626" y="101"/>
                </a:cubicBezTo>
                <a:cubicBezTo>
                  <a:pt x="626" y="108"/>
                  <a:pt x="626" y="108"/>
                  <a:pt x="626" y="109"/>
                </a:cubicBezTo>
                <a:cubicBezTo>
                  <a:pt x="626" y="112"/>
                  <a:pt x="625" y="116"/>
                  <a:pt x="623" y="116"/>
                </a:cubicBezTo>
                <a:cubicBezTo>
                  <a:pt x="623" y="116"/>
                  <a:pt x="621" y="115"/>
                  <a:pt x="620" y="114"/>
                </a:cubicBezTo>
                <a:cubicBezTo>
                  <a:pt x="615" y="111"/>
                  <a:pt x="593" y="106"/>
                  <a:pt x="582" y="106"/>
                </a:cubicBezTo>
                <a:cubicBezTo>
                  <a:pt x="527" y="106"/>
                  <a:pt x="488" y="152"/>
                  <a:pt x="488" y="220"/>
                </a:cubicBezTo>
                <a:cubicBezTo>
                  <a:pt x="488" y="278"/>
                  <a:pt x="521" y="320"/>
                  <a:pt x="566" y="320"/>
                </a:cubicBezTo>
                <a:cubicBezTo>
                  <a:pt x="579" y="320"/>
                  <a:pt x="590" y="317"/>
                  <a:pt x="602" y="308"/>
                </a:cubicBezTo>
                <a:cubicBezTo>
                  <a:pt x="609" y="303"/>
                  <a:pt x="620" y="294"/>
                  <a:pt x="623" y="291"/>
                </a:cubicBezTo>
                <a:cubicBezTo>
                  <a:pt x="625" y="289"/>
                  <a:pt x="627" y="289"/>
                  <a:pt x="627" y="289"/>
                </a:cubicBezTo>
                <a:cubicBezTo>
                  <a:pt x="630" y="289"/>
                  <a:pt x="630" y="289"/>
                  <a:pt x="631" y="299"/>
                </a:cubicBezTo>
                <a:cubicBezTo>
                  <a:pt x="632" y="317"/>
                  <a:pt x="632" y="317"/>
                  <a:pt x="632" y="317"/>
                </a:cubicBezTo>
                <a:cubicBezTo>
                  <a:pt x="632" y="322"/>
                  <a:pt x="634" y="324"/>
                  <a:pt x="637" y="324"/>
                </a:cubicBezTo>
                <a:cubicBezTo>
                  <a:pt x="638" y="324"/>
                  <a:pt x="641" y="324"/>
                  <a:pt x="644" y="323"/>
                </a:cubicBezTo>
                <a:cubicBezTo>
                  <a:pt x="697" y="313"/>
                  <a:pt x="697" y="313"/>
                  <a:pt x="697" y="313"/>
                </a:cubicBezTo>
                <a:cubicBezTo>
                  <a:pt x="704" y="312"/>
                  <a:pt x="705" y="310"/>
                  <a:pt x="705" y="306"/>
                </a:cubicBezTo>
                <a:cubicBezTo>
                  <a:pt x="705" y="298"/>
                  <a:pt x="705" y="298"/>
                  <a:pt x="705" y="298"/>
                </a:cubicBezTo>
                <a:cubicBezTo>
                  <a:pt x="705" y="296"/>
                  <a:pt x="703" y="294"/>
                  <a:pt x="700" y="294"/>
                </a:cubicBezTo>
                <a:close/>
                <a:moveTo>
                  <a:pt x="585" y="285"/>
                </a:moveTo>
                <a:cubicBezTo>
                  <a:pt x="556" y="285"/>
                  <a:pt x="537" y="253"/>
                  <a:pt x="537" y="207"/>
                </a:cubicBezTo>
                <a:cubicBezTo>
                  <a:pt x="537" y="165"/>
                  <a:pt x="556" y="135"/>
                  <a:pt x="585" y="135"/>
                </a:cubicBezTo>
                <a:cubicBezTo>
                  <a:pt x="599" y="135"/>
                  <a:pt x="612" y="143"/>
                  <a:pt x="619" y="156"/>
                </a:cubicBezTo>
                <a:cubicBezTo>
                  <a:pt x="625" y="168"/>
                  <a:pt x="628" y="185"/>
                  <a:pt x="628" y="211"/>
                </a:cubicBezTo>
                <a:cubicBezTo>
                  <a:pt x="628" y="261"/>
                  <a:pt x="614" y="285"/>
                  <a:pt x="585" y="285"/>
                </a:cubicBezTo>
                <a:close/>
                <a:moveTo>
                  <a:pt x="857" y="106"/>
                </a:moveTo>
                <a:cubicBezTo>
                  <a:pt x="837" y="106"/>
                  <a:pt x="827" y="110"/>
                  <a:pt x="814" y="124"/>
                </a:cubicBezTo>
                <a:cubicBezTo>
                  <a:pt x="805" y="134"/>
                  <a:pt x="800" y="139"/>
                  <a:pt x="798" y="139"/>
                </a:cubicBezTo>
                <a:cubicBezTo>
                  <a:pt x="797" y="139"/>
                  <a:pt x="796" y="138"/>
                  <a:pt x="796" y="136"/>
                </a:cubicBezTo>
                <a:cubicBezTo>
                  <a:pt x="796" y="134"/>
                  <a:pt x="796" y="134"/>
                  <a:pt x="796" y="134"/>
                </a:cubicBezTo>
                <a:cubicBezTo>
                  <a:pt x="796" y="126"/>
                  <a:pt x="796" y="126"/>
                  <a:pt x="796" y="126"/>
                </a:cubicBezTo>
                <a:cubicBezTo>
                  <a:pt x="797" y="114"/>
                  <a:pt x="797" y="95"/>
                  <a:pt x="797" y="69"/>
                </a:cubicBezTo>
                <a:cubicBezTo>
                  <a:pt x="797" y="35"/>
                  <a:pt x="798" y="23"/>
                  <a:pt x="798" y="13"/>
                </a:cubicBezTo>
                <a:cubicBezTo>
                  <a:pt x="799" y="10"/>
                  <a:pt x="799" y="8"/>
                  <a:pt x="799" y="7"/>
                </a:cubicBezTo>
                <a:cubicBezTo>
                  <a:pt x="799" y="3"/>
                  <a:pt x="797" y="0"/>
                  <a:pt x="794" y="0"/>
                </a:cubicBezTo>
                <a:cubicBezTo>
                  <a:pt x="786" y="1"/>
                  <a:pt x="786" y="1"/>
                  <a:pt x="786" y="1"/>
                </a:cubicBezTo>
                <a:cubicBezTo>
                  <a:pt x="727" y="10"/>
                  <a:pt x="727" y="10"/>
                  <a:pt x="727" y="10"/>
                </a:cubicBezTo>
                <a:cubicBezTo>
                  <a:pt x="721" y="11"/>
                  <a:pt x="720" y="12"/>
                  <a:pt x="720" y="16"/>
                </a:cubicBezTo>
                <a:cubicBezTo>
                  <a:pt x="720" y="23"/>
                  <a:pt x="720" y="23"/>
                  <a:pt x="720" y="23"/>
                </a:cubicBezTo>
                <a:cubicBezTo>
                  <a:pt x="720" y="28"/>
                  <a:pt x="722" y="30"/>
                  <a:pt x="732" y="30"/>
                </a:cubicBezTo>
                <a:cubicBezTo>
                  <a:pt x="744" y="32"/>
                  <a:pt x="748" y="35"/>
                  <a:pt x="749" y="45"/>
                </a:cubicBezTo>
                <a:cubicBezTo>
                  <a:pt x="750" y="53"/>
                  <a:pt x="750" y="94"/>
                  <a:pt x="750" y="130"/>
                </a:cubicBezTo>
                <a:cubicBezTo>
                  <a:pt x="750" y="153"/>
                  <a:pt x="750" y="153"/>
                  <a:pt x="750" y="153"/>
                </a:cubicBezTo>
                <a:cubicBezTo>
                  <a:pt x="750" y="204"/>
                  <a:pt x="749" y="248"/>
                  <a:pt x="749" y="284"/>
                </a:cubicBezTo>
                <a:cubicBezTo>
                  <a:pt x="749" y="289"/>
                  <a:pt x="749" y="289"/>
                  <a:pt x="749" y="289"/>
                </a:cubicBezTo>
                <a:cubicBezTo>
                  <a:pt x="749" y="296"/>
                  <a:pt x="751" y="299"/>
                  <a:pt x="756" y="302"/>
                </a:cubicBezTo>
                <a:cubicBezTo>
                  <a:pt x="773" y="312"/>
                  <a:pt x="803" y="320"/>
                  <a:pt x="825" y="320"/>
                </a:cubicBezTo>
                <a:cubicBezTo>
                  <a:pt x="890" y="320"/>
                  <a:pt x="934" y="273"/>
                  <a:pt x="934" y="203"/>
                </a:cubicBezTo>
                <a:cubicBezTo>
                  <a:pt x="934" y="143"/>
                  <a:pt x="904" y="106"/>
                  <a:pt x="857" y="106"/>
                </a:cubicBezTo>
                <a:close/>
                <a:moveTo>
                  <a:pt x="831" y="293"/>
                </a:moveTo>
                <a:cubicBezTo>
                  <a:pt x="818" y="293"/>
                  <a:pt x="804" y="286"/>
                  <a:pt x="800" y="278"/>
                </a:cubicBezTo>
                <a:cubicBezTo>
                  <a:pt x="797" y="270"/>
                  <a:pt x="795" y="259"/>
                  <a:pt x="795" y="227"/>
                </a:cubicBezTo>
                <a:cubicBezTo>
                  <a:pt x="795" y="201"/>
                  <a:pt x="797" y="184"/>
                  <a:pt x="802" y="173"/>
                </a:cubicBezTo>
                <a:cubicBezTo>
                  <a:pt x="809" y="153"/>
                  <a:pt x="825" y="141"/>
                  <a:pt x="841" y="141"/>
                </a:cubicBezTo>
                <a:cubicBezTo>
                  <a:pt x="868" y="141"/>
                  <a:pt x="886" y="169"/>
                  <a:pt x="886" y="213"/>
                </a:cubicBezTo>
                <a:cubicBezTo>
                  <a:pt x="886" y="259"/>
                  <a:pt x="862" y="293"/>
                  <a:pt x="831" y="293"/>
                </a:cubicBezTo>
                <a:close/>
                <a:moveTo>
                  <a:pt x="1072" y="106"/>
                </a:moveTo>
                <a:cubicBezTo>
                  <a:pt x="1040" y="106"/>
                  <a:pt x="1016" y="116"/>
                  <a:pt x="997" y="136"/>
                </a:cubicBezTo>
                <a:cubicBezTo>
                  <a:pt x="978" y="157"/>
                  <a:pt x="967" y="186"/>
                  <a:pt x="967" y="218"/>
                </a:cubicBezTo>
                <a:cubicBezTo>
                  <a:pt x="967" y="281"/>
                  <a:pt x="1005" y="320"/>
                  <a:pt x="1064" y="320"/>
                </a:cubicBezTo>
                <a:cubicBezTo>
                  <a:pt x="1099" y="320"/>
                  <a:pt x="1127" y="308"/>
                  <a:pt x="1146" y="285"/>
                </a:cubicBezTo>
                <a:cubicBezTo>
                  <a:pt x="1162" y="265"/>
                  <a:pt x="1172" y="236"/>
                  <a:pt x="1172" y="208"/>
                </a:cubicBezTo>
                <a:cubicBezTo>
                  <a:pt x="1172" y="186"/>
                  <a:pt x="1166" y="166"/>
                  <a:pt x="1157" y="149"/>
                </a:cubicBezTo>
                <a:cubicBezTo>
                  <a:pt x="1141" y="121"/>
                  <a:pt x="1110" y="106"/>
                  <a:pt x="1072" y="106"/>
                </a:cubicBezTo>
                <a:close/>
                <a:moveTo>
                  <a:pt x="1072" y="288"/>
                </a:moveTo>
                <a:cubicBezTo>
                  <a:pt x="1039" y="288"/>
                  <a:pt x="1016" y="255"/>
                  <a:pt x="1016" y="210"/>
                </a:cubicBezTo>
                <a:cubicBezTo>
                  <a:pt x="1016" y="168"/>
                  <a:pt x="1038" y="137"/>
                  <a:pt x="1068" y="137"/>
                </a:cubicBezTo>
                <a:cubicBezTo>
                  <a:pt x="1100" y="137"/>
                  <a:pt x="1123" y="170"/>
                  <a:pt x="1123" y="217"/>
                </a:cubicBezTo>
                <a:cubicBezTo>
                  <a:pt x="1123" y="257"/>
                  <a:pt x="1101" y="288"/>
                  <a:pt x="1072" y="288"/>
                </a:cubicBezTo>
                <a:close/>
                <a:moveTo>
                  <a:pt x="1429" y="300"/>
                </a:moveTo>
                <a:cubicBezTo>
                  <a:pt x="1429" y="305"/>
                  <a:pt x="1429" y="305"/>
                  <a:pt x="1429" y="305"/>
                </a:cubicBezTo>
                <a:cubicBezTo>
                  <a:pt x="1429" y="310"/>
                  <a:pt x="1427" y="312"/>
                  <a:pt x="1422" y="312"/>
                </a:cubicBezTo>
                <a:cubicBezTo>
                  <a:pt x="1366" y="320"/>
                  <a:pt x="1366" y="320"/>
                  <a:pt x="1366" y="320"/>
                </a:cubicBezTo>
                <a:cubicBezTo>
                  <a:pt x="1363" y="320"/>
                  <a:pt x="1361" y="321"/>
                  <a:pt x="1360" y="321"/>
                </a:cubicBezTo>
                <a:cubicBezTo>
                  <a:pt x="1355" y="321"/>
                  <a:pt x="1355" y="321"/>
                  <a:pt x="1353" y="292"/>
                </a:cubicBezTo>
                <a:cubicBezTo>
                  <a:pt x="1352" y="286"/>
                  <a:pt x="1351" y="283"/>
                  <a:pt x="1349" y="283"/>
                </a:cubicBezTo>
                <a:cubicBezTo>
                  <a:pt x="1347" y="283"/>
                  <a:pt x="1345" y="284"/>
                  <a:pt x="1340" y="290"/>
                </a:cubicBezTo>
                <a:cubicBezTo>
                  <a:pt x="1312" y="315"/>
                  <a:pt x="1304" y="320"/>
                  <a:pt x="1282" y="320"/>
                </a:cubicBezTo>
                <a:cubicBezTo>
                  <a:pt x="1267" y="320"/>
                  <a:pt x="1251" y="316"/>
                  <a:pt x="1240" y="309"/>
                </a:cubicBezTo>
                <a:cubicBezTo>
                  <a:pt x="1227" y="301"/>
                  <a:pt x="1221" y="286"/>
                  <a:pt x="1221" y="263"/>
                </a:cubicBezTo>
                <a:cubicBezTo>
                  <a:pt x="1221" y="260"/>
                  <a:pt x="1221" y="253"/>
                  <a:pt x="1221" y="246"/>
                </a:cubicBezTo>
                <a:cubicBezTo>
                  <a:pt x="1221" y="224"/>
                  <a:pt x="1221" y="224"/>
                  <a:pt x="1221" y="224"/>
                </a:cubicBezTo>
                <a:cubicBezTo>
                  <a:pt x="1221" y="187"/>
                  <a:pt x="1221" y="187"/>
                  <a:pt x="1221" y="187"/>
                </a:cubicBezTo>
                <a:cubicBezTo>
                  <a:pt x="1221" y="139"/>
                  <a:pt x="1220" y="135"/>
                  <a:pt x="1204" y="133"/>
                </a:cubicBezTo>
                <a:cubicBezTo>
                  <a:pt x="1194" y="132"/>
                  <a:pt x="1192" y="131"/>
                  <a:pt x="1192" y="126"/>
                </a:cubicBezTo>
                <a:cubicBezTo>
                  <a:pt x="1192" y="119"/>
                  <a:pt x="1192" y="119"/>
                  <a:pt x="1192" y="119"/>
                </a:cubicBezTo>
                <a:cubicBezTo>
                  <a:pt x="1192" y="114"/>
                  <a:pt x="1194" y="114"/>
                  <a:pt x="1199" y="113"/>
                </a:cubicBezTo>
                <a:cubicBezTo>
                  <a:pt x="1260" y="107"/>
                  <a:pt x="1260" y="107"/>
                  <a:pt x="1260" y="107"/>
                </a:cubicBezTo>
                <a:cubicBezTo>
                  <a:pt x="1264" y="106"/>
                  <a:pt x="1267" y="106"/>
                  <a:pt x="1267" y="106"/>
                </a:cubicBezTo>
                <a:cubicBezTo>
                  <a:pt x="1270" y="106"/>
                  <a:pt x="1271" y="108"/>
                  <a:pt x="1271" y="111"/>
                </a:cubicBezTo>
                <a:cubicBezTo>
                  <a:pt x="1271" y="113"/>
                  <a:pt x="1271" y="116"/>
                  <a:pt x="1271" y="120"/>
                </a:cubicBezTo>
                <a:cubicBezTo>
                  <a:pt x="1269" y="140"/>
                  <a:pt x="1268" y="166"/>
                  <a:pt x="1268" y="186"/>
                </a:cubicBezTo>
                <a:cubicBezTo>
                  <a:pt x="1268" y="219"/>
                  <a:pt x="1268" y="219"/>
                  <a:pt x="1268" y="219"/>
                </a:cubicBezTo>
                <a:cubicBezTo>
                  <a:pt x="1268" y="257"/>
                  <a:pt x="1269" y="263"/>
                  <a:pt x="1275" y="272"/>
                </a:cubicBezTo>
                <a:cubicBezTo>
                  <a:pt x="1280" y="279"/>
                  <a:pt x="1289" y="283"/>
                  <a:pt x="1301" y="283"/>
                </a:cubicBezTo>
                <a:cubicBezTo>
                  <a:pt x="1320" y="283"/>
                  <a:pt x="1337" y="274"/>
                  <a:pt x="1344" y="260"/>
                </a:cubicBezTo>
                <a:cubicBezTo>
                  <a:pt x="1350" y="250"/>
                  <a:pt x="1351" y="240"/>
                  <a:pt x="1351" y="207"/>
                </a:cubicBezTo>
                <a:cubicBezTo>
                  <a:pt x="1351" y="187"/>
                  <a:pt x="1351" y="187"/>
                  <a:pt x="1351" y="187"/>
                </a:cubicBezTo>
                <a:cubicBezTo>
                  <a:pt x="1351" y="171"/>
                  <a:pt x="1350" y="149"/>
                  <a:pt x="1349" y="145"/>
                </a:cubicBezTo>
                <a:cubicBezTo>
                  <a:pt x="1348" y="137"/>
                  <a:pt x="1344" y="134"/>
                  <a:pt x="1333" y="133"/>
                </a:cubicBezTo>
                <a:cubicBezTo>
                  <a:pt x="1324" y="132"/>
                  <a:pt x="1322" y="131"/>
                  <a:pt x="1322" y="126"/>
                </a:cubicBezTo>
                <a:cubicBezTo>
                  <a:pt x="1322" y="119"/>
                  <a:pt x="1322" y="119"/>
                  <a:pt x="1322" y="119"/>
                </a:cubicBezTo>
                <a:cubicBezTo>
                  <a:pt x="1322" y="114"/>
                  <a:pt x="1323" y="113"/>
                  <a:pt x="1329" y="113"/>
                </a:cubicBezTo>
                <a:cubicBezTo>
                  <a:pt x="1388" y="106"/>
                  <a:pt x="1388" y="106"/>
                  <a:pt x="1388" y="106"/>
                </a:cubicBezTo>
                <a:cubicBezTo>
                  <a:pt x="1390" y="106"/>
                  <a:pt x="1393" y="106"/>
                  <a:pt x="1394" y="106"/>
                </a:cubicBezTo>
                <a:cubicBezTo>
                  <a:pt x="1398" y="106"/>
                  <a:pt x="1400" y="107"/>
                  <a:pt x="1400" y="111"/>
                </a:cubicBezTo>
                <a:cubicBezTo>
                  <a:pt x="1399" y="122"/>
                  <a:pt x="1399" y="122"/>
                  <a:pt x="1399" y="122"/>
                </a:cubicBezTo>
                <a:cubicBezTo>
                  <a:pt x="1399" y="133"/>
                  <a:pt x="1399" y="133"/>
                  <a:pt x="1398" y="151"/>
                </a:cubicBezTo>
                <a:cubicBezTo>
                  <a:pt x="1398" y="158"/>
                  <a:pt x="1398" y="168"/>
                  <a:pt x="1398" y="178"/>
                </a:cubicBezTo>
                <a:cubicBezTo>
                  <a:pt x="1398" y="207"/>
                  <a:pt x="1398" y="207"/>
                  <a:pt x="1398" y="207"/>
                </a:cubicBezTo>
                <a:cubicBezTo>
                  <a:pt x="1398" y="246"/>
                  <a:pt x="1399" y="269"/>
                  <a:pt x="1400" y="276"/>
                </a:cubicBezTo>
                <a:cubicBezTo>
                  <a:pt x="1401" y="288"/>
                  <a:pt x="1405" y="291"/>
                  <a:pt x="1421" y="293"/>
                </a:cubicBezTo>
                <a:cubicBezTo>
                  <a:pt x="1427" y="293"/>
                  <a:pt x="1429" y="295"/>
                  <a:pt x="1429" y="300"/>
                </a:cubicBezTo>
                <a:close/>
                <a:moveTo>
                  <a:pt x="1662" y="294"/>
                </a:moveTo>
                <a:cubicBezTo>
                  <a:pt x="1645" y="292"/>
                  <a:pt x="1642" y="291"/>
                  <a:pt x="1639" y="283"/>
                </a:cubicBezTo>
                <a:cubicBezTo>
                  <a:pt x="1636" y="277"/>
                  <a:pt x="1635" y="263"/>
                  <a:pt x="1635" y="209"/>
                </a:cubicBezTo>
                <a:cubicBezTo>
                  <a:pt x="1635" y="135"/>
                  <a:pt x="1635" y="135"/>
                  <a:pt x="1635" y="135"/>
                </a:cubicBezTo>
                <a:cubicBezTo>
                  <a:pt x="1638" y="8"/>
                  <a:pt x="1638" y="8"/>
                  <a:pt x="1638" y="8"/>
                </a:cubicBezTo>
                <a:cubicBezTo>
                  <a:pt x="1638" y="3"/>
                  <a:pt x="1636" y="0"/>
                  <a:pt x="1633" y="0"/>
                </a:cubicBezTo>
                <a:cubicBezTo>
                  <a:pt x="1632" y="0"/>
                  <a:pt x="1630" y="0"/>
                  <a:pt x="1628" y="1"/>
                </a:cubicBezTo>
                <a:cubicBezTo>
                  <a:pt x="1568" y="9"/>
                  <a:pt x="1568" y="9"/>
                  <a:pt x="1568" y="9"/>
                </a:cubicBezTo>
                <a:cubicBezTo>
                  <a:pt x="1562" y="10"/>
                  <a:pt x="1560" y="11"/>
                  <a:pt x="1560" y="15"/>
                </a:cubicBezTo>
                <a:cubicBezTo>
                  <a:pt x="1560" y="23"/>
                  <a:pt x="1560" y="23"/>
                  <a:pt x="1560" y="23"/>
                </a:cubicBezTo>
                <a:cubicBezTo>
                  <a:pt x="1560" y="29"/>
                  <a:pt x="1562" y="30"/>
                  <a:pt x="1569" y="31"/>
                </a:cubicBezTo>
                <a:cubicBezTo>
                  <a:pt x="1587" y="34"/>
                  <a:pt x="1588" y="35"/>
                  <a:pt x="1588" y="57"/>
                </a:cubicBezTo>
                <a:cubicBezTo>
                  <a:pt x="1589" y="101"/>
                  <a:pt x="1589" y="101"/>
                  <a:pt x="1589" y="101"/>
                </a:cubicBezTo>
                <a:cubicBezTo>
                  <a:pt x="1589" y="108"/>
                  <a:pt x="1589" y="108"/>
                  <a:pt x="1589" y="109"/>
                </a:cubicBezTo>
                <a:cubicBezTo>
                  <a:pt x="1589" y="112"/>
                  <a:pt x="1588" y="116"/>
                  <a:pt x="1586" y="116"/>
                </a:cubicBezTo>
                <a:cubicBezTo>
                  <a:pt x="1586" y="116"/>
                  <a:pt x="1584" y="115"/>
                  <a:pt x="1583" y="114"/>
                </a:cubicBezTo>
                <a:cubicBezTo>
                  <a:pt x="1578" y="111"/>
                  <a:pt x="1556" y="106"/>
                  <a:pt x="1545" y="106"/>
                </a:cubicBezTo>
                <a:cubicBezTo>
                  <a:pt x="1490" y="106"/>
                  <a:pt x="1451" y="152"/>
                  <a:pt x="1451" y="220"/>
                </a:cubicBezTo>
                <a:cubicBezTo>
                  <a:pt x="1451" y="278"/>
                  <a:pt x="1484" y="320"/>
                  <a:pt x="1528" y="320"/>
                </a:cubicBezTo>
                <a:cubicBezTo>
                  <a:pt x="1542" y="320"/>
                  <a:pt x="1553" y="317"/>
                  <a:pt x="1565" y="308"/>
                </a:cubicBezTo>
                <a:cubicBezTo>
                  <a:pt x="1572" y="303"/>
                  <a:pt x="1583" y="294"/>
                  <a:pt x="1586" y="291"/>
                </a:cubicBezTo>
                <a:cubicBezTo>
                  <a:pt x="1588" y="289"/>
                  <a:pt x="1590" y="289"/>
                  <a:pt x="1590" y="289"/>
                </a:cubicBezTo>
                <a:cubicBezTo>
                  <a:pt x="1593" y="289"/>
                  <a:pt x="1593" y="289"/>
                  <a:pt x="1594" y="299"/>
                </a:cubicBezTo>
                <a:cubicBezTo>
                  <a:pt x="1595" y="317"/>
                  <a:pt x="1595" y="317"/>
                  <a:pt x="1595" y="317"/>
                </a:cubicBezTo>
                <a:cubicBezTo>
                  <a:pt x="1595" y="322"/>
                  <a:pt x="1597" y="324"/>
                  <a:pt x="1600" y="324"/>
                </a:cubicBezTo>
                <a:cubicBezTo>
                  <a:pt x="1601" y="324"/>
                  <a:pt x="1604" y="324"/>
                  <a:pt x="1607" y="323"/>
                </a:cubicBezTo>
                <a:cubicBezTo>
                  <a:pt x="1660" y="313"/>
                  <a:pt x="1660" y="313"/>
                  <a:pt x="1660" y="313"/>
                </a:cubicBezTo>
                <a:cubicBezTo>
                  <a:pt x="1667" y="312"/>
                  <a:pt x="1668" y="310"/>
                  <a:pt x="1668" y="306"/>
                </a:cubicBezTo>
                <a:cubicBezTo>
                  <a:pt x="1668" y="298"/>
                  <a:pt x="1668" y="298"/>
                  <a:pt x="1668" y="298"/>
                </a:cubicBezTo>
                <a:cubicBezTo>
                  <a:pt x="1668" y="296"/>
                  <a:pt x="1666" y="294"/>
                  <a:pt x="1662" y="294"/>
                </a:cubicBezTo>
                <a:close/>
                <a:moveTo>
                  <a:pt x="1548" y="285"/>
                </a:moveTo>
                <a:cubicBezTo>
                  <a:pt x="1519" y="285"/>
                  <a:pt x="1499" y="253"/>
                  <a:pt x="1499" y="207"/>
                </a:cubicBezTo>
                <a:cubicBezTo>
                  <a:pt x="1499" y="165"/>
                  <a:pt x="1519" y="135"/>
                  <a:pt x="1548" y="135"/>
                </a:cubicBezTo>
                <a:cubicBezTo>
                  <a:pt x="1562" y="135"/>
                  <a:pt x="1575" y="143"/>
                  <a:pt x="1582" y="156"/>
                </a:cubicBezTo>
                <a:cubicBezTo>
                  <a:pt x="1588" y="168"/>
                  <a:pt x="1591" y="185"/>
                  <a:pt x="1591" y="211"/>
                </a:cubicBezTo>
                <a:cubicBezTo>
                  <a:pt x="1591" y="261"/>
                  <a:pt x="1577" y="285"/>
                  <a:pt x="1548" y="285"/>
                </a:cubicBezTo>
                <a:close/>
                <a:moveTo>
                  <a:pt x="2082" y="28"/>
                </a:moveTo>
                <a:cubicBezTo>
                  <a:pt x="2082" y="36"/>
                  <a:pt x="2082" y="36"/>
                  <a:pt x="2082" y="36"/>
                </a:cubicBezTo>
                <a:cubicBezTo>
                  <a:pt x="2082" y="42"/>
                  <a:pt x="2080" y="43"/>
                  <a:pt x="2071" y="45"/>
                </a:cubicBezTo>
                <a:cubicBezTo>
                  <a:pt x="2057" y="49"/>
                  <a:pt x="2055" y="52"/>
                  <a:pt x="2054" y="62"/>
                </a:cubicBezTo>
                <a:cubicBezTo>
                  <a:pt x="2054" y="76"/>
                  <a:pt x="2053" y="111"/>
                  <a:pt x="2053" y="134"/>
                </a:cubicBezTo>
                <a:cubicBezTo>
                  <a:pt x="2053" y="175"/>
                  <a:pt x="2053" y="175"/>
                  <a:pt x="2053" y="175"/>
                </a:cubicBezTo>
                <a:cubicBezTo>
                  <a:pt x="2053" y="224"/>
                  <a:pt x="2053" y="236"/>
                  <a:pt x="2049" y="251"/>
                </a:cubicBezTo>
                <a:cubicBezTo>
                  <a:pt x="2039" y="296"/>
                  <a:pt x="2000" y="320"/>
                  <a:pt x="1935" y="320"/>
                </a:cubicBezTo>
                <a:cubicBezTo>
                  <a:pt x="1885" y="320"/>
                  <a:pt x="1849" y="304"/>
                  <a:pt x="1834" y="274"/>
                </a:cubicBezTo>
                <a:cubicBezTo>
                  <a:pt x="1826" y="256"/>
                  <a:pt x="1823" y="237"/>
                  <a:pt x="1823" y="176"/>
                </a:cubicBezTo>
                <a:cubicBezTo>
                  <a:pt x="1823" y="134"/>
                  <a:pt x="1823" y="134"/>
                  <a:pt x="1823" y="134"/>
                </a:cubicBezTo>
                <a:cubicBezTo>
                  <a:pt x="1823" y="108"/>
                  <a:pt x="1823" y="79"/>
                  <a:pt x="1823" y="62"/>
                </a:cubicBezTo>
                <a:cubicBezTo>
                  <a:pt x="1822" y="52"/>
                  <a:pt x="1819" y="49"/>
                  <a:pt x="1805" y="45"/>
                </a:cubicBezTo>
                <a:cubicBezTo>
                  <a:pt x="1796" y="43"/>
                  <a:pt x="1794" y="42"/>
                  <a:pt x="1794" y="36"/>
                </a:cubicBezTo>
                <a:cubicBezTo>
                  <a:pt x="1794" y="28"/>
                  <a:pt x="1794" y="28"/>
                  <a:pt x="1794" y="28"/>
                </a:cubicBezTo>
                <a:cubicBezTo>
                  <a:pt x="1794" y="23"/>
                  <a:pt x="1796" y="21"/>
                  <a:pt x="1800" y="21"/>
                </a:cubicBezTo>
                <a:cubicBezTo>
                  <a:pt x="1802" y="21"/>
                  <a:pt x="1809" y="21"/>
                  <a:pt x="1817" y="22"/>
                </a:cubicBezTo>
                <a:cubicBezTo>
                  <a:pt x="1824" y="22"/>
                  <a:pt x="1836" y="23"/>
                  <a:pt x="1848" y="23"/>
                </a:cubicBezTo>
                <a:cubicBezTo>
                  <a:pt x="1863" y="23"/>
                  <a:pt x="1873" y="22"/>
                  <a:pt x="1882" y="22"/>
                </a:cubicBezTo>
                <a:cubicBezTo>
                  <a:pt x="1888" y="21"/>
                  <a:pt x="1895" y="21"/>
                  <a:pt x="1898" y="21"/>
                </a:cubicBezTo>
                <a:cubicBezTo>
                  <a:pt x="1902" y="21"/>
                  <a:pt x="1903" y="23"/>
                  <a:pt x="1903" y="28"/>
                </a:cubicBezTo>
                <a:cubicBezTo>
                  <a:pt x="1903" y="36"/>
                  <a:pt x="1903" y="36"/>
                  <a:pt x="1903" y="36"/>
                </a:cubicBezTo>
                <a:cubicBezTo>
                  <a:pt x="1903" y="42"/>
                  <a:pt x="1901" y="43"/>
                  <a:pt x="1893" y="45"/>
                </a:cubicBezTo>
                <a:cubicBezTo>
                  <a:pt x="1879" y="49"/>
                  <a:pt x="1876" y="52"/>
                  <a:pt x="1875" y="62"/>
                </a:cubicBezTo>
                <a:cubicBezTo>
                  <a:pt x="1875" y="76"/>
                  <a:pt x="1875" y="113"/>
                  <a:pt x="1875" y="134"/>
                </a:cubicBezTo>
                <a:cubicBezTo>
                  <a:pt x="1875" y="178"/>
                  <a:pt x="1875" y="178"/>
                  <a:pt x="1875" y="178"/>
                </a:cubicBezTo>
                <a:cubicBezTo>
                  <a:pt x="1875" y="226"/>
                  <a:pt x="1877" y="245"/>
                  <a:pt x="1884" y="258"/>
                </a:cubicBezTo>
                <a:cubicBezTo>
                  <a:pt x="1895" y="278"/>
                  <a:pt x="1918" y="290"/>
                  <a:pt x="1946" y="290"/>
                </a:cubicBezTo>
                <a:cubicBezTo>
                  <a:pt x="1981" y="290"/>
                  <a:pt x="2005" y="276"/>
                  <a:pt x="2014" y="251"/>
                </a:cubicBezTo>
                <a:cubicBezTo>
                  <a:pt x="2019" y="235"/>
                  <a:pt x="2019" y="228"/>
                  <a:pt x="2019" y="176"/>
                </a:cubicBezTo>
                <a:cubicBezTo>
                  <a:pt x="2019" y="134"/>
                  <a:pt x="2019" y="134"/>
                  <a:pt x="2019" y="134"/>
                </a:cubicBezTo>
                <a:cubicBezTo>
                  <a:pt x="2019" y="110"/>
                  <a:pt x="2019" y="78"/>
                  <a:pt x="2019" y="62"/>
                </a:cubicBezTo>
                <a:cubicBezTo>
                  <a:pt x="2018" y="52"/>
                  <a:pt x="2015" y="49"/>
                  <a:pt x="2002" y="45"/>
                </a:cubicBezTo>
                <a:cubicBezTo>
                  <a:pt x="1992" y="43"/>
                  <a:pt x="1991" y="42"/>
                  <a:pt x="1991" y="36"/>
                </a:cubicBezTo>
                <a:cubicBezTo>
                  <a:pt x="1991" y="28"/>
                  <a:pt x="1991" y="28"/>
                  <a:pt x="1991" y="28"/>
                </a:cubicBezTo>
                <a:cubicBezTo>
                  <a:pt x="1991" y="23"/>
                  <a:pt x="1992" y="21"/>
                  <a:pt x="1996" y="21"/>
                </a:cubicBezTo>
                <a:cubicBezTo>
                  <a:pt x="1999" y="21"/>
                  <a:pt x="2006" y="21"/>
                  <a:pt x="2013" y="22"/>
                </a:cubicBezTo>
                <a:cubicBezTo>
                  <a:pt x="2020" y="22"/>
                  <a:pt x="2028" y="23"/>
                  <a:pt x="2036" y="23"/>
                </a:cubicBezTo>
                <a:cubicBezTo>
                  <a:pt x="2045" y="23"/>
                  <a:pt x="2052" y="22"/>
                  <a:pt x="2060" y="22"/>
                </a:cubicBezTo>
                <a:cubicBezTo>
                  <a:pt x="2067" y="21"/>
                  <a:pt x="2074" y="21"/>
                  <a:pt x="2077" y="21"/>
                </a:cubicBezTo>
                <a:cubicBezTo>
                  <a:pt x="2081" y="21"/>
                  <a:pt x="2082" y="23"/>
                  <a:pt x="2082" y="28"/>
                </a:cubicBezTo>
                <a:close/>
                <a:moveTo>
                  <a:pt x="2339" y="303"/>
                </a:moveTo>
                <a:cubicBezTo>
                  <a:pt x="2339" y="310"/>
                  <a:pt x="2339" y="310"/>
                  <a:pt x="2339" y="310"/>
                </a:cubicBezTo>
                <a:cubicBezTo>
                  <a:pt x="2339" y="314"/>
                  <a:pt x="2338" y="315"/>
                  <a:pt x="2335" y="315"/>
                </a:cubicBezTo>
                <a:cubicBezTo>
                  <a:pt x="2332" y="315"/>
                  <a:pt x="2332" y="315"/>
                  <a:pt x="2332" y="315"/>
                </a:cubicBezTo>
                <a:cubicBezTo>
                  <a:pt x="2321" y="315"/>
                  <a:pt x="2302" y="314"/>
                  <a:pt x="2287" y="314"/>
                </a:cubicBezTo>
                <a:cubicBezTo>
                  <a:pt x="2271" y="314"/>
                  <a:pt x="2252" y="315"/>
                  <a:pt x="2242" y="315"/>
                </a:cubicBezTo>
                <a:cubicBezTo>
                  <a:pt x="2239" y="315"/>
                  <a:pt x="2239" y="315"/>
                  <a:pt x="2239" y="315"/>
                </a:cubicBezTo>
                <a:cubicBezTo>
                  <a:pt x="2236" y="315"/>
                  <a:pt x="2234" y="314"/>
                  <a:pt x="2234" y="310"/>
                </a:cubicBezTo>
                <a:cubicBezTo>
                  <a:pt x="2234" y="303"/>
                  <a:pt x="2234" y="303"/>
                  <a:pt x="2234" y="303"/>
                </a:cubicBezTo>
                <a:cubicBezTo>
                  <a:pt x="2234" y="298"/>
                  <a:pt x="2235" y="297"/>
                  <a:pt x="2247" y="293"/>
                </a:cubicBezTo>
                <a:cubicBezTo>
                  <a:pt x="2259" y="290"/>
                  <a:pt x="2262" y="287"/>
                  <a:pt x="2262" y="278"/>
                </a:cubicBezTo>
                <a:cubicBezTo>
                  <a:pt x="2263" y="269"/>
                  <a:pt x="2263" y="246"/>
                  <a:pt x="2263" y="221"/>
                </a:cubicBezTo>
                <a:cubicBezTo>
                  <a:pt x="2263" y="208"/>
                  <a:pt x="2263" y="208"/>
                  <a:pt x="2263" y="208"/>
                </a:cubicBezTo>
                <a:cubicBezTo>
                  <a:pt x="2263" y="181"/>
                  <a:pt x="2262" y="170"/>
                  <a:pt x="2259" y="161"/>
                </a:cubicBezTo>
                <a:cubicBezTo>
                  <a:pt x="2254" y="150"/>
                  <a:pt x="2243" y="144"/>
                  <a:pt x="2228" y="144"/>
                </a:cubicBezTo>
                <a:cubicBezTo>
                  <a:pt x="2212" y="144"/>
                  <a:pt x="2196" y="152"/>
                  <a:pt x="2187" y="165"/>
                </a:cubicBezTo>
                <a:cubicBezTo>
                  <a:pt x="2180" y="175"/>
                  <a:pt x="2178" y="184"/>
                  <a:pt x="2178" y="211"/>
                </a:cubicBezTo>
                <a:cubicBezTo>
                  <a:pt x="2178" y="221"/>
                  <a:pt x="2178" y="221"/>
                  <a:pt x="2178" y="221"/>
                </a:cubicBezTo>
                <a:cubicBezTo>
                  <a:pt x="2178" y="247"/>
                  <a:pt x="2179" y="269"/>
                  <a:pt x="2179" y="278"/>
                </a:cubicBezTo>
                <a:cubicBezTo>
                  <a:pt x="2180" y="287"/>
                  <a:pt x="2182" y="290"/>
                  <a:pt x="2194" y="293"/>
                </a:cubicBezTo>
                <a:cubicBezTo>
                  <a:pt x="2206" y="298"/>
                  <a:pt x="2207" y="298"/>
                  <a:pt x="2207" y="303"/>
                </a:cubicBezTo>
                <a:cubicBezTo>
                  <a:pt x="2207" y="310"/>
                  <a:pt x="2207" y="310"/>
                  <a:pt x="2207" y="310"/>
                </a:cubicBezTo>
                <a:cubicBezTo>
                  <a:pt x="2207" y="314"/>
                  <a:pt x="2206" y="315"/>
                  <a:pt x="2202" y="315"/>
                </a:cubicBezTo>
                <a:cubicBezTo>
                  <a:pt x="2199" y="315"/>
                  <a:pt x="2199" y="315"/>
                  <a:pt x="2199" y="315"/>
                </a:cubicBezTo>
                <a:cubicBezTo>
                  <a:pt x="2189" y="315"/>
                  <a:pt x="2170" y="314"/>
                  <a:pt x="2155" y="314"/>
                </a:cubicBezTo>
                <a:cubicBezTo>
                  <a:pt x="2139" y="314"/>
                  <a:pt x="2119" y="315"/>
                  <a:pt x="2110" y="315"/>
                </a:cubicBezTo>
                <a:cubicBezTo>
                  <a:pt x="2107" y="315"/>
                  <a:pt x="2107" y="315"/>
                  <a:pt x="2107" y="315"/>
                </a:cubicBezTo>
                <a:cubicBezTo>
                  <a:pt x="2103" y="315"/>
                  <a:pt x="2102" y="314"/>
                  <a:pt x="2102" y="310"/>
                </a:cubicBezTo>
                <a:cubicBezTo>
                  <a:pt x="2102" y="303"/>
                  <a:pt x="2102" y="303"/>
                  <a:pt x="2102" y="303"/>
                </a:cubicBezTo>
                <a:cubicBezTo>
                  <a:pt x="2102" y="298"/>
                  <a:pt x="2103" y="297"/>
                  <a:pt x="2115" y="293"/>
                </a:cubicBezTo>
                <a:cubicBezTo>
                  <a:pt x="2127" y="290"/>
                  <a:pt x="2130" y="287"/>
                  <a:pt x="2130" y="278"/>
                </a:cubicBezTo>
                <a:cubicBezTo>
                  <a:pt x="2131" y="270"/>
                  <a:pt x="2131" y="247"/>
                  <a:pt x="2131" y="221"/>
                </a:cubicBezTo>
                <a:cubicBezTo>
                  <a:pt x="2131" y="207"/>
                  <a:pt x="2131" y="207"/>
                  <a:pt x="2131" y="207"/>
                </a:cubicBezTo>
                <a:cubicBezTo>
                  <a:pt x="2131" y="186"/>
                  <a:pt x="2129" y="154"/>
                  <a:pt x="2126" y="146"/>
                </a:cubicBezTo>
                <a:cubicBezTo>
                  <a:pt x="2124" y="139"/>
                  <a:pt x="2120" y="137"/>
                  <a:pt x="2107" y="136"/>
                </a:cubicBezTo>
                <a:cubicBezTo>
                  <a:pt x="2098" y="135"/>
                  <a:pt x="2096" y="134"/>
                  <a:pt x="2096" y="131"/>
                </a:cubicBezTo>
                <a:cubicBezTo>
                  <a:pt x="2096" y="122"/>
                  <a:pt x="2096" y="122"/>
                  <a:pt x="2096" y="122"/>
                </a:cubicBezTo>
                <a:cubicBezTo>
                  <a:pt x="2096" y="116"/>
                  <a:pt x="2096" y="115"/>
                  <a:pt x="2102" y="114"/>
                </a:cubicBezTo>
                <a:cubicBezTo>
                  <a:pt x="2160" y="107"/>
                  <a:pt x="2160" y="107"/>
                  <a:pt x="2160" y="107"/>
                </a:cubicBezTo>
                <a:cubicBezTo>
                  <a:pt x="2163" y="106"/>
                  <a:pt x="2166" y="106"/>
                  <a:pt x="2167" y="106"/>
                </a:cubicBezTo>
                <a:cubicBezTo>
                  <a:pt x="2170" y="106"/>
                  <a:pt x="2172" y="109"/>
                  <a:pt x="2172" y="114"/>
                </a:cubicBezTo>
                <a:cubicBezTo>
                  <a:pt x="2173" y="117"/>
                  <a:pt x="2174" y="137"/>
                  <a:pt x="2174" y="139"/>
                </a:cubicBezTo>
                <a:cubicBezTo>
                  <a:pt x="2174" y="144"/>
                  <a:pt x="2176" y="148"/>
                  <a:pt x="2178" y="148"/>
                </a:cubicBezTo>
                <a:cubicBezTo>
                  <a:pt x="2179" y="148"/>
                  <a:pt x="2181" y="146"/>
                  <a:pt x="2182" y="145"/>
                </a:cubicBezTo>
                <a:cubicBezTo>
                  <a:pt x="2186" y="140"/>
                  <a:pt x="2186" y="140"/>
                  <a:pt x="2186" y="140"/>
                </a:cubicBezTo>
                <a:cubicBezTo>
                  <a:pt x="2194" y="132"/>
                  <a:pt x="2194" y="132"/>
                  <a:pt x="2194" y="132"/>
                </a:cubicBezTo>
                <a:cubicBezTo>
                  <a:pt x="2214" y="111"/>
                  <a:pt x="2224" y="106"/>
                  <a:pt x="2248" y="106"/>
                </a:cubicBezTo>
                <a:cubicBezTo>
                  <a:pt x="2277" y="106"/>
                  <a:pt x="2298" y="117"/>
                  <a:pt x="2306" y="137"/>
                </a:cubicBezTo>
                <a:cubicBezTo>
                  <a:pt x="2310" y="147"/>
                  <a:pt x="2310" y="147"/>
                  <a:pt x="2310" y="208"/>
                </a:cubicBezTo>
                <a:cubicBezTo>
                  <a:pt x="2310" y="221"/>
                  <a:pt x="2310" y="221"/>
                  <a:pt x="2310" y="221"/>
                </a:cubicBezTo>
                <a:cubicBezTo>
                  <a:pt x="2310" y="246"/>
                  <a:pt x="2311" y="270"/>
                  <a:pt x="2311" y="278"/>
                </a:cubicBezTo>
                <a:cubicBezTo>
                  <a:pt x="2312" y="287"/>
                  <a:pt x="2314" y="290"/>
                  <a:pt x="2326" y="293"/>
                </a:cubicBezTo>
                <a:cubicBezTo>
                  <a:pt x="2339" y="297"/>
                  <a:pt x="2339" y="298"/>
                  <a:pt x="2339" y="303"/>
                </a:cubicBezTo>
                <a:close/>
                <a:moveTo>
                  <a:pt x="2388" y="46"/>
                </a:moveTo>
                <a:cubicBezTo>
                  <a:pt x="2388" y="28"/>
                  <a:pt x="2402" y="16"/>
                  <a:pt x="2422" y="16"/>
                </a:cubicBezTo>
                <a:cubicBezTo>
                  <a:pt x="2440" y="16"/>
                  <a:pt x="2452" y="28"/>
                  <a:pt x="2452" y="45"/>
                </a:cubicBezTo>
                <a:cubicBezTo>
                  <a:pt x="2452" y="63"/>
                  <a:pt x="2438" y="76"/>
                  <a:pt x="2420" y="76"/>
                </a:cubicBezTo>
                <a:cubicBezTo>
                  <a:pt x="2402" y="76"/>
                  <a:pt x="2388" y="63"/>
                  <a:pt x="2388" y="46"/>
                </a:cubicBezTo>
                <a:close/>
                <a:moveTo>
                  <a:pt x="2476" y="303"/>
                </a:moveTo>
                <a:cubicBezTo>
                  <a:pt x="2476" y="310"/>
                  <a:pt x="2476" y="310"/>
                  <a:pt x="2476" y="310"/>
                </a:cubicBezTo>
                <a:cubicBezTo>
                  <a:pt x="2476" y="314"/>
                  <a:pt x="2475" y="315"/>
                  <a:pt x="2472" y="315"/>
                </a:cubicBezTo>
                <a:cubicBezTo>
                  <a:pt x="2469" y="315"/>
                  <a:pt x="2469" y="315"/>
                  <a:pt x="2469" y="315"/>
                </a:cubicBezTo>
                <a:cubicBezTo>
                  <a:pt x="2459" y="315"/>
                  <a:pt x="2440" y="314"/>
                  <a:pt x="2425" y="314"/>
                </a:cubicBezTo>
                <a:cubicBezTo>
                  <a:pt x="2409" y="314"/>
                  <a:pt x="2390" y="315"/>
                  <a:pt x="2380" y="315"/>
                </a:cubicBezTo>
                <a:cubicBezTo>
                  <a:pt x="2377" y="315"/>
                  <a:pt x="2377" y="315"/>
                  <a:pt x="2377" y="315"/>
                </a:cubicBezTo>
                <a:cubicBezTo>
                  <a:pt x="2373" y="315"/>
                  <a:pt x="2372" y="314"/>
                  <a:pt x="2372" y="310"/>
                </a:cubicBezTo>
                <a:cubicBezTo>
                  <a:pt x="2372" y="303"/>
                  <a:pt x="2372" y="303"/>
                  <a:pt x="2372" y="303"/>
                </a:cubicBezTo>
                <a:cubicBezTo>
                  <a:pt x="2372" y="298"/>
                  <a:pt x="2372" y="298"/>
                  <a:pt x="2385" y="293"/>
                </a:cubicBezTo>
                <a:cubicBezTo>
                  <a:pt x="2397" y="289"/>
                  <a:pt x="2400" y="287"/>
                  <a:pt x="2400" y="278"/>
                </a:cubicBezTo>
                <a:cubicBezTo>
                  <a:pt x="2401" y="268"/>
                  <a:pt x="2401" y="248"/>
                  <a:pt x="2401" y="221"/>
                </a:cubicBezTo>
                <a:cubicBezTo>
                  <a:pt x="2401" y="187"/>
                  <a:pt x="2401" y="187"/>
                  <a:pt x="2401" y="187"/>
                </a:cubicBezTo>
                <a:cubicBezTo>
                  <a:pt x="2401" y="138"/>
                  <a:pt x="2400" y="135"/>
                  <a:pt x="2384" y="133"/>
                </a:cubicBezTo>
                <a:cubicBezTo>
                  <a:pt x="2374" y="132"/>
                  <a:pt x="2372" y="131"/>
                  <a:pt x="2372" y="127"/>
                </a:cubicBezTo>
                <a:cubicBezTo>
                  <a:pt x="2372" y="119"/>
                  <a:pt x="2372" y="119"/>
                  <a:pt x="2372" y="119"/>
                </a:cubicBezTo>
                <a:cubicBezTo>
                  <a:pt x="2372" y="115"/>
                  <a:pt x="2373" y="114"/>
                  <a:pt x="2379" y="113"/>
                </a:cubicBezTo>
                <a:cubicBezTo>
                  <a:pt x="2438" y="107"/>
                  <a:pt x="2438" y="107"/>
                  <a:pt x="2438" y="107"/>
                </a:cubicBezTo>
                <a:cubicBezTo>
                  <a:pt x="2441" y="106"/>
                  <a:pt x="2441" y="106"/>
                  <a:pt x="2441" y="106"/>
                </a:cubicBezTo>
                <a:cubicBezTo>
                  <a:pt x="2442" y="106"/>
                  <a:pt x="2443" y="106"/>
                  <a:pt x="2444" y="106"/>
                </a:cubicBezTo>
                <a:cubicBezTo>
                  <a:pt x="2448" y="106"/>
                  <a:pt x="2449" y="109"/>
                  <a:pt x="2449" y="114"/>
                </a:cubicBezTo>
                <a:cubicBezTo>
                  <a:pt x="2449" y="115"/>
                  <a:pt x="2449" y="115"/>
                  <a:pt x="2449" y="130"/>
                </a:cubicBezTo>
                <a:cubicBezTo>
                  <a:pt x="2449" y="137"/>
                  <a:pt x="2448" y="178"/>
                  <a:pt x="2448" y="201"/>
                </a:cubicBezTo>
                <a:cubicBezTo>
                  <a:pt x="2448" y="221"/>
                  <a:pt x="2448" y="221"/>
                  <a:pt x="2448" y="221"/>
                </a:cubicBezTo>
                <a:cubicBezTo>
                  <a:pt x="2448" y="246"/>
                  <a:pt x="2449" y="268"/>
                  <a:pt x="2449" y="278"/>
                </a:cubicBezTo>
                <a:cubicBezTo>
                  <a:pt x="2450" y="287"/>
                  <a:pt x="2452" y="290"/>
                  <a:pt x="2464" y="293"/>
                </a:cubicBezTo>
                <a:cubicBezTo>
                  <a:pt x="2476" y="297"/>
                  <a:pt x="2476" y="298"/>
                  <a:pt x="2476" y="303"/>
                </a:cubicBezTo>
                <a:close/>
                <a:moveTo>
                  <a:pt x="2699" y="111"/>
                </a:moveTo>
                <a:cubicBezTo>
                  <a:pt x="2699" y="119"/>
                  <a:pt x="2699" y="119"/>
                  <a:pt x="2699" y="119"/>
                </a:cubicBezTo>
                <a:cubicBezTo>
                  <a:pt x="2699" y="125"/>
                  <a:pt x="2699" y="125"/>
                  <a:pt x="2692" y="127"/>
                </a:cubicBezTo>
                <a:cubicBezTo>
                  <a:pt x="2686" y="129"/>
                  <a:pt x="2684" y="133"/>
                  <a:pt x="2677" y="151"/>
                </a:cubicBezTo>
                <a:cubicBezTo>
                  <a:pt x="2672" y="163"/>
                  <a:pt x="2672" y="163"/>
                  <a:pt x="2637" y="249"/>
                </a:cubicBezTo>
                <a:cubicBezTo>
                  <a:pt x="2624" y="282"/>
                  <a:pt x="2622" y="289"/>
                  <a:pt x="2619" y="297"/>
                </a:cubicBezTo>
                <a:cubicBezTo>
                  <a:pt x="2615" y="307"/>
                  <a:pt x="2615" y="307"/>
                  <a:pt x="2613" y="310"/>
                </a:cubicBezTo>
                <a:cubicBezTo>
                  <a:pt x="2612" y="312"/>
                  <a:pt x="2610" y="313"/>
                  <a:pt x="2605" y="314"/>
                </a:cubicBezTo>
                <a:cubicBezTo>
                  <a:pt x="2601" y="314"/>
                  <a:pt x="2600" y="314"/>
                  <a:pt x="2586" y="317"/>
                </a:cubicBezTo>
                <a:cubicBezTo>
                  <a:pt x="2584" y="317"/>
                  <a:pt x="2582" y="317"/>
                  <a:pt x="2581" y="317"/>
                </a:cubicBezTo>
                <a:cubicBezTo>
                  <a:pt x="2577" y="317"/>
                  <a:pt x="2577" y="317"/>
                  <a:pt x="2572" y="303"/>
                </a:cubicBezTo>
                <a:cubicBezTo>
                  <a:pt x="2567" y="289"/>
                  <a:pt x="2563" y="280"/>
                  <a:pt x="2544" y="228"/>
                </a:cubicBezTo>
                <a:cubicBezTo>
                  <a:pt x="2525" y="174"/>
                  <a:pt x="2517" y="153"/>
                  <a:pt x="2510" y="136"/>
                </a:cubicBezTo>
                <a:cubicBezTo>
                  <a:pt x="2507" y="129"/>
                  <a:pt x="2506" y="129"/>
                  <a:pt x="2497" y="126"/>
                </a:cubicBezTo>
                <a:cubicBezTo>
                  <a:pt x="2494" y="125"/>
                  <a:pt x="2493" y="122"/>
                  <a:pt x="2493" y="119"/>
                </a:cubicBezTo>
                <a:cubicBezTo>
                  <a:pt x="2493" y="111"/>
                  <a:pt x="2493" y="111"/>
                  <a:pt x="2493" y="111"/>
                </a:cubicBezTo>
                <a:cubicBezTo>
                  <a:pt x="2493" y="107"/>
                  <a:pt x="2495" y="106"/>
                  <a:pt x="2500" y="106"/>
                </a:cubicBezTo>
                <a:cubicBezTo>
                  <a:pt x="2501" y="106"/>
                  <a:pt x="2501" y="106"/>
                  <a:pt x="2520" y="107"/>
                </a:cubicBezTo>
                <a:cubicBezTo>
                  <a:pt x="2524" y="107"/>
                  <a:pt x="2532" y="107"/>
                  <a:pt x="2541" y="107"/>
                </a:cubicBezTo>
                <a:cubicBezTo>
                  <a:pt x="2561" y="107"/>
                  <a:pt x="2573" y="107"/>
                  <a:pt x="2585" y="106"/>
                </a:cubicBezTo>
                <a:cubicBezTo>
                  <a:pt x="2590" y="106"/>
                  <a:pt x="2590" y="106"/>
                  <a:pt x="2590" y="106"/>
                </a:cubicBezTo>
                <a:cubicBezTo>
                  <a:pt x="2594" y="106"/>
                  <a:pt x="2595" y="107"/>
                  <a:pt x="2595" y="111"/>
                </a:cubicBezTo>
                <a:cubicBezTo>
                  <a:pt x="2595" y="119"/>
                  <a:pt x="2595" y="119"/>
                  <a:pt x="2595" y="119"/>
                </a:cubicBezTo>
                <a:cubicBezTo>
                  <a:pt x="2595" y="124"/>
                  <a:pt x="2595" y="124"/>
                  <a:pt x="2584" y="127"/>
                </a:cubicBezTo>
                <a:cubicBezTo>
                  <a:pt x="2572" y="130"/>
                  <a:pt x="2568" y="133"/>
                  <a:pt x="2568" y="139"/>
                </a:cubicBezTo>
                <a:cubicBezTo>
                  <a:pt x="2568" y="141"/>
                  <a:pt x="2568" y="144"/>
                  <a:pt x="2569" y="147"/>
                </a:cubicBezTo>
                <a:cubicBezTo>
                  <a:pt x="2571" y="154"/>
                  <a:pt x="2573" y="160"/>
                  <a:pt x="2575" y="166"/>
                </a:cubicBezTo>
                <a:cubicBezTo>
                  <a:pt x="2585" y="199"/>
                  <a:pt x="2585" y="199"/>
                  <a:pt x="2585" y="199"/>
                </a:cubicBezTo>
                <a:cubicBezTo>
                  <a:pt x="2598" y="241"/>
                  <a:pt x="2606" y="267"/>
                  <a:pt x="2607" y="267"/>
                </a:cubicBezTo>
                <a:cubicBezTo>
                  <a:pt x="2608" y="267"/>
                  <a:pt x="2608" y="265"/>
                  <a:pt x="2609" y="262"/>
                </a:cubicBezTo>
                <a:cubicBezTo>
                  <a:pt x="2610" y="256"/>
                  <a:pt x="2610" y="256"/>
                  <a:pt x="2610" y="256"/>
                </a:cubicBezTo>
                <a:cubicBezTo>
                  <a:pt x="2614" y="245"/>
                  <a:pt x="2614" y="245"/>
                  <a:pt x="2614" y="245"/>
                </a:cubicBezTo>
                <a:cubicBezTo>
                  <a:pt x="2616" y="238"/>
                  <a:pt x="2619" y="231"/>
                  <a:pt x="2622" y="221"/>
                </a:cubicBezTo>
                <a:cubicBezTo>
                  <a:pt x="2633" y="189"/>
                  <a:pt x="2633" y="189"/>
                  <a:pt x="2633" y="189"/>
                </a:cubicBezTo>
                <a:cubicBezTo>
                  <a:pt x="2646" y="153"/>
                  <a:pt x="2649" y="141"/>
                  <a:pt x="2649" y="137"/>
                </a:cubicBezTo>
                <a:cubicBezTo>
                  <a:pt x="2649" y="132"/>
                  <a:pt x="2643" y="127"/>
                  <a:pt x="2633" y="125"/>
                </a:cubicBezTo>
                <a:cubicBezTo>
                  <a:pt x="2628" y="124"/>
                  <a:pt x="2626" y="123"/>
                  <a:pt x="2626" y="119"/>
                </a:cubicBezTo>
                <a:cubicBezTo>
                  <a:pt x="2626" y="111"/>
                  <a:pt x="2626" y="111"/>
                  <a:pt x="2626" y="111"/>
                </a:cubicBezTo>
                <a:cubicBezTo>
                  <a:pt x="2626" y="108"/>
                  <a:pt x="2628" y="106"/>
                  <a:pt x="2631" y="106"/>
                </a:cubicBezTo>
                <a:cubicBezTo>
                  <a:pt x="2633" y="106"/>
                  <a:pt x="2634" y="106"/>
                  <a:pt x="2636" y="106"/>
                </a:cubicBezTo>
                <a:cubicBezTo>
                  <a:pt x="2641" y="107"/>
                  <a:pt x="2657" y="107"/>
                  <a:pt x="2666" y="107"/>
                </a:cubicBezTo>
                <a:cubicBezTo>
                  <a:pt x="2673" y="107"/>
                  <a:pt x="2683" y="107"/>
                  <a:pt x="2691" y="106"/>
                </a:cubicBezTo>
                <a:cubicBezTo>
                  <a:pt x="2695" y="106"/>
                  <a:pt x="2695" y="106"/>
                  <a:pt x="2695" y="106"/>
                </a:cubicBezTo>
                <a:cubicBezTo>
                  <a:pt x="2698" y="106"/>
                  <a:pt x="2699" y="107"/>
                  <a:pt x="2699" y="111"/>
                </a:cubicBezTo>
                <a:close/>
                <a:moveTo>
                  <a:pt x="2774" y="198"/>
                </a:moveTo>
                <a:cubicBezTo>
                  <a:pt x="2869" y="198"/>
                  <a:pt x="2869" y="198"/>
                  <a:pt x="2869" y="198"/>
                </a:cubicBezTo>
                <a:cubicBezTo>
                  <a:pt x="2885" y="198"/>
                  <a:pt x="2889" y="194"/>
                  <a:pt x="2889" y="183"/>
                </a:cubicBezTo>
                <a:cubicBezTo>
                  <a:pt x="2889" y="134"/>
                  <a:pt x="2863" y="106"/>
                  <a:pt x="2815" y="106"/>
                </a:cubicBezTo>
                <a:cubicBezTo>
                  <a:pt x="2756" y="106"/>
                  <a:pt x="2712" y="154"/>
                  <a:pt x="2712" y="219"/>
                </a:cubicBezTo>
                <a:cubicBezTo>
                  <a:pt x="2712" y="279"/>
                  <a:pt x="2753" y="320"/>
                  <a:pt x="2813" y="320"/>
                </a:cubicBezTo>
                <a:cubicBezTo>
                  <a:pt x="2830" y="320"/>
                  <a:pt x="2849" y="316"/>
                  <a:pt x="2864" y="310"/>
                </a:cubicBezTo>
                <a:cubicBezTo>
                  <a:pt x="2875" y="306"/>
                  <a:pt x="2880" y="303"/>
                  <a:pt x="2881" y="301"/>
                </a:cubicBezTo>
                <a:cubicBezTo>
                  <a:pt x="2882" y="298"/>
                  <a:pt x="2886" y="271"/>
                  <a:pt x="2886" y="264"/>
                </a:cubicBezTo>
                <a:cubicBezTo>
                  <a:pt x="2886" y="262"/>
                  <a:pt x="2884" y="261"/>
                  <a:pt x="2883" y="261"/>
                </a:cubicBezTo>
                <a:cubicBezTo>
                  <a:pt x="2883" y="261"/>
                  <a:pt x="2882" y="261"/>
                  <a:pt x="2881" y="262"/>
                </a:cubicBezTo>
                <a:cubicBezTo>
                  <a:pt x="2868" y="273"/>
                  <a:pt x="2839" y="283"/>
                  <a:pt x="2818" y="283"/>
                </a:cubicBezTo>
                <a:cubicBezTo>
                  <a:pt x="2783" y="283"/>
                  <a:pt x="2758" y="253"/>
                  <a:pt x="2758" y="213"/>
                </a:cubicBezTo>
                <a:cubicBezTo>
                  <a:pt x="2758" y="199"/>
                  <a:pt x="2759" y="198"/>
                  <a:pt x="2774" y="198"/>
                </a:cubicBezTo>
                <a:close/>
                <a:moveTo>
                  <a:pt x="2778" y="146"/>
                </a:moveTo>
                <a:cubicBezTo>
                  <a:pt x="2785" y="136"/>
                  <a:pt x="2798" y="130"/>
                  <a:pt x="2812" y="130"/>
                </a:cubicBezTo>
                <a:cubicBezTo>
                  <a:pt x="2822" y="130"/>
                  <a:pt x="2831" y="134"/>
                  <a:pt x="2836" y="141"/>
                </a:cubicBezTo>
                <a:cubicBezTo>
                  <a:pt x="2841" y="147"/>
                  <a:pt x="2843" y="156"/>
                  <a:pt x="2843" y="164"/>
                </a:cubicBezTo>
                <a:cubicBezTo>
                  <a:pt x="2843" y="169"/>
                  <a:pt x="2841" y="172"/>
                  <a:pt x="2835" y="172"/>
                </a:cubicBezTo>
                <a:cubicBezTo>
                  <a:pt x="2827" y="173"/>
                  <a:pt x="2807" y="175"/>
                  <a:pt x="2800" y="176"/>
                </a:cubicBezTo>
                <a:cubicBezTo>
                  <a:pt x="2781" y="177"/>
                  <a:pt x="2781" y="177"/>
                  <a:pt x="2781" y="177"/>
                </a:cubicBezTo>
                <a:cubicBezTo>
                  <a:pt x="2772" y="178"/>
                  <a:pt x="2772" y="178"/>
                  <a:pt x="2772" y="178"/>
                </a:cubicBezTo>
                <a:cubicBezTo>
                  <a:pt x="2768" y="178"/>
                  <a:pt x="2767" y="176"/>
                  <a:pt x="2767" y="173"/>
                </a:cubicBezTo>
                <a:cubicBezTo>
                  <a:pt x="2767" y="166"/>
                  <a:pt x="2771" y="154"/>
                  <a:pt x="2778" y="146"/>
                </a:cubicBezTo>
                <a:close/>
                <a:moveTo>
                  <a:pt x="3090" y="115"/>
                </a:moveTo>
                <a:cubicBezTo>
                  <a:pt x="3090" y="116"/>
                  <a:pt x="3090" y="116"/>
                  <a:pt x="3090" y="116"/>
                </a:cubicBezTo>
                <a:cubicBezTo>
                  <a:pt x="3089" y="145"/>
                  <a:pt x="3089" y="145"/>
                  <a:pt x="3089" y="145"/>
                </a:cubicBezTo>
                <a:cubicBezTo>
                  <a:pt x="3088" y="153"/>
                  <a:pt x="3087" y="156"/>
                  <a:pt x="3083" y="156"/>
                </a:cubicBezTo>
                <a:cubicBezTo>
                  <a:pt x="3082" y="156"/>
                  <a:pt x="3081" y="155"/>
                  <a:pt x="3079" y="155"/>
                </a:cubicBezTo>
                <a:cubicBezTo>
                  <a:pt x="3074" y="153"/>
                  <a:pt x="3065" y="152"/>
                  <a:pt x="3056" y="152"/>
                </a:cubicBezTo>
                <a:cubicBezTo>
                  <a:pt x="3041" y="152"/>
                  <a:pt x="3029" y="156"/>
                  <a:pt x="3021" y="164"/>
                </a:cubicBezTo>
                <a:cubicBezTo>
                  <a:pt x="3012" y="173"/>
                  <a:pt x="3010" y="182"/>
                  <a:pt x="3010" y="223"/>
                </a:cubicBezTo>
                <a:cubicBezTo>
                  <a:pt x="3010" y="242"/>
                  <a:pt x="3010" y="242"/>
                  <a:pt x="3010" y="242"/>
                </a:cubicBezTo>
                <a:cubicBezTo>
                  <a:pt x="3011" y="268"/>
                  <a:pt x="3011" y="268"/>
                  <a:pt x="3011" y="268"/>
                </a:cubicBezTo>
                <a:cubicBezTo>
                  <a:pt x="3011" y="282"/>
                  <a:pt x="3012" y="286"/>
                  <a:pt x="3018" y="289"/>
                </a:cubicBezTo>
                <a:cubicBezTo>
                  <a:pt x="3021" y="290"/>
                  <a:pt x="3021" y="290"/>
                  <a:pt x="3039" y="294"/>
                </a:cubicBezTo>
                <a:cubicBezTo>
                  <a:pt x="3052" y="297"/>
                  <a:pt x="3052" y="297"/>
                  <a:pt x="3052" y="303"/>
                </a:cubicBezTo>
                <a:cubicBezTo>
                  <a:pt x="3052" y="309"/>
                  <a:pt x="3052" y="309"/>
                  <a:pt x="3052" y="309"/>
                </a:cubicBezTo>
                <a:cubicBezTo>
                  <a:pt x="3052" y="313"/>
                  <a:pt x="3050" y="315"/>
                  <a:pt x="3047" y="315"/>
                </a:cubicBezTo>
                <a:cubicBezTo>
                  <a:pt x="3045" y="315"/>
                  <a:pt x="3045" y="315"/>
                  <a:pt x="3045" y="315"/>
                </a:cubicBezTo>
                <a:cubicBezTo>
                  <a:pt x="3033" y="315"/>
                  <a:pt x="3000" y="314"/>
                  <a:pt x="2984" y="314"/>
                </a:cubicBezTo>
                <a:cubicBezTo>
                  <a:pt x="2971" y="314"/>
                  <a:pt x="2952" y="315"/>
                  <a:pt x="2942" y="315"/>
                </a:cubicBezTo>
                <a:cubicBezTo>
                  <a:pt x="2939" y="315"/>
                  <a:pt x="2939" y="315"/>
                  <a:pt x="2939" y="315"/>
                </a:cubicBezTo>
                <a:cubicBezTo>
                  <a:pt x="2935" y="315"/>
                  <a:pt x="2934" y="314"/>
                  <a:pt x="2934" y="310"/>
                </a:cubicBezTo>
                <a:cubicBezTo>
                  <a:pt x="2934" y="303"/>
                  <a:pt x="2934" y="303"/>
                  <a:pt x="2934" y="303"/>
                </a:cubicBezTo>
                <a:cubicBezTo>
                  <a:pt x="2934" y="298"/>
                  <a:pt x="2934" y="298"/>
                  <a:pt x="2947" y="293"/>
                </a:cubicBezTo>
                <a:cubicBezTo>
                  <a:pt x="2959" y="289"/>
                  <a:pt x="2961" y="287"/>
                  <a:pt x="2962" y="278"/>
                </a:cubicBezTo>
                <a:cubicBezTo>
                  <a:pt x="2963" y="268"/>
                  <a:pt x="2963" y="249"/>
                  <a:pt x="2963" y="221"/>
                </a:cubicBezTo>
                <a:cubicBezTo>
                  <a:pt x="2963" y="208"/>
                  <a:pt x="2963" y="208"/>
                  <a:pt x="2963" y="208"/>
                </a:cubicBezTo>
                <a:cubicBezTo>
                  <a:pt x="2963" y="187"/>
                  <a:pt x="2960" y="163"/>
                  <a:pt x="2956" y="152"/>
                </a:cubicBezTo>
                <a:cubicBezTo>
                  <a:pt x="2952" y="141"/>
                  <a:pt x="2946" y="138"/>
                  <a:pt x="2933" y="137"/>
                </a:cubicBezTo>
                <a:cubicBezTo>
                  <a:pt x="2924" y="137"/>
                  <a:pt x="2923" y="136"/>
                  <a:pt x="2923" y="131"/>
                </a:cubicBezTo>
                <a:cubicBezTo>
                  <a:pt x="2923" y="124"/>
                  <a:pt x="2923" y="124"/>
                  <a:pt x="2923" y="124"/>
                </a:cubicBezTo>
                <a:cubicBezTo>
                  <a:pt x="2923" y="118"/>
                  <a:pt x="2924" y="117"/>
                  <a:pt x="2930" y="116"/>
                </a:cubicBezTo>
                <a:cubicBezTo>
                  <a:pt x="2990" y="107"/>
                  <a:pt x="2990" y="107"/>
                  <a:pt x="2990" y="107"/>
                </a:cubicBezTo>
                <a:cubicBezTo>
                  <a:pt x="2994" y="106"/>
                  <a:pt x="2994" y="106"/>
                  <a:pt x="2994" y="106"/>
                </a:cubicBezTo>
                <a:cubicBezTo>
                  <a:pt x="2995" y="106"/>
                  <a:pt x="2997" y="106"/>
                  <a:pt x="2997" y="106"/>
                </a:cubicBezTo>
                <a:cubicBezTo>
                  <a:pt x="3000" y="106"/>
                  <a:pt x="3002" y="109"/>
                  <a:pt x="3002" y="113"/>
                </a:cubicBezTo>
                <a:cubicBezTo>
                  <a:pt x="3001" y="131"/>
                  <a:pt x="3001" y="131"/>
                  <a:pt x="3001" y="131"/>
                </a:cubicBezTo>
                <a:cubicBezTo>
                  <a:pt x="3001" y="149"/>
                  <a:pt x="3002" y="152"/>
                  <a:pt x="3005" y="152"/>
                </a:cubicBezTo>
                <a:cubicBezTo>
                  <a:pt x="3006" y="152"/>
                  <a:pt x="3010" y="149"/>
                  <a:pt x="3013" y="146"/>
                </a:cubicBezTo>
                <a:cubicBezTo>
                  <a:pt x="3019" y="139"/>
                  <a:pt x="3019" y="139"/>
                  <a:pt x="3029" y="127"/>
                </a:cubicBezTo>
                <a:cubicBezTo>
                  <a:pt x="3040" y="114"/>
                  <a:pt x="3044" y="111"/>
                  <a:pt x="3056" y="108"/>
                </a:cubicBezTo>
                <a:cubicBezTo>
                  <a:pt x="3062" y="107"/>
                  <a:pt x="3068" y="106"/>
                  <a:pt x="3076" y="106"/>
                </a:cubicBezTo>
                <a:cubicBezTo>
                  <a:pt x="3086" y="106"/>
                  <a:pt x="3091" y="109"/>
                  <a:pt x="3090" y="115"/>
                </a:cubicBezTo>
                <a:close/>
                <a:moveTo>
                  <a:pt x="3268" y="257"/>
                </a:moveTo>
                <a:cubicBezTo>
                  <a:pt x="3268" y="295"/>
                  <a:pt x="3235" y="320"/>
                  <a:pt x="3183" y="320"/>
                </a:cubicBezTo>
                <a:cubicBezTo>
                  <a:pt x="3164" y="320"/>
                  <a:pt x="3143" y="316"/>
                  <a:pt x="3130" y="309"/>
                </a:cubicBezTo>
                <a:cubicBezTo>
                  <a:pt x="3124" y="306"/>
                  <a:pt x="3123" y="304"/>
                  <a:pt x="3123" y="297"/>
                </a:cubicBezTo>
                <a:cubicBezTo>
                  <a:pt x="3126" y="269"/>
                  <a:pt x="3126" y="269"/>
                  <a:pt x="3126" y="269"/>
                </a:cubicBezTo>
                <a:cubicBezTo>
                  <a:pt x="3126" y="264"/>
                  <a:pt x="3128" y="262"/>
                  <a:pt x="3133" y="262"/>
                </a:cubicBezTo>
                <a:cubicBezTo>
                  <a:pt x="3140" y="262"/>
                  <a:pt x="3140" y="262"/>
                  <a:pt x="3140" y="262"/>
                </a:cubicBezTo>
                <a:cubicBezTo>
                  <a:pt x="3144" y="262"/>
                  <a:pt x="3144" y="262"/>
                  <a:pt x="3147" y="273"/>
                </a:cubicBezTo>
                <a:cubicBezTo>
                  <a:pt x="3151" y="287"/>
                  <a:pt x="3169" y="298"/>
                  <a:pt x="3188" y="298"/>
                </a:cubicBezTo>
                <a:cubicBezTo>
                  <a:pt x="3209" y="298"/>
                  <a:pt x="3223" y="286"/>
                  <a:pt x="3223" y="270"/>
                </a:cubicBezTo>
                <a:cubicBezTo>
                  <a:pt x="3223" y="258"/>
                  <a:pt x="3217" y="251"/>
                  <a:pt x="3194" y="241"/>
                </a:cubicBezTo>
                <a:cubicBezTo>
                  <a:pt x="3141" y="216"/>
                  <a:pt x="3128" y="202"/>
                  <a:pt x="3128" y="171"/>
                </a:cubicBezTo>
                <a:cubicBezTo>
                  <a:pt x="3128" y="130"/>
                  <a:pt x="3158" y="106"/>
                  <a:pt x="3209" y="106"/>
                </a:cubicBezTo>
                <a:cubicBezTo>
                  <a:pt x="3224" y="106"/>
                  <a:pt x="3241" y="109"/>
                  <a:pt x="3251" y="113"/>
                </a:cubicBezTo>
                <a:cubicBezTo>
                  <a:pt x="3258" y="116"/>
                  <a:pt x="3259" y="118"/>
                  <a:pt x="3259" y="123"/>
                </a:cubicBezTo>
                <a:cubicBezTo>
                  <a:pt x="3259" y="124"/>
                  <a:pt x="3259" y="124"/>
                  <a:pt x="3259" y="124"/>
                </a:cubicBezTo>
                <a:cubicBezTo>
                  <a:pt x="3256" y="149"/>
                  <a:pt x="3256" y="149"/>
                  <a:pt x="3256" y="149"/>
                </a:cubicBezTo>
                <a:cubicBezTo>
                  <a:pt x="3256" y="156"/>
                  <a:pt x="3255" y="156"/>
                  <a:pt x="3251" y="156"/>
                </a:cubicBezTo>
                <a:cubicBezTo>
                  <a:pt x="3244" y="156"/>
                  <a:pt x="3244" y="156"/>
                  <a:pt x="3244" y="156"/>
                </a:cubicBezTo>
                <a:cubicBezTo>
                  <a:pt x="3240" y="156"/>
                  <a:pt x="3240" y="156"/>
                  <a:pt x="3236" y="146"/>
                </a:cubicBezTo>
                <a:cubicBezTo>
                  <a:pt x="3231" y="135"/>
                  <a:pt x="3219" y="129"/>
                  <a:pt x="3201" y="129"/>
                </a:cubicBezTo>
                <a:cubicBezTo>
                  <a:pt x="3181" y="129"/>
                  <a:pt x="3168" y="139"/>
                  <a:pt x="3168" y="156"/>
                </a:cubicBezTo>
                <a:cubicBezTo>
                  <a:pt x="3168" y="167"/>
                  <a:pt x="3174" y="174"/>
                  <a:pt x="3190" y="184"/>
                </a:cubicBezTo>
                <a:cubicBezTo>
                  <a:pt x="3199" y="189"/>
                  <a:pt x="3199" y="189"/>
                  <a:pt x="3226" y="201"/>
                </a:cubicBezTo>
                <a:cubicBezTo>
                  <a:pt x="3253" y="214"/>
                  <a:pt x="3268" y="234"/>
                  <a:pt x="3268" y="257"/>
                </a:cubicBezTo>
                <a:close/>
                <a:moveTo>
                  <a:pt x="3321" y="46"/>
                </a:moveTo>
                <a:cubicBezTo>
                  <a:pt x="3321" y="28"/>
                  <a:pt x="3334" y="16"/>
                  <a:pt x="3354" y="16"/>
                </a:cubicBezTo>
                <a:cubicBezTo>
                  <a:pt x="3372" y="16"/>
                  <a:pt x="3385" y="28"/>
                  <a:pt x="3385" y="45"/>
                </a:cubicBezTo>
                <a:cubicBezTo>
                  <a:pt x="3385" y="63"/>
                  <a:pt x="3370" y="76"/>
                  <a:pt x="3352" y="76"/>
                </a:cubicBezTo>
                <a:cubicBezTo>
                  <a:pt x="3335" y="76"/>
                  <a:pt x="3321" y="63"/>
                  <a:pt x="3321" y="46"/>
                </a:cubicBezTo>
                <a:close/>
                <a:moveTo>
                  <a:pt x="3409" y="303"/>
                </a:moveTo>
                <a:cubicBezTo>
                  <a:pt x="3409" y="310"/>
                  <a:pt x="3409" y="310"/>
                  <a:pt x="3409" y="310"/>
                </a:cubicBezTo>
                <a:cubicBezTo>
                  <a:pt x="3409" y="314"/>
                  <a:pt x="3408" y="315"/>
                  <a:pt x="3405" y="315"/>
                </a:cubicBezTo>
                <a:cubicBezTo>
                  <a:pt x="3402" y="315"/>
                  <a:pt x="3402" y="315"/>
                  <a:pt x="3402" y="315"/>
                </a:cubicBezTo>
                <a:cubicBezTo>
                  <a:pt x="3391" y="315"/>
                  <a:pt x="3373" y="314"/>
                  <a:pt x="3357" y="314"/>
                </a:cubicBezTo>
                <a:cubicBezTo>
                  <a:pt x="3342" y="314"/>
                  <a:pt x="3322" y="315"/>
                  <a:pt x="3312" y="315"/>
                </a:cubicBezTo>
                <a:cubicBezTo>
                  <a:pt x="3309" y="315"/>
                  <a:pt x="3309" y="315"/>
                  <a:pt x="3309" y="315"/>
                </a:cubicBezTo>
                <a:cubicBezTo>
                  <a:pt x="3306" y="315"/>
                  <a:pt x="3305" y="314"/>
                  <a:pt x="3305" y="310"/>
                </a:cubicBezTo>
                <a:cubicBezTo>
                  <a:pt x="3305" y="303"/>
                  <a:pt x="3305" y="303"/>
                  <a:pt x="3305" y="303"/>
                </a:cubicBezTo>
                <a:cubicBezTo>
                  <a:pt x="3305" y="298"/>
                  <a:pt x="3305" y="298"/>
                  <a:pt x="3317" y="293"/>
                </a:cubicBezTo>
                <a:cubicBezTo>
                  <a:pt x="3330" y="289"/>
                  <a:pt x="3332" y="287"/>
                  <a:pt x="3333" y="278"/>
                </a:cubicBezTo>
                <a:cubicBezTo>
                  <a:pt x="3333" y="268"/>
                  <a:pt x="3334" y="248"/>
                  <a:pt x="3334" y="221"/>
                </a:cubicBezTo>
                <a:cubicBezTo>
                  <a:pt x="3334" y="187"/>
                  <a:pt x="3334" y="187"/>
                  <a:pt x="3334" y="187"/>
                </a:cubicBezTo>
                <a:cubicBezTo>
                  <a:pt x="3334" y="138"/>
                  <a:pt x="3333" y="135"/>
                  <a:pt x="3316" y="133"/>
                </a:cubicBezTo>
                <a:cubicBezTo>
                  <a:pt x="3307" y="132"/>
                  <a:pt x="3305" y="131"/>
                  <a:pt x="3305" y="127"/>
                </a:cubicBezTo>
                <a:cubicBezTo>
                  <a:pt x="3305" y="119"/>
                  <a:pt x="3305" y="119"/>
                  <a:pt x="3305" y="119"/>
                </a:cubicBezTo>
                <a:cubicBezTo>
                  <a:pt x="3305" y="115"/>
                  <a:pt x="3306" y="114"/>
                  <a:pt x="3312" y="113"/>
                </a:cubicBezTo>
                <a:cubicBezTo>
                  <a:pt x="3370" y="107"/>
                  <a:pt x="3370" y="107"/>
                  <a:pt x="3370" y="107"/>
                </a:cubicBezTo>
                <a:cubicBezTo>
                  <a:pt x="3373" y="106"/>
                  <a:pt x="3373" y="106"/>
                  <a:pt x="3373" y="106"/>
                </a:cubicBezTo>
                <a:cubicBezTo>
                  <a:pt x="3375" y="106"/>
                  <a:pt x="3376" y="106"/>
                  <a:pt x="3377" y="106"/>
                </a:cubicBezTo>
                <a:cubicBezTo>
                  <a:pt x="3380" y="106"/>
                  <a:pt x="3382" y="109"/>
                  <a:pt x="3382" y="114"/>
                </a:cubicBezTo>
                <a:cubicBezTo>
                  <a:pt x="3382" y="115"/>
                  <a:pt x="3382" y="115"/>
                  <a:pt x="3381" y="130"/>
                </a:cubicBezTo>
                <a:cubicBezTo>
                  <a:pt x="3381" y="137"/>
                  <a:pt x="3381" y="178"/>
                  <a:pt x="3381" y="201"/>
                </a:cubicBezTo>
                <a:cubicBezTo>
                  <a:pt x="3381" y="221"/>
                  <a:pt x="3381" y="221"/>
                  <a:pt x="3381" y="221"/>
                </a:cubicBezTo>
                <a:cubicBezTo>
                  <a:pt x="3381" y="246"/>
                  <a:pt x="3381" y="268"/>
                  <a:pt x="3381" y="278"/>
                </a:cubicBezTo>
                <a:cubicBezTo>
                  <a:pt x="3382" y="287"/>
                  <a:pt x="3385" y="290"/>
                  <a:pt x="3397" y="293"/>
                </a:cubicBezTo>
                <a:cubicBezTo>
                  <a:pt x="3409" y="297"/>
                  <a:pt x="3409" y="298"/>
                  <a:pt x="3409" y="303"/>
                </a:cubicBezTo>
                <a:close/>
                <a:moveTo>
                  <a:pt x="3515" y="158"/>
                </a:moveTo>
                <a:cubicBezTo>
                  <a:pt x="3515" y="222"/>
                  <a:pt x="3515" y="222"/>
                  <a:pt x="3515" y="222"/>
                </a:cubicBezTo>
                <a:cubicBezTo>
                  <a:pt x="3515" y="256"/>
                  <a:pt x="3516" y="266"/>
                  <a:pt x="3520" y="274"/>
                </a:cubicBezTo>
                <a:cubicBezTo>
                  <a:pt x="3524" y="282"/>
                  <a:pt x="3532" y="286"/>
                  <a:pt x="3544" y="286"/>
                </a:cubicBezTo>
                <a:cubicBezTo>
                  <a:pt x="3553" y="286"/>
                  <a:pt x="3563" y="285"/>
                  <a:pt x="3578" y="281"/>
                </a:cubicBezTo>
                <a:cubicBezTo>
                  <a:pt x="3581" y="280"/>
                  <a:pt x="3583" y="280"/>
                  <a:pt x="3584" y="280"/>
                </a:cubicBezTo>
                <a:cubicBezTo>
                  <a:pt x="3586" y="280"/>
                  <a:pt x="3586" y="281"/>
                  <a:pt x="3586" y="283"/>
                </a:cubicBezTo>
                <a:cubicBezTo>
                  <a:pt x="3586" y="289"/>
                  <a:pt x="3583" y="309"/>
                  <a:pt x="3582" y="310"/>
                </a:cubicBezTo>
                <a:cubicBezTo>
                  <a:pt x="3578" y="315"/>
                  <a:pt x="3550" y="320"/>
                  <a:pt x="3531" y="320"/>
                </a:cubicBezTo>
                <a:cubicBezTo>
                  <a:pt x="3485" y="320"/>
                  <a:pt x="3467" y="306"/>
                  <a:pt x="3467" y="270"/>
                </a:cubicBezTo>
                <a:cubicBezTo>
                  <a:pt x="3468" y="246"/>
                  <a:pt x="3468" y="246"/>
                  <a:pt x="3468" y="246"/>
                </a:cubicBezTo>
                <a:cubicBezTo>
                  <a:pt x="3468" y="236"/>
                  <a:pt x="3468" y="228"/>
                  <a:pt x="3468" y="222"/>
                </a:cubicBezTo>
                <a:cubicBezTo>
                  <a:pt x="3468" y="166"/>
                  <a:pt x="3468" y="166"/>
                  <a:pt x="3468" y="166"/>
                </a:cubicBezTo>
                <a:cubicBezTo>
                  <a:pt x="3468" y="142"/>
                  <a:pt x="3468" y="141"/>
                  <a:pt x="3458" y="141"/>
                </a:cubicBezTo>
                <a:cubicBezTo>
                  <a:pt x="3457" y="141"/>
                  <a:pt x="3457" y="141"/>
                  <a:pt x="3451" y="142"/>
                </a:cubicBezTo>
                <a:cubicBezTo>
                  <a:pt x="3440" y="142"/>
                  <a:pt x="3440" y="142"/>
                  <a:pt x="3440" y="142"/>
                </a:cubicBezTo>
                <a:cubicBezTo>
                  <a:pt x="3437" y="142"/>
                  <a:pt x="3435" y="142"/>
                  <a:pt x="3434" y="142"/>
                </a:cubicBezTo>
                <a:cubicBezTo>
                  <a:pt x="3432" y="142"/>
                  <a:pt x="3430" y="141"/>
                  <a:pt x="3430" y="140"/>
                </a:cubicBezTo>
                <a:cubicBezTo>
                  <a:pt x="3430" y="139"/>
                  <a:pt x="3430" y="137"/>
                  <a:pt x="3432" y="134"/>
                </a:cubicBezTo>
                <a:cubicBezTo>
                  <a:pt x="3437" y="121"/>
                  <a:pt x="3437" y="121"/>
                  <a:pt x="3437" y="121"/>
                </a:cubicBezTo>
                <a:cubicBezTo>
                  <a:pt x="3440" y="111"/>
                  <a:pt x="3441" y="111"/>
                  <a:pt x="3445" y="111"/>
                </a:cubicBezTo>
                <a:cubicBezTo>
                  <a:pt x="3446" y="111"/>
                  <a:pt x="3450" y="111"/>
                  <a:pt x="3455" y="111"/>
                </a:cubicBezTo>
                <a:cubicBezTo>
                  <a:pt x="3456" y="112"/>
                  <a:pt x="3458" y="112"/>
                  <a:pt x="3459" y="112"/>
                </a:cubicBezTo>
                <a:cubicBezTo>
                  <a:pt x="3467" y="112"/>
                  <a:pt x="3470" y="109"/>
                  <a:pt x="3470" y="103"/>
                </a:cubicBezTo>
                <a:cubicBezTo>
                  <a:pt x="3470" y="101"/>
                  <a:pt x="3469" y="88"/>
                  <a:pt x="3468" y="76"/>
                </a:cubicBezTo>
                <a:cubicBezTo>
                  <a:pt x="3468" y="69"/>
                  <a:pt x="3468" y="63"/>
                  <a:pt x="3468" y="58"/>
                </a:cubicBezTo>
                <a:cubicBezTo>
                  <a:pt x="3468" y="49"/>
                  <a:pt x="3470" y="46"/>
                  <a:pt x="3479" y="43"/>
                </a:cubicBezTo>
                <a:cubicBezTo>
                  <a:pt x="3505" y="33"/>
                  <a:pt x="3505" y="33"/>
                  <a:pt x="3505" y="33"/>
                </a:cubicBezTo>
                <a:cubicBezTo>
                  <a:pt x="3513" y="30"/>
                  <a:pt x="3513" y="30"/>
                  <a:pt x="3514" y="30"/>
                </a:cubicBezTo>
                <a:cubicBezTo>
                  <a:pt x="3517" y="30"/>
                  <a:pt x="3518" y="33"/>
                  <a:pt x="3518" y="37"/>
                </a:cubicBezTo>
                <a:cubicBezTo>
                  <a:pt x="3518" y="39"/>
                  <a:pt x="3518" y="44"/>
                  <a:pt x="3517" y="49"/>
                </a:cubicBezTo>
                <a:cubicBezTo>
                  <a:pt x="3516" y="59"/>
                  <a:pt x="3513" y="94"/>
                  <a:pt x="3513" y="102"/>
                </a:cubicBezTo>
                <a:cubicBezTo>
                  <a:pt x="3513" y="109"/>
                  <a:pt x="3515" y="111"/>
                  <a:pt x="3527" y="111"/>
                </a:cubicBezTo>
                <a:cubicBezTo>
                  <a:pt x="3560" y="111"/>
                  <a:pt x="3560" y="111"/>
                  <a:pt x="3560" y="111"/>
                </a:cubicBezTo>
                <a:cubicBezTo>
                  <a:pt x="3570" y="111"/>
                  <a:pt x="3576" y="110"/>
                  <a:pt x="3582" y="109"/>
                </a:cubicBezTo>
                <a:cubicBezTo>
                  <a:pt x="3584" y="109"/>
                  <a:pt x="3584" y="109"/>
                  <a:pt x="3584" y="109"/>
                </a:cubicBezTo>
                <a:cubicBezTo>
                  <a:pt x="3586" y="109"/>
                  <a:pt x="3587" y="111"/>
                  <a:pt x="3587" y="113"/>
                </a:cubicBezTo>
                <a:cubicBezTo>
                  <a:pt x="3587" y="115"/>
                  <a:pt x="3586" y="119"/>
                  <a:pt x="3583" y="132"/>
                </a:cubicBezTo>
                <a:cubicBezTo>
                  <a:pt x="3580" y="141"/>
                  <a:pt x="3578" y="142"/>
                  <a:pt x="3571" y="142"/>
                </a:cubicBezTo>
                <a:cubicBezTo>
                  <a:pt x="3570" y="142"/>
                  <a:pt x="3570" y="142"/>
                  <a:pt x="3559" y="141"/>
                </a:cubicBezTo>
                <a:cubicBezTo>
                  <a:pt x="3556" y="141"/>
                  <a:pt x="3551" y="141"/>
                  <a:pt x="3544" y="141"/>
                </a:cubicBezTo>
                <a:cubicBezTo>
                  <a:pt x="3535" y="140"/>
                  <a:pt x="3532" y="140"/>
                  <a:pt x="3528" y="140"/>
                </a:cubicBezTo>
                <a:cubicBezTo>
                  <a:pt x="3515" y="140"/>
                  <a:pt x="3515" y="140"/>
                  <a:pt x="3515" y="158"/>
                </a:cubicBezTo>
                <a:close/>
                <a:moveTo>
                  <a:pt x="3822" y="111"/>
                </a:moveTo>
                <a:cubicBezTo>
                  <a:pt x="3822" y="118"/>
                  <a:pt x="3822" y="118"/>
                  <a:pt x="3822" y="118"/>
                </a:cubicBezTo>
                <a:cubicBezTo>
                  <a:pt x="3822" y="122"/>
                  <a:pt x="3822" y="123"/>
                  <a:pt x="3818" y="125"/>
                </a:cubicBezTo>
                <a:cubicBezTo>
                  <a:pt x="3809" y="129"/>
                  <a:pt x="3809" y="130"/>
                  <a:pt x="3799" y="155"/>
                </a:cubicBezTo>
                <a:cubicBezTo>
                  <a:pt x="3795" y="166"/>
                  <a:pt x="3791" y="176"/>
                  <a:pt x="3787" y="186"/>
                </a:cubicBezTo>
                <a:cubicBezTo>
                  <a:pt x="3765" y="241"/>
                  <a:pt x="3765" y="241"/>
                  <a:pt x="3765" y="241"/>
                </a:cubicBezTo>
                <a:cubicBezTo>
                  <a:pt x="3757" y="263"/>
                  <a:pt x="3749" y="284"/>
                  <a:pt x="3740" y="307"/>
                </a:cubicBezTo>
                <a:cubicBezTo>
                  <a:pt x="3720" y="360"/>
                  <a:pt x="3718" y="365"/>
                  <a:pt x="3707" y="377"/>
                </a:cubicBezTo>
                <a:cubicBezTo>
                  <a:pt x="3697" y="388"/>
                  <a:pt x="3680" y="395"/>
                  <a:pt x="3664" y="395"/>
                </a:cubicBezTo>
                <a:cubicBezTo>
                  <a:pt x="3631" y="395"/>
                  <a:pt x="3627" y="393"/>
                  <a:pt x="3627" y="372"/>
                </a:cubicBezTo>
                <a:cubicBezTo>
                  <a:pt x="3627" y="368"/>
                  <a:pt x="3627" y="364"/>
                  <a:pt x="3628" y="362"/>
                </a:cubicBezTo>
                <a:cubicBezTo>
                  <a:pt x="3628" y="355"/>
                  <a:pt x="3628" y="355"/>
                  <a:pt x="3628" y="355"/>
                </a:cubicBezTo>
                <a:cubicBezTo>
                  <a:pt x="3628" y="350"/>
                  <a:pt x="3629" y="349"/>
                  <a:pt x="3632" y="349"/>
                </a:cubicBezTo>
                <a:cubicBezTo>
                  <a:pt x="3633" y="349"/>
                  <a:pt x="3634" y="349"/>
                  <a:pt x="3635" y="349"/>
                </a:cubicBezTo>
                <a:cubicBezTo>
                  <a:pt x="3647" y="352"/>
                  <a:pt x="3656" y="354"/>
                  <a:pt x="3667" y="354"/>
                </a:cubicBezTo>
                <a:cubicBezTo>
                  <a:pt x="3689" y="354"/>
                  <a:pt x="3704" y="342"/>
                  <a:pt x="3710" y="319"/>
                </a:cubicBezTo>
                <a:cubicBezTo>
                  <a:pt x="3711" y="317"/>
                  <a:pt x="3712" y="314"/>
                  <a:pt x="3713" y="312"/>
                </a:cubicBezTo>
                <a:cubicBezTo>
                  <a:pt x="3713" y="312"/>
                  <a:pt x="3713" y="312"/>
                  <a:pt x="3713" y="312"/>
                </a:cubicBezTo>
                <a:cubicBezTo>
                  <a:pt x="3713" y="311"/>
                  <a:pt x="3712" y="310"/>
                  <a:pt x="3711" y="309"/>
                </a:cubicBezTo>
                <a:cubicBezTo>
                  <a:pt x="3706" y="307"/>
                  <a:pt x="3706" y="306"/>
                  <a:pt x="3695" y="278"/>
                </a:cubicBezTo>
                <a:cubicBezTo>
                  <a:pt x="3681" y="245"/>
                  <a:pt x="3667" y="212"/>
                  <a:pt x="3653" y="179"/>
                </a:cubicBezTo>
                <a:cubicBezTo>
                  <a:pt x="3648" y="168"/>
                  <a:pt x="3642" y="153"/>
                  <a:pt x="3636" y="139"/>
                </a:cubicBezTo>
                <a:cubicBezTo>
                  <a:pt x="3632" y="129"/>
                  <a:pt x="3630" y="128"/>
                  <a:pt x="3621" y="125"/>
                </a:cubicBezTo>
                <a:cubicBezTo>
                  <a:pt x="3618" y="124"/>
                  <a:pt x="3617" y="123"/>
                  <a:pt x="3617" y="118"/>
                </a:cubicBezTo>
                <a:cubicBezTo>
                  <a:pt x="3617" y="111"/>
                  <a:pt x="3617" y="111"/>
                  <a:pt x="3617" y="111"/>
                </a:cubicBezTo>
                <a:cubicBezTo>
                  <a:pt x="3617" y="108"/>
                  <a:pt x="3619" y="106"/>
                  <a:pt x="3622" y="106"/>
                </a:cubicBezTo>
                <a:cubicBezTo>
                  <a:pt x="3625" y="106"/>
                  <a:pt x="3625" y="106"/>
                  <a:pt x="3625" y="106"/>
                </a:cubicBezTo>
                <a:cubicBezTo>
                  <a:pt x="3628" y="106"/>
                  <a:pt x="3665" y="107"/>
                  <a:pt x="3673" y="107"/>
                </a:cubicBezTo>
                <a:cubicBezTo>
                  <a:pt x="3684" y="107"/>
                  <a:pt x="3703" y="107"/>
                  <a:pt x="3710" y="106"/>
                </a:cubicBezTo>
                <a:cubicBezTo>
                  <a:pt x="3714" y="106"/>
                  <a:pt x="3714" y="106"/>
                  <a:pt x="3714" y="106"/>
                </a:cubicBezTo>
                <a:cubicBezTo>
                  <a:pt x="3718" y="106"/>
                  <a:pt x="3720" y="108"/>
                  <a:pt x="3720" y="111"/>
                </a:cubicBezTo>
                <a:cubicBezTo>
                  <a:pt x="3720" y="118"/>
                  <a:pt x="3720" y="118"/>
                  <a:pt x="3720" y="118"/>
                </a:cubicBezTo>
                <a:cubicBezTo>
                  <a:pt x="3720" y="124"/>
                  <a:pt x="3720" y="124"/>
                  <a:pt x="3704" y="128"/>
                </a:cubicBezTo>
                <a:cubicBezTo>
                  <a:pt x="3696" y="130"/>
                  <a:pt x="3691" y="134"/>
                  <a:pt x="3691" y="140"/>
                </a:cubicBezTo>
                <a:cubicBezTo>
                  <a:pt x="3691" y="142"/>
                  <a:pt x="3692" y="146"/>
                  <a:pt x="3694" y="149"/>
                </a:cubicBezTo>
                <a:cubicBezTo>
                  <a:pt x="3696" y="156"/>
                  <a:pt x="3699" y="163"/>
                  <a:pt x="3701" y="170"/>
                </a:cubicBezTo>
                <a:cubicBezTo>
                  <a:pt x="3714" y="204"/>
                  <a:pt x="3714" y="204"/>
                  <a:pt x="3714" y="204"/>
                </a:cubicBezTo>
                <a:cubicBezTo>
                  <a:pt x="3720" y="221"/>
                  <a:pt x="3720" y="221"/>
                  <a:pt x="3720" y="221"/>
                </a:cubicBezTo>
                <a:cubicBezTo>
                  <a:pt x="3723" y="228"/>
                  <a:pt x="3728" y="241"/>
                  <a:pt x="3731" y="249"/>
                </a:cubicBezTo>
                <a:cubicBezTo>
                  <a:pt x="3734" y="256"/>
                  <a:pt x="3735" y="258"/>
                  <a:pt x="3736" y="258"/>
                </a:cubicBezTo>
                <a:cubicBezTo>
                  <a:pt x="3738" y="258"/>
                  <a:pt x="3773" y="146"/>
                  <a:pt x="3773" y="138"/>
                </a:cubicBezTo>
                <a:cubicBezTo>
                  <a:pt x="3773" y="132"/>
                  <a:pt x="3769" y="128"/>
                  <a:pt x="3761" y="126"/>
                </a:cubicBezTo>
                <a:cubicBezTo>
                  <a:pt x="3751" y="124"/>
                  <a:pt x="3751" y="124"/>
                  <a:pt x="3751" y="118"/>
                </a:cubicBezTo>
                <a:cubicBezTo>
                  <a:pt x="3751" y="111"/>
                  <a:pt x="3751" y="111"/>
                  <a:pt x="3751" y="111"/>
                </a:cubicBezTo>
                <a:cubicBezTo>
                  <a:pt x="3751" y="107"/>
                  <a:pt x="3752" y="106"/>
                  <a:pt x="3755" y="106"/>
                </a:cubicBezTo>
                <a:cubicBezTo>
                  <a:pt x="3759" y="106"/>
                  <a:pt x="3759" y="106"/>
                  <a:pt x="3759" y="106"/>
                </a:cubicBezTo>
                <a:cubicBezTo>
                  <a:pt x="3767" y="107"/>
                  <a:pt x="3778" y="107"/>
                  <a:pt x="3789" y="107"/>
                </a:cubicBezTo>
                <a:cubicBezTo>
                  <a:pt x="3798" y="107"/>
                  <a:pt x="3806" y="107"/>
                  <a:pt x="3813" y="106"/>
                </a:cubicBezTo>
                <a:cubicBezTo>
                  <a:pt x="3815" y="106"/>
                  <a:pt x="3816" y="106"/>
                  <a:pt x="3817" y="106"/>
                </a:cubicBezTo>
                <a:cubicBezTo>
                  <a:pt x="3821" y="106"/>
                  <a:pt x="3822" y="108"/>
                  <a:pt x="3822" y="111"/>
                </a:cubicBezTo>
                <a:close/>
              </a:path>
            </a:pathLst>
          </a:custGeom>
          <a:solidFill>
            <a:srgbClr val="BE311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Open Sans"/>
              <a:ea typeface="Open Sans"/>
              <a:cs typeface="Open Sans"/>
              <a:sym typeface="Open Sans"/>
            </a:endParaRPr>
          </a:p>
        </p:txBody>
      </p:sp>
      <p:sp>
        <p:nvSpPr>
          <p:cNvPr id="169" name="Google Shape;169;g36b66dd05ac_0_452"/>
          <p:cNvSpPr/>
          <p:nvPr/>
        </p:nvSpPr>
        <p:spPr>
          <a:xfrm>
            <a:off x="5970588" y="6359526"/>
            <a:ext cx="274637" cy="352426"/>
          </a:xfrm>
          <a:custGeom>
            <a:rect b="b" l="l" r="r" t="t"/>
            <a:pathLst>
              <a:path extrusionOk="0" h="1113" w="868">
                <a:moveTo>
                  <a:pt x="32" y="817"/>
                </a:moveTo>
                <a:cubicBezTo>
                  <a:pt x="22" y="810"/>
                  <a:pt x="17" y="803"/>
                  <a:pt x="14" y="791"/>
                </a:cubicBezTo>
                <a:cubicBezTo>
                  <a:pt x="9" y="768"/>
                  <a:pt x="14" y="746"/>
                  <a:pt x="45" y="738"/>
                </a:cubicBezTo>
                <a:cubicBezTo>
                  <a:pt x="77" y="728"/>
                  <a:pt x="90" y="748"/>
                  <a:pt x="97" y="772"/>
                </a:cubicBezTo>
                <a:cubicBezTo>
                  <a:pt x="99" y="780"/>
                  <a:pt x="99" y="785"/>
                  <a:pt x="100" y="792"/>
                </a:cubicBezTo>
                <a:cubicBezTo>
                  <a:pt x="83" y="797"/>
                  <a:pt x="83" y="797"/>
                  <a:pt x="83" y="797"/>
                </a:cubicBezTo>
                <a:cubicBezTo>
                  <a:pt x="81" y="794"/>
                  <a:pt x="81" y="794"/>
                  <a:pt x="81" y="794"/>
                </a:cubicBezTo>
                <a:cubicBezTo>
                  <a:pt x="87" y="788"/>
                  <a:pt x="89" y="779"/>
                  <a:pt x="87" y="770"/>
                </a:cubicBezTo>
                <a:cubicBezTo>
                  <a:pt x="84" y="757"/>
                  <a:pt x="69" y="750"/>
                  <a:pt x="57" y="755"/>
                </a:cubicBezTo>
                <a:cubicBezTo>
                  <a:pt x="65" y="793"/>
                  <a:pt x="65" y="793"/>
                  <a:pt x="65" y="793"/>
                </a:cubicBezTo>
                <a:cubicBezTo>
                  <a:pt x="72" y="796"/>
                  <a:pt x="72" y="796"/>
                  <a:pt x="72" y="796"/>
                </a:cubicBezTo>
                <a:cubicBezTo>
                  <a:pt x="74" y="800"/>
                  <a:pt x="74" y="800"/>
                  <a:pt x="74" y="800"/>
                </a:cubicBezTo>
                <a:cubicBezTo>
                  <a:pt x="56" y="804"/>
                  <a:pt x="56" y="804"/>
                  <a:pt x="56" y="804"/>
                </a:cubicBezTo>
                <a:cubicBezTo>
                  <a:pt x="54" y="801"/>
                  <a:pt x="54" y="801"/>
                  <a:pt x="54" y="801"/>
                </a:cubicBezTo>
                <a:cubicBezTo>
                  <a:pt x="57" y="797"/>
                  <a:pt x="57" y="797"/>
                  <a:pt x="57" y="797"/>
                </a:cubicBezTo>
                <a:cubicBezTo>
                  <a:pt x="47" y="758"/>
                  <a:pt x="47" y="758"/>
                  <a:pt x="47" y="758"/>
                </a:cubicBezTo>
                <a:cubicBezTo>
                  <a:pt x="32" y="759"/>
                  <a:pt x="21" y="774"/>
                  <a:pt x="24" y="789"/>
                </a:cubicBezTo>
                <a:cubicBezTo>
                  <a:pt x="26" y="798"/>
                  <a:pt x="38" y="809"/>
                  <a:pt x="50" y="810"/>
                </a:cubicBezTo>
                <a:cubicBezTo>
                  <a:pt x="50" y="813"/>
                  <a:pt x="50" y="813"/>
                  <a:pt x="50" y="813"/>
                </a:cubicBezTo>
                <a:lnTo>
                  <a:pt x="32" y="817"/>
                </a:lnTo>
                <a:close/>
                <a:moveTo>
                  <a:pt x="107" y="828"/>
                </a:moveTo>
                <a:cubicBezTo>
                  <a:pt x="110" y="832"/>
                  <a:pt x="110" y="832"/>
                  <a:pt x="110" y="832"/>
                </a:cubicBezTo>
                <a:cubicBezTo>
                  <a:pt x="115" y="830"/>
                  <a:pt x="115" y="830"/>
                  <a:pt x="115" y="830"/>
                </a:cubicBezTo>
                <a:cubicBezTo>
                  <a:pt x="104" y="806"/>
                  <a:pt x="104" y="806"/>
                  <a:pt x="104" y="806"/>
                </a:cubicBezTo>
                <a:cubicBezTo>
                  <a:pt x="100" y="808"/>
                  <a:pt x="100" y="808"/>
                  <a:pt x="100" y="808"/>
                </a:cubicBezTo>
                <a:cubicBezTo>
                  <a:pt x="100" y="815"/>
                  <a:pt x="100" y="815"/>
                  <a:pt x="100" y="815"/>
                </a:cubicBezTo>
                <a:cubicBezTo>
                  <a:pt x="39" y="842"/>
                  <a:pt x="39" y="842"/>
                  <a:pt x="39" y="842"/>
                </a:cubicBezTo>
                <a:cubicBezTo>
                  <a:pt x="34" y="838"/>
                  <a:pt x="34" y="838"/>
                  <a:pt x="34" y="838"/>
                </a:cubicBezTo>
                <a:cubicBezTo>
                  <a:pt x="30" y="838"/>
                  <a:pt x="30" y="838"/>
                  <a:pt x="30" y="838"/>
                </a:cubicBezTo>
                <a:cubicBezTo>
                  <a:pt x="43" y="865"/>
                  <a:pt x="43" y="865"/>
                  <a:pt x="43" y="865"/>
                </a:cubicBezTo>
                <a:cubicBezTo>
                  <a:pt x="46" y="863"/>
                  <a:pt x="46" y="863"/>
                  <a:pt x="46" y="863"/>
                </a:cubicBezTo>
                <a:cubicBezTo>
                  <a:pt x="44" y="856"/>
                  <a:pt x="44" y="856"/>
                  <a:pt x="44" y="856"/>
                </a:cubicBezTo>
                <a:lnTo>
                  <a:pt x="107" y="828"/>
                </a:lnTo>
                <a:close/>
                <a:moveTo>
                  <a:pt x="93" y="858"/>
                </a:moveTo>
                <a:cubicBezTo>
                  <a:pt x="90" y="860"/>
                  <a:pt x="88" y="865"/>
                  <a:pt x="90" y="870"/>
                </a:cubicBezTo>
                <a:cubicBezTo>
                  <a:pt x="92" y="875"/>
                  <a:pt x="98" y="877"/>
                  <a:pt x="103" y="875"/>
                </a:cubicBezTo>
                <a:cubicBezTo>
                  <a:pt x="107" y="873"/>
                  <a:pt x="109" y="867"/>
                  <a:pt x="107" y="863"/>
                </a:cubicBezTo>
                <a:cubicBezTo>
                  <a:pt x="104" y="858"/>
                  <a:pt x="98" y="855"/>
                  <a:pt x="93" y="858"/>
                </a:cubicBezTo>
                <a:close/>
                <a:moveTo>
                  <a:pt x="1" y="681"/>
                </a:moveTo>
                <a:cubicBezTo>
                  <a:pt x="1" y="639"/>
                  <a:pt x="1" y="639"/>
                  <a:pt x="1" y="639"/>
                </a:cubicBezTo>
                <a:cubicBezTo>
                  <a:pt x="6" y="639"/>
                  <a:pt x="6" y="639"/>
                  <a:pt x="6" y="639"/>
                </a:cubicBezTo>
                <a:cubicBezTo>
                  <a:pt x="10" y="644"/>
                  <a:pt x="10" y="644"/>
                  <a:pt x="10" y="644"/>
                </a:cubicBezTo>
                <a:cubicBezTo>
                  <a:pt x="78" y="646"/>
                  <a:pt x="78" y="646"/>
                  <a:pt x="78" y="646"/>
                </a:cubicBezTo>
                <a:cubicBezTo>
                  <a:pt x="81" y="641"/>
                  <a:pt x="81" y="641"/>
                  <a:pt x="81" y="641"/>
                </a:cubicBezTo>
                <a:cubicBezTo>
                  <a:pt x="86" y="641"/>
                  <a:pt x="86" y="641"/>
                  <a:pt x="86" y="641"/>
                </a:cubicBezTo>
                <a:cubicBezTo>
                  <a:pt x="83" y="677"/>
                  <a:pt x="83" y="677"/>
                  <a:pt x="83" y="677"/>
                </a:cubicBezTo>
                <a:cubicBezTo>
                  <a:pt x="82" y="698"/>
                  <a:pt x="70" y="721"/>
                  <a:pt x="46" y="723"/>
                </a:cubicBezTo>
                <a:cubicBezTo>
                  <a:pt x="20" y="723"/>
                  <a:pt x="0" y="700"/>
                  <a:pt x="1" y="681"/>
                </a:cubicBezTo>
                <a:close/>
                <a:moveTo>
                  <a:pt x="11" y="677"/>
                </a:moveTo>
                <a:cubicBezTo>
                  <a:pt x="12" y="690"/>
                  <a:pt x="27" y="705"/>
                  <a:pt x="46" y="705"/>
                </a:cubicBezTo>
                <a:cubicBezTo>
                  <a:pt x="59" y="704"/>
                  <a:pt x="70" y="691"/>
                  <a:pt x="72" y="682"/>
                </a:cubicBezTo>
                <a:cubicBezTo>
                  <a:pt x="74" y="675"/>
                  <a:pt x="73" y="671"/>
                  <a:pt x="74" y="664"/>
                </a:cubicBezTo>
                <a:cubicBezTo>
                  <a:pt x="11" y="662"/>
                  <a:pt x="11" y="662"/>
                  <a:pt x="11" y="662"/>
                </a:cubicBezTo>
                <a:cubicBezTo>
                  <a:pt x="11" y="662"/>
                  <a:pt x="10" y="665"/>
                  <a:pt x="11" y="677"/>
                </a:cubicBezTo>
                <a:close/>
                <a:moveTo>
                  <a:pt x="178" y="925"/>
                </a:moveTo>
                <a:cubicBezTo>
                  <a:pt x="180" y="923"/>
                  <a:pt x="180" y="923"/>
                  <a:pt x="180" y="923"/>
                </a:cubicBezTo>
                <a:cubicBezTo>
                  <a:pt x="169" y="910"/>
                  <a:pt x="169" y="910"/>
                  <a:pt x="169" y="910"/>
                </a:cubicBezTo>
                <a:cubicBezTo>
                  <a:pt x="166" y="913"/>
                  <a:pt x="166" y="913"/>
                  <a:pt x="166" y="913"/>
                </a:cubicBezTo>
                <a:cubicBezTo>
                  <a:pt x="167" y="918"/>
                  <a:pt x="167" y="918"/>
                  <a:pt x="167" y="918"/>
                </a:cubicBezTo>
                <a:cubicBezTo>
                  <a:pt x="133" y="951"/>
                  <a:pt x="133" y="951"/>
                  <a:pt x="133" y="951"/>
                </a:cubicBezTo>
                <a:cubicBezTo>
                  <a:pt x="148" y="884"/>
                  <a:pt x="148" y="884"/>
                  <a:pt x="148" y="884"/>
                </a:cubicBezTo>
                <a:cubicBezTo>
                  <a:pt x="139" y="871"/>
                  <a:pt x="139" y="871"/>
                  <a:pt x="139" y="871"/>
                </a:cubicBezTo>
                <a:cubicBezTo>
                  <a:pt x="136" y="874"/>
                  <a:pt x="136" y="874"/>
                  <a:pt x="136" y="874"/>
                </a:cubicBezTo>
                <a:cubicBezTo>
                  <a:pt x="135" y="879"/>
                  <a:pt x="135" y="879"/>
                  <a:pt x="135" y="879"/>
                </a:cubicBezTo>
                <a:cubicBezTo>
                  <a:pt x="81" y="917"/>
                  <a:pt x="81" y="917"/>
                  <a:pt x="81" y="917"/>
                </a:cubicBezTo>
                <a:cubicBezTo>
                  <a:pt x="76" y="914"/>
                  <a:pt x="76" y="914"/>
                  <a:pt x="76" y="914"/>
                </a:cubicBezTo>
                <a:cubicBezTo>
                  <a:pt x="72" y="917"/>
                  <a:pt x="72" y="917"/>
                  <a:pt x="72" y="917"/>
                </a:cubicBezTo>
                <a:cubicBezTo>
                  <a:pt x="86" y="935"/>
                  <a:pt x="86" y="935"/>
                  <a:pt x="86" y="935"/>
                </a:cubicBezTo>
                <a:cubicBezTo>
                  <a:pt x="91" y="931"/>
                  <a:pt x="91" y="931"/>
                  <a:pt x="91" y="931"/>
                </a:cubicBezTo>
                <a:cubicBezTo>
                  <a:pt x="91" y="925"/>
                  <a:pt x="91" y="925"/>
                  <a:pt x="91" y="925"/>
                </a:cubicBezTo>
                <a:cubicBezTo>
                  <a:pt x="129" y="899"/>
                  <a:pt x="129" y="899"/>
                  <a:pt x="129" y="899"/>
                </a:cubicBezTo>
                <a:cubicBezTo>
                  <a:pt x="113" y="970"/>
                  <a:pt x="113" y="970"/>
                  <a:pt x="113" y="970"/>
                </a:cubicBezTo>
                <a:cubicBezTo>
                  <a:pt x="121" y="978"/>
                  <a:pt x="121" y="978"/>
                  <a:pt x="121" y="978"/>
                </a:cubicBezTo>
                <a:cubicBezTo>
                  <a:pt x="173" y="926"/>
                  <a:pt x="173" y="926"/>
                  <a:pt x="173" y="926"/>
                </a:cubicBezTo>
                <a:lnTo>
                  <a:pt x="178" y="925"/>
                </a:lnTo>
                <a:close/>
                <a:moveTo>
                  <a:pt x="51" y="491"/>
                </a:moveTo>
                <a:cubicBezTo>
                  <a:pt x="112" y="522"/>
                  <a:pt x="112" y="522"/>
                  <a:pt x="112" y="522"/>
                </a:cubicBezTo>
                <a:cubicBezTo>
                  <a:pt x="110" y="527"/>
                  <a:pt x="110" y="527"/>
                  <a:pt x="110" y="527"/>
                </a:cubicBezTo>
                <a:cubicBezTo>
                  <a:pt x="116" y="529"/>
                  <a:pt x="116" y="529"/>
                  <a:pt x="116" y="529"/>
                </a:cubicBezTo>
                <a:cubicBezTo>
                  <a:pt x="127" y="506"/>
                  <a:pt x="127" y="506"/>
                  <a:pt x="127" y="506"/>
                </a:cubicBezTo>
                <a:cubicBezTo>
                  <a:pt x="123" y="504"/>
                  <a:pt x="123" y="504"/>
                  <a:pt x="123" y="504"/>
                </a:cubicBezTo>
                <a:cubicBezTo>
                  <a:pt x="117" y="508"/>
                  <a:pt x="117" y="508"/>
                  <a:pt x="117" y="508"/>
                </a:cubicBezTo>
                <a:cubicBezTo>
                  <a:pt x="60" y="477"/>
                  <a:pt x="60" y="477"/>
                  <a:pt x="60" y="477"/>
                </a:cubicBezTo>
                <a:cubicBezTo>
                  <a:pt x="59" y="471"/>
                  <a:pt x="59" y="471"/>
                  <a:pt x="59" y="471"/>
                </a:cubicBezTo>
                <a:cubicBezTo>
                  <a:pt x="56" y="469"/>
                  <a:pt x="56" y="469"/>
                  <a:pt x="56" y="469"/>
                </a:cubicBezTo>
                <a:cubicBezTo>
                  <a:pt x="43" y="495"/>
                  <a:pt x="43" y="495"/>
                  <a:pt x="43" y="495"/>
                </a:cubicBezTo>
                <a:cubicBezTo>
                  <a:pt x="46" y="496"/>
                  <a:pt x="46" y="496"/>
                  <a:pt x="46" y="496"/>
                </a:cubicBezTo>
                <a:lnTo>
                  <a:pt x="51" y="491"/>
                </a:lnTo>
                <a:close/>
                <a:moveTo>
                  <a:pt x="746" y="518"/>
                </a:moveTo>
                <a:cubicBezTo>
                  <a:pt x="738" y="502"/>
                  <a:pt x="748" y="485"/>
                  <a:pt x="765" y="480"/>
                </a:cubicBezTo>
                <a:cubicBezTo>
                  <a:pt x="779" y="476"/>
                  <a:pt x="792" y="481"/>
                  <a:pt x="797" y="492"/>
                </a:cubicBezTo>
                <a:cubicBezTo>
                  <a:pt x="800" y="481"/>
                  <a:pt x="800" y="474"/>
                  <a:pt x="798" y="463"/>
                </a:cubicBezTo>
                <a:cubicBezTo>
                  <a:pt x="796" y="456"/>
                  <a:pt x="794" y="456"/>
                  <a:pt x="792" y="451"/>
                </a:cubicBezTo>
                <a:cubicBezTo>
                  <a:pt x="794" y="448"/>
                  <a:pt x="794" y="448"/>
                  <a:pt x="794" y="448"/>
                </a:cubicBezTo>
                <a:cubicBezTo>
                  <a:pt x="805" y="457"/>
                  <a:pt x="809" y="460"/>
                  <a:pt x="811" y="473"/>
                </a:cubicBezTo>
                <a:cubicBezTo>
                  <a:pt x="813" y="481"/>
                  <a:pt x="809" y="499"/>
                  <a:pt x="809" y="514"/>
                </a:cubicBezTo>
                <a:cubicBezTo>
                  <a:pt x="829" y="504"/>
                  <a:pt x="829" y="504"/>
                  <a:pt x="829" y="504"/>
                </a:cubicBezTo>
                <a:cubicBezTo>
                  <a:pt x="838" y="522"/>
                  <a:pt x="838" y="522"/>
                  <a:pt x="838" y="522"/>
                </a:cubicBezTo>
                <a:cubicBezTo>
                  <a:pt x="835" y="523"/>
                  <a:pt x="835" y="523"/>
                  <a:pt x="835" y="523"/>
                </a:cubicBezTo>
                <a:cubicBezTo>
                  <a:pt x="830" y="520"/>
                  <a:pt x="830" y="520"/>
                  <a:pt x="830" y="520"/>
                </a:cubicBezTo>
                <a:cubicBezTo>
                  <a:pt x="770" y="551"/>
                  <a:pt x="770" y="551"/>
                  <a:pt x="770" y="551"/>
                </a:cubicBezTo>
                <a:cubicBezTo>
                  <a:pt x="769" y="555"/>
                  <a:pt x="769" y="555"/>
                  <a:pt x="769" y="555"/>
                </a:cubicBezTo>
                <a:cubicBezTo>
                  <a:pt x="763" y="558"/>
                  <a:pt x="763" y="558"/>
                  <a:pt x="763" y="558"/>
                </a:cubicBezTo>
                <a:lnTo>
                  <a:pt x="746" y="518"/>
                </a:lnTo>
                <a:close/>
                <a:moveTo>
                  <a:pt x="761" y="539"/>
                </a:moveTo>
                <a:cubicBezTo>
                  <a:pt x="800" y="519"/>
                  <a:pt x="800" y="519"/>
                  <a:pt x="800" y="519"/>
                </a:cubicBezTo>
                <a:cubicBezTo>
                  <a:pt x="798" y="506"/>
                  <a:pt x="787" y="489"/>
                  <a:pt x="770" y="494"/>
                </a:cubicBezTo>
                <a:cubicBezTo>
                  <a:pt x="749" y="499"/>
                  <a:pt x="754" y="523"/>
                  <a:pt x="761" y="539"/>
                </a:cubicBezTo>
                <a:close/>
                <a:moveTo>
                  <a:pt x="819" y="551"/>
                </a:moveTo>
                <a:cubicBezTo>
                  <a:pt x="819" y="554"/>
                  <a:pt x="819" y="554"/>
                  <a:pt x="819" y="554"/>
                </a:cubicBezTo>
                <a:cubicBezTo>
                  <a:pt x="832" y="556"/>
                  <a:pt x="843" y="566"/>
                  <a:pt x="845" y="575"/>
                </a:cubicBezTo>
                <a:cubicBezTo>
                  <a:pt x="848" y="590"/>
                  <a:pt x="837" y="606"/>
                  <a:pt x="822" y="606"/>
                </a:cubicBezTo>
                <a:cubicBezTo>
                  <a:pt x="812" y="567"/>
                  <a:pt x="812" y="567"/>
                  <a:pt x="812" y="567"/>
                </a:cubicBezTo>
                <a:cubicBezTo>
                  <a:pt x="815" y="562"/>
                  <a:pt x="815" y="562"/>
                  <a:pt x="815" y="562"/>
                </a:cubicBezTo>
                <a:cubicBezTo>
                  <a:pt x="814" y="559"/>
                  <a:pt x="814" y="559"/>
                  <a:pt x="814" y="559"/>
                </a:cubicBezTo>
                <a:cubicBezTo>
                  <a:pt x="796" y="564"/>
                  <a:pt x="796" y="564"/>
                  <a:pt x="796" y="564"/>
                </a:cubicBezTo>
                <a:cubicBezTo>
                  <a:pt x="797" y="568"/>
                  <a:pt x="797" y="568"/>
                  <a:pt x="797" y="568"/>
                </a:cubicBezTo>
                <a:cubicBezTo>
                  <a:pt x="804" y="571"/>
                  <a:pt x="804" y="571"/>
                  <a:pt x="804" y="571"/>
                </a:cubicBezTo>
                <a:cubicBezTo>
                  <a:pt x="812" y="610"/>
                  <a:pt x="812" y="610"/>
                  <a:pt x="812" y="610"/>
                </a:cubicBezTo>
                <a:cubicBezTo>
                  <a:pt x="800" y="615"/>
                  <a:pt x="785" y="607"/>
                  <a:pt x="782" y="594"/>
                </a:cubicBezTo>
                <a:cubicBezTo>
                  <a:pt x="780" y="585"/>
                  <a:pt x="782" y="576"/>
                  <a:pt x="789" y="570"/>
                </a:cubicBezTo>
                <a:cubicBezTo>
                  <a:pt x="786" y="567"/>
                  <a:pt x="786" y="567"/>
                  <a:pt x="786" y="567"/>
                </a:cubicBezTo>
                <a:cubicBezTo>
                  <a:pt x="769" y="571"/>
                  <a:pt x="769" y="571"/>
                  <a:pt x="769" y="571"/>
                </a:cubicBezTo>
                <a:cubicBezTo>
                  <a:pt x="771" y="579"/>
                  <a:pt x="771" y="584"/>
                  <a:pt x="773" y="592"/>
                </a:cubicBezTo>
                <a:cubicBezTo>
                  <a:pt x="779" y="616"/>
                  <a:pt x="793" y="636"/>
                  <a:pt x="824" y="627"/>
                </a:cubicBezTo>
                <a:cubicBezTo>
                  <a:pt x="854" y="619"/>
                  <a:pt x="860" y="597"/>
                  <a:pt x="855" y="574"/>
                </a:cubicBezTo>
                <a:cubicBezTo>
                  <a:pt x="852" y="562"/>
                  <a:pt x="847" y="555"/>
                  <a:pt x="837" y="547"/>
                </a:cubicBezTo>
                <a:lnTo>
                  <a:pt x="819" y="551"/>
                </a:lnTo>
                <a:close/>
                <a:moveTo>
                  <a:pt x="162" y="1018"/>
                </a:moveTo>
                <a:cubicBezTo>
                  <a:pt x="162" y="1018"/>
                  <a:pt x="162" y="1018"/>
                  <a:pt x="162" y="1018"/>
                </a:cubicBezTo>
                <a:cubicBezTo>
                  <a:pt x="161" y="1018"/>
                  <a:pt x="161" y="1018"/>
                  <a:pt x="161" y="1018"/>
                </a:cubicBezTo>
                <a:lnTo>
                  <a:pt x="162" y="1018"/>
                </a:lnTo>
                <a:close/>
                <a:moveTo>
                  <a:pt x="86" y="600"/>
                </a:moveTo>
                <a:cubicBezTo>
                  <a:pt x="89" y="601"/>
                  <a:pt x="89" y="601"/>
                  <a:pt x="89" y="601"/>
                </a:cubicBezTo>
                <a:cubicBezTo>
                  <a:pt x="94" y="585"/>
                  <a:pt x="94" y="585"/>
                  <a:pt x="94" y="585"/>
                </a:cubicBezTo>
                <a:cubicBezTo>
                  <a:pt x="90" y="584"/>
                  <a:pt x="90" y="584"/>
                  <a:pt x="90" y="584"/>
                </a:cubicBezTo>
                <a:cubicBezTo>
                  <a:pt x="86" y="587"/>
                  <a:pt x="86" y="587"/>
                  <a:pt x="86" y="587"/>
                </a:cubicBezTo>
                <a:cubicBezTo>
                  <a:pt x="41" y="577"/>
                  <a:pt x="41" y="577"/>
                  <a:pt x="41" y="577"/>
                </a:cubicBezTo>
                <a:cubicBezTo>
                  <a:pt x="106" y="552"/>
                  <a:pt x="106" y="552"/>
                  <a:pt x="106" y="552"/>
                </a:cubicBezTo>
                <a:cubicBezTo>
                  <a:pt x="111" y="538"/>
                  <a:pt x="111" y="538"/>
                  <a:pt x="111" y="538"/>
                </a:cubicBezTo>
                <a:cubicBezTo>
                  <a:pt x="107" y="536"/>
                  <a:pt x="107" y="536"/>
                  <a:pt x="107" y="536"/>
                </a:cubicBezTo>
                <a:cubicBezTo>
                  <a:pt x="102" y="538"/>
                  <a:pt x="102" y="538"/>
                  <a:pt x="102" y="538"/>
                </a:cubicBezTo>
                <a:cubicBezTo>
                  <a:pt x="42" y="514"/>
                  <a:pt x="42" y="514"/>
                  <a:pt x="42" y="514"/>
                </a:cubicBezTo>
                <a:cubicBezTo>
                  <a:pt x="41" y="509"/>
                  <a:pt x="41" y="509"/>
                  <a:pt x="41" y="509"/>
                </a:cubicBezTo>
                <a:cubicBezTo>
                  <a:pt x="37" y="507"/>
                  <a:pt x="37" y="507"/>
                  <a:pt x="37" y="507"/>
                </a:cubicBezTo>
                <a:cubicBezTo>
                  <a:pt x="29" y="528"/>
                  <a:pt x="29" y="528"/>
                  <a:pt x="29" y="528"/>
                </a:cubicBezTo>
                <a:cubicBezTo>
                  <a:pt x="35" y="530"/>
                  <a:pt x="35" y="530"/>
                  <a:pt x="35" y="530"/>
                </a:cubicBezTo>
                <a:cubicBezTo>
                  <a:pt x="40" y="527"/>
                  <a:pt x="40" y="527"/>
                  <a:pt x="40" y="527"/>
                </a:cubicBezTo>
                <a:cubicBezTo>
                  <a:pt x="83" y="544"/>
                  <a:pt x="83" y="544"/>
                  <a:pt x="83" y="544"/>
                </a:cubicBezTo>
                <a:cubicBezTo>
                  <a:pt x="14" y="571"/>
                  <a:pt x="14" y="571"/>
                  <a:pt x="14" y="571"/>
                </a:cubicBezTo>
                <a:cubicBezTo>
                  <a:pt x="11" y="581"/>
                  <a:pt x="11" y="581"/>
                  <a:pt x="11" y="581"/>
                </a:cubicBezTo>
                <a:cubicBezTo>
                  <a:pt x="83" y="597"/>
                  <a:pt x="83" y="597"/>
                  <a:pt x="83" y="597"/>
                </a:cubicBezTo>
                <a:lnTo>
                  <a:pt x="86" y="600"/>
                </a:lnTo>
                <a:close/>
                <a:moveTo>
                  <a:pt x="868" y="670"/>
                </a:moveTo>
                <a:cubicBezTo>
                  <a:pt x="864" y="670"/>
                  <a:pt x="864" y="670"/>
                  <a:pt x="864" y="670"/>
                </a:cubicBezTo>
                <a:cubicBezTo>
                  <a:pt x="863" y="673"/>
                  <a:pt x="863" y="673"/>
                  <a:pt x="863" y="673"/>
                </a:cubicBezTo>
                <a:cubicBezTo>
                  <a:pt x="794" y="674"/>
                  <a:pt x="794" y="674"/>
                  <a:pt x="794" y="674"/>
                </a:cubicBezTo>
                <a:cubicBezTo>
                  <a:pt x="794" y="660"/>
                  <a:pt x="794" y="650"/>
                  <a:pt x="797" y="648"/>
                </a:cubicBezTo>
                <a:cubicBezTo>
                  <a:pt x="798" y="647"/>
                  <a:pt x="800" y="646"/>
                  <a:pt x="802" y="646"/>
                </a:cubicBezTo>
                <a:cubicBezTo>
                  <a:pt x="780" y="632"/>
                  <a:pt x="780" y="632"/>
                  <a:pt x="780" y="632"/>
                </a:cubicBezTo>
                <a:cubicBezTo>
                  <a:pt x="786" y="649"/>
                  <a:pt x="786" y="649"/>
                  <a:pt x="786" y="649"/>
                </a:cubicBezTo>
                <a:cubicBezTo>
                  <a:pt x="785" y="712"/>
                  <a:pt x="785" y="712"/>
                  <a:pt x="785" y="712"/>
                </a:cubicBezTo>
                <a:cubicBezTo>
                  <a:pt x="782" y="724"/>
                  <a:pt x="782" y="724"/>
                  <a:pt x="782" y="724"/>
                </a:cubicBezTo>
                <a:cubicBezTo>
                  <a:pt x="800" y="712"/>
                  <a:pt x="800" y="712"/>
                  <a:pt x="800" y="712"/>
                </a:cubicBezTo>
                <a:cubicBezTo>
                  <a:pt x="798" y="712"/>
                  <a:pt x="796" y="711"/>
                  <a:pt x="796" y="710"/>
                </a:cubicBezTo>
                <a:cubicBezTo>
                  <a:pt x="794" y="708"/>
                  <a:pt x="795" y="697"/>
                  <a:pt x="795" y="690"/>
                </a:cubicBezTo>
                <a:cubicBezTo>
                  <a:pt x="863" y="689"/>
                  <a:pt x="863" y="689"/>
                  <a:pt x="863" y="689"/>
                </a:cubicBezTo>
                <a:cubicBezTo>
                  <a:pt x="866" y="694"/>
                  <a:pt x="866" y="694"/>
                  <a:pt x="866" y="694"/>
                </a:cubicBezTo>
                <a:cubicBezTo>
                  <a:pt x="868" y="694"/>
                  <a:pt x="868" y="694"/>
                  <a:pt x="868" y="694"/>
                </a:cubicBezTo>
                <a:lnTo>
                  <a:pt x="868" y="670"/>
                </a:lnTo>
                <a:close/>
                <a:moveTo>
                  <a:pt x="42" y="610"/>
                </a:moveTo>
                <a:cubicBezTo>
                  <a:pt x="37" y="613"/>
                  <a:pt x="35" y="618"/>
                  <a:pt x="37" y="623"/>
                </a:cubicBezTo>
                <a:cubicBezTo>
                  <a:pt x="39" y="628"/>
                  <a:pt x="45" y="630"/>
                  <a:pt x="49" y="628"/>
                </a:cubicBezTo>
                <a:cubicBezTo>
                  <a:pt x="54" y="624"/>
                  <a:pt x="56" y="619"/>
                  <a:pt x="54" y="614"/>
                </a:cubicBezTo>
                <a:cubicBezTo>
                  <a:pt x="52" y="610"/>
                  <a:pt x="46" y="609"/>
                  <a:pt x="42" y="610"/>
                </a:cubicBezTo>
                <a:close/>
                <a:moveTo>
                  <a:pt x="855" y="748"/>
                </a:moveTo>
                <a:cubicBezTo>
                  <a:pt x="788" y="737"/>
                  <a:pt x="788" y="737"/>
                  <a:pt x="788" y="737"/>
                </a:cubicBezTo>
                <a:cubicBezTo>
                  <a:pt x="788" y="732"/>
                  <a:pt x="788" y="732"/>
                  <a:pt x="788" y="732"/>
                </a:cubicBezTo>
                <a:cubicBezTo>
                  <a:pt x="782" y="731"/>
                  <a:pt x="782" y="731"/>
                  <a:pt x="782" y="731"/>
                </a:cubicBezTo>
                <a:cubicBezTo>
                  <a:pt x="779" y="757"/>
                  <a:pt x="779" y="757"/>
                  <a:pt x="779" y="757"/>
                </a:cubicBezTo>
                <a:cubicBezTo>
                  <a:pt x="783" y="758"/>
                  <a:pt x="783" y="758"/>
                  <a:pt x="783" y="758"/>
                </a:cubicBezTo>
                <a:cubicBezTo>
                  <a:pt x="787" y="753"/>
                  <a:pt x="787" y="753"/>
                  <a:pt x="787" y="753"/>
                </a:cubicBezTo>
                <a:cubicBezTo>
                  <a:pt x="852" y="764"/>
                  <a:pt x="852" y="764"/>
                  <a:pt x="852" y="764"/>
                </a:cubicBezTo>
                <a:cubicBezTo>
                  <a:pt x="854" y="770"/>
                  <a:pt x="854" y="770"/>
                  <a:pt x="854" y="770"/>
                </a:cubicBezTo>
                <a:cubicBezTo>
                  <a:pt x="858" y="771"/>
                  <a:pt x="858" y="771"/>
                  <a:pt x="858" y="771"/>
                </a:cubicBezTo>
                <a:cubicBezTo>
                  <a:pt x="863" y="743"/>
                  <a:pt x="863" y="743"/>
                  <a:pt x="863" y="743"/>
                </a:cubicBezTo>
                <a:cubicBezTo>
                  <a:pt x="860" y="743"/>
                  <a:pt x="860" y="743"/>
                  <a:pt x="860" y="743"/>
                </a:cubicBezTo>
                <a:lnTo>
                  <a:pt x="855" y="748"/>
                </a:lnTo>
                <a:close/>
                <a:moveTo>
                  <a:pt x="649" y="1016"/>
                </a:moveTo>
                <a:cubicBezTo>
                  <a:pt x="641" y="1000"/>
                  <a:pt x="641" y="1000"/>
                  <a:pt x="641" y="1000"/>
                </a:cubicBezTo>
                <a:cubicBezTo>
                  <a:pt x="641" y="1000"/>
                  <a:pt x="638" y="1005"/>
                  <a:pt x="635" y="1007"/>
                </a:cubicBezTo>
                <a:cubicBezTo>
                  <a:pt x="629" y="1013"/>
                  <a:pt x="613" y="1018"/>
                  <a:pt x="613" y="1018"/>
                </a:cubicBezTo>
                <a:cubicBezTo>
                  <a:pt x="602" y="996"/>
                  <a:pt x="602" y="996"/>
                  <a:pt x="602" y="996"/>
                </a:cubicBezTo>
                <a:cubicBezTo>
                  <a:pt x="602" y="996"/>
                  <a:pt x="617" y="985"/>
                  <a:pt x="627" y="982"/>
                </a:cubicBezTo>
                <a:cubicBezTo>
                  <a:pt x="630" y="981"/>
                  <a:pt x="637" y="980"/>
                  <a:pt x="637" y="980"/>
                </a:cubicBezTo>
                <a:cubicBezTo>
                  <a:pt x="637" y="980"/>
                  <a:pt x="637" y="975"/>
                  <a:pt x="638" y="973"/>
                </a:cubicBezTo>
                <a:cubicBezTo>
                  <a:pt x="639" y="969"/>
                  <a:pt x="643" y="963"/>
                  <a:pt x="643" y="963"/>
                </a:cubicBezTo>
                <a:cubicBezTo>
                  <a:pt x="580" y="1000"/>
                  <a:pt x="580" y="1000"/>
                  <a:pt x="580" y="1000"/>
                </a:cubicBezTo>
                <a:cubicBezTo>
                  <a:pt x="581" y="1004"/>
                  <a:pt x="581" y="1004"/>
                  <a:pt x="581" y="1004"/>
                </a:cubicBezTo>
                <a:cubicBezTo>
                  <a:pt x="587" y="1004"/>
                  <a:pt x="587" y="1004"/>
                  <a:pt x="587" y="1004"/>
                </a:cubicBezTo>
                <a:cubicBezTo>
                  <a:pt x="618" y="1065"/>
                  <a:pt x="618" y="1065"/>
                  <a:pt x="618" y="1065"/>
                </a:cubicBezTo>
                <a:cubicBezTo>
                  <a:pt x="617" y="1070"/>
                  <a:pt x="617" y="1070"/>
                  <a:pt x="617" y="1070"/>
                </a:cubicBezTo>
                <a:cubicBezTo>
                  <a:pt x="619" y="1074"/>
                  <a:pt x="619" y="1074"/>
                  <a:pt x="619" y="1074"/>
                </a:cubicBezTo>
                <a:cubicBezTo>
                  <a:pt x="641" y="1062"/>
                  <a:pt x="641" y="1062"/>
                  <a:pt x="641" y="1062"/>
                </a:cubicBezTo>
                <a:cubicBezTo>
                  <a:pt x="639" y="1060"/>
                  <a:pt x="639" y="1060"/>
                  <a:pt x="639" y="1060"/>
                </a:cubicBezTo>
                <a:cubicBezTo>
                  <a:pt x="633" y="1059"/>
                  <a:pt x="633" y="1059"/>
                  <a:pt x="633" y="1059"/>
                </a:cubicBezTo>
                <a:cubicBezTo>
                  <a:pt x="618" y="1027"/>
                  <a:pt x="618" y="1027"/>
                  <a:pt x="618" y="1027"/>
                </a:cubicBezTo>
                <a:cubicBezTo>
                  <a:pt x="618" y="1027"/>
                  <a:pt x="630" y="1018"/>
                  <a:pt x="639" y="1016"/>
                </a:cubicBezTo>
                <a:cubicBezTo>
                  <a:pt x="643" y="1015"/>
                  <a:pt x="649" y="1016"/>
                  <a:pt x="649" y="1016"/>
                </a:cubicBezTo>
                <a:close/>
                <a:moveTo>
                  <a:pt x="724" y="963"/>
                </a:moveTo>
                <a:cubicBezTo>
                  <a:pt x="729" y="974"/>
                  <a:pt x="725" y="989"/>
                  <a:pt x="718" y="995"/>
                </a:cubicBezTo>
                <a:cubicBezTo>
                  <a:pt x="706" y="1006"/>
                  <a:pt x="687" y="1004"/>
                  <a:pt x="680" y="991"/>
                </a:cubicBezTo>
                <a:cubicBezTo>
                  <a:pt x="710" y="962"/>
                  <a:pt x="710" y="962"/>
                  <a:pt x="710" y="962"/>
                </a:cubicBezTo>
                <a:cubicBezTo>
                  <a:pt x="715" y="962"/>
                  <a:pt x="715" y="962"/>
                  <a:pt x="715" y="962"/>
                </a:cubicBezTo>
                <a:cubicBezTo>
                  <a:pt x="718" y="960"/>
                  <a:pt x="718" y="960"/>
                  <a:pt x="718" y="960"/>
                </a:cubicBezTo>
                <a:cubicBezTo>
                  <a:pt x="705" y="947"/>
                  <a:pt x="705" y="947"/>
                  <a:pt x="705" y="947"/>
                </a:cubicBezTo>
                <a:cubicBezTo>
                  <a:pt x="703" y="950"/>
                  <a:pt x="703" y="950"/>
                  <a:pt x="703" y="950"/>
                </a:cubicBezTo>
                <a:cubicBezTo>
                  <a:pt x="703" y="958"/>
                  <a:pt x="703" y="958"/>
                  <a:pt x="703" y="958"/>
                </a:cubicBezTo>
                <a:cubicBezTo>
                  <a:pt x="673" y="984"/>
                  <a:pt x="673" y="984"/>
                  <a:pt x="673" y="984"/>
                </a:cubicBezTo>
                <a:cubicBezTo>
                  <a:pt x="663" y="975"/>
                  <a:pt x="662" y="958"/>
                  <a:pt x="673" y="949"/>
                </a:cubicBezTo>
                <a:cubicBezTo>
                  <a:pt x="679" y="943"/>
                  <a:pt x="688" y="941"/>
                  <a:pt x="697" y="944"/>
                </a:cubicBezTo>
                <a:cubicBezTo>
                  <a:pt x="699" y="940"/>
                  <a:pt x="699" y="940"/>
                  <a:pt x="699" y="940"/>
                </a:cubicBezTo>
                <a:cubicBezTo>
                  <a:pt x="686" y="927"/>
                  <a:pt x="686" y="927"/>
                  <a:pt x="686" y="927"/>
                </a:cubicBezTo>
                <a:cubicBezTo>
                  <a:pt x="680" y="932"/>
                  <a:pt x="675" y="935"/>
                  <a:pt x="670" y="940"/>
                </a:cubicBezTo>
                <a:cubicBezTo>
                  <a:pt x="652" y="957"/>
                  <a:pt x="640" y="979"/>
                  <a:pt x="663" y="1003"/>
                </a:cubicBezTo>
                <a:cubicBezTo>
                  <a:pt x="684" y="1025"/>
                  <a:pt x="706" y="1020"/>
                  <a:pt x="724" y="1003"/>
                </a:cubicBezTo>
                <a:cubicBezTo>
                  <a:pt x="733" y="995"/>
                  <a:pt x="737" y="988"/>
                  <a:pt x="739" y="975"/>
                </a:cubicBezTo>
                <a:cubicBezTo>
                  <a:pt x="727" y="961"/>
                  <a:pt x="727" y="961"/>
                  <a:pt x="727" y="961"/>
                </a:cubicBezTo>
                <a:lnTo>
                  <a:pt x="724" y="963"/>
                </a:lnTo>
                <a:close/>
                <a:moveTo>
                  <a:pt x="567" y="1040"/>
                </a:moveTo>
                <a:cubicBezTo>
                  <a:pt x="562" y="1042"/>
                  <a:pt x="560" y="1048"/>
                  <a:pt x="562" y="1052"/>
                </a:cubicBezTo>
                <a:cubicBezTo>
                  <a:pt x="564" y="1057"/>
                  <a:pt x="570" y="1059"/>
                  <a:pt x="575" y="1057"/>
                </a:cubicBezTo>
                <a:cubicBezTo>
                  <a:pt x="579" y="1055"/>
                  <a:pt x="581" y="1049"/>
                  <a:pt x="579" y="1044"/>
                </a:cubicBezTo>
                <a:cubicBezTo>
                  <a:pt x="577" y="1040"/>
                  <a:pt x="572" y="1038"/>
                  <a:pt x="567" y="1040"/>
                </a:cubicBezTo>
                <a:close/>
                <a:moveTo>
                  <a:pt x="215" y="1018"/>
                </a:moveTo>
                <a:cubicBezTo>
                  <a:pt x="199" y="1032"/>
                  <a:pt x="178" y="1032"/>
                  <a:pt x="162" y="1018"/>
                </a:cubicBezTo>
                <a:cubicBezTo>
                  <a:pt x="161" y="1018"/>
                  <a:pt x="161" y="1018"/>
                  <a:pt x="161" y="1018"/>
                </a:cubicBezTo>
                <a:cubicBezTo>
                  <a:pt x="146" y="1003"/>
                  <a:pt x="146" y="982"/>
                  <a:pt x="159" y="965"/>
                </a:cubicBezTo>
                <a:cubicBezTo>
                  <a:pt x="166" y="955"/>
                  <a:pt x="177" y="948"/>
                  <a:pt x="189" y="947"/>
                </a:cubicBezTo>
                <a:cubicBezTo>
                  <a:pt x="201" y="946"/>
                  <a:pt x="211" y="948"/>
                  <a:pt x="219" y="955"/>
                </a:cubicBezTo>
                <a:cubicBezTo>
                  <a:pt x="220" y="956"/>
                  <a:pt x="220" y="956"/>
                  <a:pt x="220" y="956"/>
                </a:cubicBezTo>
                <a:cubicBezTo>
                  <a:pt x="220" y="956"/>
                  <a:pt x="220" y="956"/>
                  <a:pt x="220" y="956"/>
                </a:cubicBezTo>
                <a:cubicBezTo>
                  <a:pt x="221" y="957"/>
                  <a:pt x="221" y="957"/>
                  <a:pt x="221" y="957"/>
                </a:cubicBezTo>
                <a:cubicBezTo>
                  <a:pt x="221" y="957"/>
                  <a:pt x="221" y="957"/>
                  <a:pt x="221" y="957"/>
                </a:cubicBezTo>
                <a:cubicBezTo>
                  <a:pt x="222" y="958"/>
                  <a:pt x="222" y="958"/>
                  <a:pt x="222" y="958"/>
                </a:cubicBezTo>
                <a:cubicBezTo>
                  <a:pt x="230" y="966"/>
                  <a:pt x="232" y="976"/>
                  <a:pt x="231" y="987"/>
                </a:cubicBezTo>
                <a:cubicBezTo>
                  <a:pt x="231" y="999"/>
                  <a:pt x="225" y="1010"/>
                  <a:pt x="215" y="1018"/>
                </a:cubicBezTo>
                <a:close/>
                <a:moveTo>
                  <a:pt x="205" y="1002"/>
                </a:moveTo>
                <a:cubicBezTo>
                  <a:pt x="209" y="998"/>
                  <a:pt x="226" y="977"/>
                  <a:pt x="213" y="964"/>
                </a:cubicBezTo>
                <a:cubicBezTo>
                  <a:pt x="211" y="962"/>
                  <a:pt x="211" y="962"/>
                  <a:pt x="211" y="962"/>
                </a:cubicBezTo>
                <a:cubicBezTo>
                  <a:pt x="198" y="950"/>
                  <a:pt x="181" y="968"/>
                  <a:pt x="176" y="973"/>
                </a:cubicBezTo>
                <a:cubicBezTo>
                  <a:pt x="171" y="978"/>
                  <a:pt x="163" y="990"/>
                  <a:pt x="163" y="999"/>
                </a:cubicBezTo>
                <a:cubicBezTo>
                  <a:pt x="164" y="1003"/>
                  <a:pt x="165" y="1006"/>
                  <a:pt x="169" y="1009"/>
                </a:cubicBezTo>
                <a:cubicBezTo>
                  <a:pt x="170" y="1010"/>
                  <a:pt x="170" y="1010"/>
                  <a:pt x="170" y="1010"/>
                </a:cubicBezTo>
                <a:cubicBezTo>
                  <a:pt x="173" y="1014"/>
                  <a:pt x="177" y="1015"/>
                  <a:pt x="182" y="1015"/>
                </a:cubicBezTo>
                <a:cubicBezTo>
                  <a:pt x="192" y="1015"/>
                  <a:pt x="202" y="1005"/>
                  <a:pt x="205" y="1002"/>
                </a:cubicBezTo>
                <a:close/>
                <a:moveTo>
                  <a:pt x="542" y="1070"/>
                </a:moveTo>
                <a:cubicBezTo>
                  <a:pt x="543" y="1082"/>
                  <a:pt x="532" y="1093"/>
                  <a:pt x="523" y="1095"/>
                </a:cubicBezTo>
                <a:cubicBezTo>
                  <a:pt x="508" y="1098"/>
                  <a:pt x="493" y="1087"/>
                  <a:pt x="492" y="1072"/>
                </a:cubicBezTo>
                <a:cubicBezTo>
                  <a:pt x="531" y="1063"/>
                  <a:pt x="531" y="1063"/>
                  <a:pt x="531" y="1063"/>
                </a:cubicBezTo>
                <a:cubicBezTo>
                  <a:pt x="535" y="1066"/>
                  <a:pt x="535" y="1066"/>
                  <a:pt x="535" y="1066"/>
                </a:cubicBezTo>
                <a:cubicBezTo>
                  <a:pt x="539" y="1065"/>
                  <a:pt x="539" y="1065"/>
                  <a:pt x="539" y="1065"/>
                </a:cubicBezTo>
                <a:cubicBezTo>
                  <a:pt x="534" y="1047"/>
                  <a:pt x="534" y="1047"/>
                  <a:pt x="534" y="1047"/>
                </a:cubicBezTo>
                <a:cubicBezTo>
                  <a:pt x="530" y="1048"/>
                  <a:pt x="530" y="1048"/>
                  <a:pt x="530" y="1048"/>
                </a:cubicBezTo>
                <a:cubicBezTo>
                  <a:pt x="527" y="1055"/>
                  <a:pt x="527" y="1055"/>
                  <a:pt x="527" y="1055"/>
                </a:cubicBezTo>
                <a:cubicBezTo>
                  <a:pt x="488" y="1063"/>
                  <a:pt x="488" y="1063"/>
                  <a:pt x="488" y="1063"/>
                </a:cubicBezTo>
                <a:cubicBezTo>
                  <a:pt x="484" y="1051"/>
                  <a:pt x="492" y="1035"/>
                  <a:pt x="505" y="1032"/>
                </a:cubicBezTo>
                <a:cubicBezTo>
                  <a:pt x="514" y="1030"/>
                  <a:pt x="523" y="1032"/>
                  <a:pt x="528" y="1039"/>
                </a:cubicBezTo>
                <a:cubicBezTo>
                  <a:pt x="532" y="1037"/>
                  <a:pt x="532" y="1037"/>
                  <a:pt x="532" y="1037"/>
                </a:cubicBezTo>
                <a:cubicBezTo>
                  <a:pt x="527" y="1020"/>
                  <a:pt x="527" y="1020"/>
                  <a:pt x="527" y="1020"/>
                </a:cubicBezTo>
                <a:cubicBezTo>
                  <a:pt x="520" y="1021"/>
                  <a:pt x="515" y="1021"/>
                  <a:pt x="507" y="1023"/>
                </a:cubicBezTo>
                <a:cubicBezTo>
                  <a:pt x="483" y="1030"/>
                  <a:pt x="462" y="1043"/>
                  <a:pt x="473" y="1075"/>
                </a:cubicBezTo>
                <a:cubicBezTo>
                  <a:pt x="480" y="1104"/>
                  <a:pt x="501" y="1110"/>
                  <a:pt x="524" y="1105"/>
                </a:cubicBezTo>
                <a:cubicBezTo>
                  <a:pt x="537" y="1102"/>
                  <a:pt x="544" y="1097"/>
                  <a:pt x="551" y="1088"/>
                </a:cubicBezTo>
                <a:cubicBezTo>
                  <a:pt x="545" y="1070"/>
                  <a:pt x="545" y="1070"/>
                  <a:pt x="545" y="1070"/>
                </a:cubicBezTo>
                <a:lnTo>
                  <a:pt x="542" y="1070"/>
                </a:lnTo>
                <a:close/>
                <a:moveTo>
                  <a:pt x="784" y="907"/>
                </a:moveTo>
                <a:cubicBezTo>
                  <a:pt x="784" y="907"/>
                  <a:pt x="786" y="916"/>
                  <a:pt x="785" y="921"/>
                </a:cubicBezTo>
                <a:cubicBezTo>
                  <a:pt x="783" y="932"/>
                  <a:pt x="768" y="946"/>
                  <a:pt x="768" y="946"/>
                </a:cubicBezTo>
                <a:cubicBezTo>
                  <a:pt x="716" y="903"/>
                  <a:pt x="716" y="903"/>
                  <a:pt x="716" y="903"/>
                </a:cubicBezTo>
                <a:cubicBezTo>
                  <a:pt x="718" y="897"/>
                  <a:pt x="718" y="897"/>
                  <a:pt x="718" y="897"/>
                </a:cubicBezTo>
                <a:cubicBezTo>
                  <a:pt x="714" y="894"/>
                  <a:pt x="714" y="894"/>
                  <a:pt x="714" y="894"/>
                </a:cubicBezTo>
                <a:cubicBezTo>
                  <a:pt x="696" y="917"/>
                  <a:pt x="696" y="917"/>
                  <a:pt x="696" y="917"/>
                </a:cubicBezTo>
                <a:cubicBezTo>
                  <a:pt x="701" y="920"/>
                  <a:pt x="701" y="920"/>
                  <a:pt x="701" y="920"/>
                </a:cubicBezTo>
                <a:cubicBezTo>
                  <a:pt x="706" y="917"/>
                  <a:pt x="706" y="917"/>
                  <a:pt x="706" y="917"/>
                </a:cubicBezTo>
                <a:cubicBezTo>
                  <a:pt x="757" y="959"/>
                  <a:pt x="757" y="959"/>
                  <a:pt x="757" y="959"/>
                </a:cubicBezTo>
                <a:cubicBezTo>
                  <a:pt x="756" y="965"/>
                  <a:pt x="756" y="965"/>
                  <a:pt x="756" y="965"/>
                </a:cubicBezTo>
                <a:cubicBezTo>
                  <a:pt x="758" y="969"/>
                  <a:pt x="758" y="969"/>
                  <a:pt x="758" y="969"/>
                </a:cubicBezTo>
                <a:cubicBezTo>
                  <a:pt x="798" y="923"/>
                  <a:pt x="798" y="923"/>
                  <a:pt x="798" y="923"/>
                </a:cubicBezTo>
                <a:cubicBezTo>
                  <a:pt x="789" y="901"/>
                  <a:pt x="789" y="901"/>
                  <a:pt x="789" y="901"/>
                </a:cubicBezTo>
                <a:lnTo>
                  <a:pt x="784" y="907"/>
                </a:lnTo>
                <a:close/>
                <a:moveTo>
                  <a:pt x="632" y="683"/>
                </a:moveTo>
                <a:cubicBezTo>
                  <a:pt x="576" y="822"/>
                  <a:pt x="503" y="948"/>
                  <a:pt x="464" y="990"/>
                </a:cubicBezTo>
                <a:cubicBezTo>
                  <a:pt x="455" y="999"/>
                  <a:pt x="447" y="1007"/>
                  <a:pt x="435" y="1007"/>
                </a:cubicBezTo>
                <a:cubicBezTo>
                  <a:pt x="435" y="1007"/>
                  <a:pt x="434" y="1007"/>
                  <a:pt x="434" y="1007"/>
                </a:cubicBezTo>
                <a:cubicBezTo>
                  <a:pt x="434" y="1007"/>
                  <a:pt x="434" y="1007"/>
                  <a:pt x="434" y="1007"/>
                </a:cubicBezTo>
                <a:cubicBezTo>
                  <a:pt x="434" y="1007"/>
                  <a:pt x="433" y="1007"/>
                  <a:pt x="433" y="1007"/>
                </a:cubicBezTo>
                <a:cubicBezTo>
                  <a:pt x="421" y="1007"/>
                  <a:pt x="414" y="999"/>
                  <a:pt x="405" y="990"/>
                </a:cubicBezTo>
                <a:cubicBezTo>
                  <a:pt x="367" y="948"/>
                  <a:pt x="294" y="822"/>
                  <a:pt x="238" y="683"/>
                </a:cubicBezTo>
                <a:cubicBezTo>
                  <a:pt x="202" y="591"/>
                  <a:pt x="165" y="473"/>
                  <a:pt x="165" y="372"/>
                </a:cubicBezTo>
                <a:cubicBezTo>
                  <a:pt x="165" y="340"/>
                  <a:pt x="168" y="310"/>
                  <a:pt x="177" y="282"/>
                </a:cubicBezTo>
                <a:cubicBezTo>
                  <a:pt x="181" y="272"/>
                  <a:pt x="181" y="272"/>
                  <a:pt x="181" y="272"/>
                </a:cubicBezTo>
                <a:cubicBezTo>
                  <a:pt x="255" y="272"/>
                  <a:pt x="255" y="272"/>
                  <a:pt x="255" y="272"/>
                </a:cubicBezTo>
                <a:cubicBezTo>
                  <a:pt x="255" y="204"/>
                  <a:pt x="255" y="204"/>
                  <a:pt x="255" y="204"/>
                </a:cubicBezTo>
                <a:cubicBezTo>
                  <a:pt x="255" y="185"/>
                  <a:pt x="264" y="165"/>
                  <a:pt x="289" y="157"/>
                </a:cubicBezTo>
                <a:cubicBezTo>
                  <a:pt x="307" y="135"/>
                  <a:pt x="332" y="117"/>
                  <a:pt x="361" y="105"/>
                </a:cubicBezTo>
                <a:cubicBezTo>
                  <a:pt x="361" y="42"/>
                  <a:pt x="361" y="42"/>
                  <a:pt x="361" y="42"/>
                </a:cubicBezTo>
                <a:cubicBezTo>
                  <a:pt x="361" y="42"/>
                  <a:pt x="391" y="42"/>
                  <a:pt x="403" y="42"/>
                </a:cubicBezTo>
                <a:cubicBezTo>
                  <a:pt x="403" y="30"/>
                  <a:pt x="403" y="0"/>
                  <a:pt x="403" y="0"/>
                </a:cubicBezTo>
                <a:cubicBezTo>
                  <a:pt x="434" y="0"/>
                  <a:pt x="434" y="0"/>
                  <a:pt x="434" y="0"/>
                </a:cubicBezTo>
                <a:cubicBezTo>
                  <a:pt x="434" y="0"/>
                  <a:pt x="434" y="0"/>
                  <a:pt x="434" y="0"/>
                </a:cubicBezTo>
                <a:cubicBezTo>
                  <a:pt x="466" y="0"/>
                  <a:pt x="466" y="0"/>
                  <a:pt x="466" y="0"/>
                </a:cubicBezTo>
                <a:cubicBezTo>
                  <a:pt x="466" y="0"/>
                  <a:pt x="466" y="30"/>
                  <a:pt x="466" y="42"/>
                </a:cubicBezTo>
                <a:cubicBezTo>
                  <a:pt x="478" y="42"/>
                  <a:pt x="509" y="42"/>
                  <a:pt x="509" y="42"/>
                </a:cubicBezTo>
                <a:cubicBezTo>
                  <a:pt x="509" y="105"/>
                  <a:pt x="509" y="105"/>
                  <a:pt x="509" y="105"/>
                </a:cubicBezTo>
                <a:cubicBezTo>
                  <a:pt x="537" y="117"/>
                  <a:pt x="562" y="135"/>
                  <a:pt x="580" y="157"/>
                </a:cubicBezTo>
                <a:cubicBezTo>
                  <a:pt x="606" y="165"/>
                  <a:pt x="615" y="185"/>
                  <a:pt x="615" y="204"/>
                </a:cubicBezTo>
                <a:cubicBezTo>
                  <a:pt x="615" y="272"/>
                  <a:pt x="615" y="272"/>
                  <a:pt x="615" y="272"/>
                </a:cubicBezTo>
                <a:cubicBezTo>
                  <a:pt x="690" y="272"/>
                  <a:pt x="690" y="272"/>
                  <a:pt x="690" y="272"/>
                </a:cubicBezTo>
                <a:cubicBezTo>
                  <a:pt x="693" y="282"/>
                  <a:pt x="693" y="282"/>
                  <a:pt x="693" y="282"/>
                </a:cubicBezTo>
                <a:cubicBezTo>
                  <a:pt x="702" y="310"/>
                  <a:pt x="706" y="340"/>
                  <a:pt x="706" y="372"/>
                </a:cubicBezTo>
                <a:cubicBezTo>
                  <a:pt x="706" y="473"/>
                  <a:pt x="669" y="591"/>
                  <a:pt x="632" y="683"/>
                </a:cubicBezTo>
                <a:close/>
                <a:moveTo>
                  <a:pt x="662" y="488"/>
                </a:moveTo>
                <a:cubicBezTo>
                  <a:pt x="629" y="483"/>
                  <a:pt x="549" y="470"/>
                  <a:pt x="493" y="461"/>
                </a:cubicBezTo>
                <a:cubicBezTo>
                  <a:pt x="651" y="534"/>
                  <a:pt x="651" y="534"/>
                  <a:pt x="651" y="534"/>
                </a:cubicBezTo>
                <a:cubicBezTo>
                  <a:pt x="655" y="518"/>
                  <a:pt x="659" y="503"/>
                  <a:pt x="662" y="488"/>
                </a:cubicBezTo>
                <a:close/>
                <a:moveTo>
                  <a:pt x="478" y="487"/>
                </a:moveTo>
                <a:cubicBezTo>
                  <a:pt x="509" y="534"/>
                  <a:pt x="509" y="534"/>
                  <a:pt x="509" y="534"/>
                </a:cubicBezTo>
                <a:cubicBezTo>
                  <a:pt x="578" y="534"/>
                  <a:pt x="578" y="534"/>
                  <a:pt x="578" y="534"/>
                </a:cubicBezTo>
                <a:lnTo>
                  <a:pt x="478" y="487"/>
                </a:lnTo>
                <a:close/>
                <a:moveTo>
                  <a:pt x="556" y="183"/>
                </a:moveTo>
                <a:cubicBezTo>
                  <a:pt x="535" y="183"/>
                  <a:pt x="526" y="186"/>
                  <a:pt x="522" y="189"/>
                </a:cubicBezTo>
                <a:cubicBezTo>
                  <a:pt x="521" y="190"/>
                  <a:pt x="519" y="192"/>
                  <a:pt x="519" y="201"/>
                </a:cubicBezTo>
                <a:cubicBezTo>
                  <a:pt x="519" y="201"/>
                  <a:pt x="519" y="247"/>
                  <a:pt x="519" y="272"/>
                </a:cubicBezTo>
                <a:cubicBezTo>
                  <a:pt x="586" y="272"/>
                  <a:pt x="586" y="272"/>
                  <a:pt x="586" y="272"/>
                </a:cubicBezTo>
                <a:cubicBezTo>
                  <a:pt x="586" y="248"/>
                  <a:pt x="586" y="204"/>
                  <a:pt x="586" y="204"/>
                </a:cubicBezTo>
                <a:cubicBezTo>
                  <a:pt x="586" y="195"/>
                  <a:pt x="582" y="183"/>
                  <a:pt x="556" y="183"/>
                </a:cubicBezTo>
                <a:close/>
                <a:moveTo>
                  <a:pt x="466" y="122"/>
                </a:moveTo>
                <a:cubicBezTo>
                  <a:pt x="466" y="126"/>
                  <a:pt x="466" y="129"/>
                  <a:pt x="466" y="132"/>
                </a:cubicBezTo>
                <a:cubicBezTo>
                  <a:pt x="484" y="138"/>
                  <a:pt x="499" y="148"/>
                  <a:pt x="508" y="163"/>
                </a:cubicBezTo>
                <a:cubicBezTo>
                  <a:pt x="517" y="158"/>
                  <a:pt x="527" y="156"/>
                  <a:pt x="537" y="155"/>
                </a:cubicBezTo>
                <a:cubicBezTo>
                  <a:pt x="517" y="139"/>
                  <a:pt x="492" y="128"/>
                  <a:pt x="466" y="122"/>
                </a:cubicBezTo>
                <a:close/>
                <a:moveTo>
                  <a:pt x="434" y="157"/>
                </a:moveTo>
                <a:cubicBezTo>
                  <a:pt x="434" y="157"/>
                  <a:pt x="434" y="157"/>
                  <a:pt x="434" y="157"/>
                </a:cubicBezTo>
                <a:cubicBezTo>
                  <a:pt x="394" y="157"/>
                  <a:pt x="380" y="180"/>
                  <a:pt x="380" y="201"/>
                </a:cubicBezTo>
                <a:cubicBezTo>
                  <a:pt x="380" y="272"/>
                  <a:pt x="380" y="272"/>
                  <a:pt x="380" y="272"/>
                </a:cubicBezTo>
                <a:cubicBezTo>
                  <a:pt x="434" y="272"/>
                  <a:pt x="434" y="272"/>
                  <a:pt x="434" y="272"/>
                </a:cubicBezTo>
                <a:cubicBezTo>
                  <a:pt x="434" y="272"/>
                  <a:pt x="434" y="272"/>
                  <a:pt x="434" y="272"/>
                </a:cubicBezTo>
                <a:cubicBezTo>
                  <a:pt x="489" y="272"/>
                  <a:pt x="489" y="272"/>
                  <a:pt x="489" y="272"/>
                </a:cubicBezTo>
                <a:cubicBezTo>
                  <a:pt x="489" y="201"/>
                  <a:pt x="489" y="201"/>
                  <a:pt x="489" y="201"/>
                </a:cubicBezTo>
                <a:cubicBezTo>
                  <a:pt x="489" y="180"/>
                  <a:pt x="475" y="157"/>
                  <a:pt x="434" y="157"/>
                </a:cubicBezTo>
                <a:close/>
                <a:moveTo>
                  <a:pt x="384" y="84"/>
                </a:moveTo>
                <a:cubicBezTo>
                  <a:pt x="395" y="84"/>
                  <a:pt x="425" y="84"/>
                  <a:pt x="425" y="84"/>
                </a:cubicBezTo>
                <a:cubicBezTo>
                  <a:pt x="425" y="84"/>
                  <a:pt x="425" y="114"/>
                  <a:pt x="425" y="126"/>
                </a:cubicBezTo>
                <a:cubicBezTo>
                  <a:pt x="429" y="126"/>
                  <a:pt x="432" y="126"/>
                  <a:pt x="434" y="126"/>
                </a:cubicBezTo>
                <a:cubicBezTo>
                  <a:pt x="434" y="126"/>
                  <a:pt x="434" y="126"/>
                  <a:pt x="434" y="126"/>
                </a:cubicBezTo>
                <a:cubicBezTo>
                  <a:pt x="437" y="126"/>
                  <a:pt x="440" y="126"/>
                  <a:pt x="443" y="126"/>
                </a:cubicBezTo>
                <a:cubicBezTo>
                  <a:pt x="443" y="114"/>
                  <a:pt x="443" y="84"/>
                  <a:pt x="443" y="84"/>
                </a:cubicBezTo>
                <a:cubicBezTo>
                  <a:pt x="443" y="84"/>
                  <a:pt x="474" y="84"/>
                  <a:pt x="486" y="84"/>
                </a:cubicBezTo>
                <a:cubicBezTo>
                  <a:pt x="486" y="76"/>
                  <a:pt x="486" y="72"/>
                  <a:pt x="486" y="65"/>
                </a:cubicBezTo>
                <a:cubicBezTo>
                  <a:pt x="474" y="65"/>
                  <a:pt x="443" y="65"/>
                  <a:pt x="443" y="65"/>
                </a:cubicBezTo>
                <a:cubicBezTo>
                  <a:pt x="443" y="65"/>
                  <a:pt x="443" y="35"/>
                  <a:pt x="443" y="23"/>
                </a:cubicBezTo>
                <a:cubicBezTo>
                  <a:pt x="440" y="23"/>
                  <a:pt x="437" y="23"/>
                  <a:pt x="434" y="23"/>
                </a:cubicBezTo>
                <a:cubicBezTo>
                  <a:pt x="434" y="23"/>
                  <a:pt x="434" y="23"/>
                  <a:pt x="434" y="23"/>
                </a:cubicBezTo>
                <a:cubicBezTo>
                  <a:pt x="432" y="23"/>
                  <a:pt x="429" y="23"/>
                  <a:pt x="425" y="23"/>
                </a:cubicBezTo>
                <a:cubicBezTo>
                  <a:pt x="425" y="35"/>
                  <a:pt x="425" y="65"/>
                  <a:pt x="425" y="65"/>
                </a:cubicBezTo>
                <a:cubicBezTo>
                  <a:pt x="425" y="65"/>
                  <a:pt x="395" y="65"/>
                  <a:pt x="384" y="65"/>
                </a:cubicBezTo>
                <a:cubicBezTo>
                  <a:pt x="384" y="72"/>
                  <a:pt x="384" y="76"/>
                  <a:pt x="384" y="84"/>
                </a:cubicBezTo>
                <a:close/>
                <a:moveTo>
                  <a:pt x="332" y="155"/>
                </a:moveTo>
                <a:cubicBezTo>
                  <a:pt x="343" y="156"/>
                  <a:pt x="353" y="158"/>
                  <a:pt x="361" y="163"/>
                </a:cubicBezTo>
                <a:cubicBezTo>
                  <a:pt x="371" y="148"/>
                  <a:pt x="385" y="138"/>
                  <a:pt x="403" y="132"/>
                </a:cubicBezTo>
                <a:cubicBezTo>
                  <a:pt x="403" y="129"/>
                  <a:pt x="403" y="126"/>
                  <a:pt x="403" y="122"/>
                </a:cubicBezTo>
                <a:cubicBezTo>
                  <a:pt x="377" y="128"/>
                  <a:pt x="352" y="139"/>
                  <a:pt x="332" y="155"/>
                </a:cubicBezTo>
                <a:close/>
                <a:moveTo>
                  <a:pt x="284" y="272"/>
                </a:moveTo>
                <a:cubicBezTo>
                  <a:pt x="351" y="272"/>
                  <a:pt x="351" y="272"/>
                  <a:pt x="351" y="272"/>
                </a:cubicBezTo>
                <a:cubicBezTo>
                  <a:pt x="351" y="247"/>
                  <a:pt x="351" y="201"/>
                  <a:pt x="351" y="201"/>
                </a:cubicBezTo>
                <a:cubicBezTo>
                  <a:pt x="351" y="192"/>
                  <a:pt x="348" y="190"/>
                  <a:pt x="347" y="189"/>
                </a:cubicBezTo>
                <a:cubicBezTo>
                  <a:pt x="343" y="186"/>
                  <a:pt x="335" y="183"/>
                  <a:pt x="313" y="183"/>
                </a:cubicBezTo>
                <a:cubicBezTo>
                  <a:pt x="287" y="183"/>
                  <a:pt x="284" y="195"/>
                  <a:pt x="284" y="204"/>
                </a:cubicBezTo>
                <a:cubicBezTo>
                  <a:pt x="284" y="204"/>
                  <a:pt x="284" y="248"/>
                  <a:pt x="284" y="272"/>
                </a:cubicBezTo>
                <a:close/>
                <a:moveTo>
                  <a:pt x="199" y="316"/>
                </a:moveTo>
                <a:cubicBezTo>
                  <a:pt x="307" y="316"/>
                  <a:pt x="307" y="316"/>
                  <a:pt x="307" y="316"/>
                </a:cubicBezTo>
                <a:cubicBezTo>
                  <a:pt x="354" y="316"/>
                  <a:pt x="374" y="327"/>
                  <a:pt x="374" y="354"/>
                </a:cubicBezTo>
                <a:cubicBezTo>
                  <a:pt x="374" y="363"/>
                  <a:pt x="369" y="372"/>
                  <a:pt x="361" y="378"/>
                </a:cubicBezTo>
                <a:cubicBezTo>
                  <a:pt x="367" y="380"/>
                  <a:pt x="389" y="388"/>
                  <a:pt x="392" y="390"/>
                </a:cubicBezTo>
                <a:cubicBezTo>
                  <a:pt x="399" y="386"/>
                  <a:pt x="402" y="376"/>
                  <a:pt x="399" y="371"/>
                </a:cubicBezTo>
                <a:cubicBezTo>
                  <a:pt x="397" y="369"/>
                  <a:pt x="396" y="367"/>
                  <a:pt x="392" y="365"/>
                </a:cubicBezTo>
                <a:cubicBezTo>
                  <a:pt x="389" y="364"/>
                  <a:pt x="383" y="364"/>
                  <a:pt x="383" y="364"/>
                </a:cubicBezTo>
                <a:cubicBezTo>
                  <a:pt x="383" y="352"/>
                  <a:pt x="383" y="352"/>
                  <a:pt x="383" y="352"/>
                </a:cubicBezTo>
                <a:cubicBezTo>
                  <a:pt x="383" y="341"/>
                  <a:pt x="391" y="333"/>
                  <a:pt x="403" y="329"/>
                </a:cubicBezTo>
                <a:cubicBezTo>
                  <a:pt x="404" y="329"/>
                  <a:pt x="404" y="329"/>
                  <a:pt x="404" y="328"/>
                </a:cubicBezTo>
                <a:cubicBezTo>
                  <a:pt x="411" y="323"/>
                  <a:pt x="420" y="319"/>
                  <a:pt x="433" y="318"/>
                </a:cubicBezTo>
                <a:cubicBezTo>
                  <a:pt x="463" y="319"/>
                  <a:pt x="474" y="336"/>
                  <a:pt x="474" y="353"/>
                </a:cubicBezTo>
                <a:cubicBezTo>
                  <a:pt x="474" y="363"/>
                  <a:pt x="469" y="371"/>
                  <a:pt x="467" y="374"/>
                </a:cubicBezTo>
                <a:cubicBezTo>
                  <a:pt x="468" y="382"/>
                  <a:pt x="473" y="387"/>
                  <a:pt x="476" y="390"/>
                </a:cubicBezTo>
                <a:cubicBezTo>
                  <a:pt x="479" y="388"/>
                  <a:pt x="501" y="380"/>
                  <a:pt x="507" y="378"/>
                </a:cubicBezTo>
                <a:cubicBezTo>
                  <a:pt x="499" y="372"/>
                  <a:pt x="494" y="363"/>
                  <a:pt x="494" y="354"/>
                </a:cubicBezTo>
                <a:cubicBezTo>
                  <a:pt x="494" y="327"/>
                  <a:pt x="514" y="316"/>
                  <a:pt x="561" y="316"/>
                </a:cubicBezTo>
                <a:cubicBezTo>
                  <a:pt x="671" y="316"/>
                  <a:pt x="671" y="316"/>
                  <a:pt x="671" y="316"/>
                </a:cubicBezTo>
                <a:cubicBezTo>
                  <a:pt x="670" y="311"/>
                  <a:pt x="669" y="306"/>
                  <a:pt x="668" y="302"/>
                </a:cubicBezTo>
                <a:cubicBezTo>
                  <a:pt x="658" y="302"/>
                  <a:pt x="546" y="302"/>
                  <a:pt x="434" y="302"/>
                </a:cubicBezTo>
                <a:cubicBezTo>
                  <a:pt x="434" y="302"/>
                  <a:pt x="434" y="302"/>
                  <a:pt x="434" y="302"/>
                </a:cubicBezTo>
                <a:cubicBezTo>
                  <a:pt x="323" y="302"/>
                  <a:pt x="213" y="302"/>
                  <a:pt x="202" y="302"/>
                </a:cubicBezTo>
                <a:cubicBezTo>
                  <a:pt x="201" y="306"/>
                  <a:pt x="200" y="311"/>
                  <a:pt x="199" y="316"/>
                </a:cubicBezTo>
                <a:close/>
                <a:moveTo>
                  <a:pt x="202" y="459"/>
                </a:moveTo>
                <a:cubicBezTo>
                  <a:pt x="389" y="430"/>
                  <a:pt x="389" y="430"/>
                  <a:pt x="389" y="430"/>
                </a:cubicBezTo>
                <a:cubicBezTo>
                  <a:pt x="387" y="435"/>
                  <a:pt x="385" y="442"/>
                  <a:pt x="385" y="448"/>
                </a:cubicBezTo>
                <a:cubicBezTo>
                  <a:pt x="385" y="475"/>
                  <a:pt x="406" y="497"/>
                  <a:pt x="433" y="497"/>
                </a:cubicBezTo>
                <a:cubicBezTo>
                  <a:pt x="433" y="497"/>
                  <a:pt x="433" y="497"/>
                  <a:pt x="434" y="497"/>
                </a:cubicBezTo>
                <a:cubicBezTo>
                  <a:pt x="434" y="497"/>
                  <a:pt x="434" y="497"/>
                  <a:pt x="434" y="497"/>
                </a:cubicBezTo>
                <a:cubicBezTo>
                  <a:pt x="435" y="497"/>
                  <a:pt x="435" y="497"/>
                  <a:pt x="436" y="497"/>
                </a:cubicBezTo>
                <a:cubicBezTo>
                  <a:pt x="463" y="497"/>
                  <a:pt x="484" y="475"/>
                  <a:pt x="484" y="448"/>
                </a:cubicBezTo>
                <a:cubicBezTo>
                  <a:pt x="484" y="442"/>
                  <a:pt x="483" y="435"/>
                  <a:pt x="481" y="430"/>
                </a:cubicBezTo>
                <a:cubicBezTo>
                  <a:pt x="668" y="459"/>
                  <a:pt x="668" y="459"/>
                  <a:pt x="668" y="459"/>
                </a:cubicBezTo>
                <a:cubicBezTo>
                  <a:pt x="673" y="427"/>
                  <a:pt x="676" y="398"/>
                  <a:pt x="676" y="372"/>
                </a:cubicBezTo>
                <a:cubicBezTo>
                  <a:pt x="676" y="362"/>
                  <a:pt x="676" y="353"/>
                  <a:pt x="675" y="344"/>
                </a:cubicBezTo>
                <a:cubicBezTo>
                  <a:pt x="561" y="344"/>
                  <a:pt x="561" y="344"/>
                  <a:pt x="561" y="344"/>
                </a:cubicBezTo>
                <a:cubicBezTo>
                  <a:pt x="531" y="344"/>
                  <a:pt x="528" y="347"/>
                  <a:pt x="527" y="349"/>
                </a:cubicBezTo>
                <a:cubicBezTo>
                  <a:pt x="524" y="351"/>
                  <a:pt x="524" y="356"/>
                  <a:pt x="527" y="358"/>
                </a:cubicBezTo>
                <a:cubicBezTo>
                  <a:pt x="534" y="362"/>
                  <a:pt x="544" y="367"/>
                  <a:pt x="544" y="382"/>
                </a:cubicBezTo>
                <a:cubicBezTo>
                  <a:pt x="544" y="382"/>
                  <a:pt x="544" y="383"/>
                  <a:pt x="544" y="383"/>
                </a:cubicBezTo>
                <a:cubicBezTo>
                  <a:pt x="544" y="395"/>
                  <a:pt x="533" y="399"/>
                  <a:pt x="508" y="410"/>
                </a:cubicBezTo>
                <a:cubicBezTo>
                  <a:pt x="500" y="412"/>
                  <a:pt x="474" y="422"/>
                  <a:pt x="474" y="422"/>
                </a:cubicBezTo>
                <a:cubicBezTo>
                  <a:pt x="468" y="419"/>
                  <a:pt x="468" y="419"/>
                  <a:pt x="468" y="419"/>
                </a:cubicBezTo>
                <a:cubicBezTo>
                  <a:pt x="460" y="415"/>
                  <a:pt x="441" y="402"/>
                  <a:pt x="441" y="380"/>
                </a:cubicBezTo>
                <a:cubicBezTo>
                  <a:pt x="441" y="368"/>
                  <a:pt x="447" y="366"/>
                  <a:pt x="447" y="357"/>
                </a:cubicBezTo>
                <a:cubicBezTo>
                  <a:pt x="447" y="350"/>
                  <a:pt x="442" y="344"/>
                  <a:pt x="434" y="344"/>
                </a:cubicBezTo>
                <a:cubicBezTo>
                  <a:pt x="434" y="344"/>
                  <a:pt x="433" y="344"/>
                  <a:pt x="433" y="344"/>
                </a:cubicBezTo>
                <a:cubicBezTo>
                  <a:pt x="432" y="344"/>
                  <a:pt x="432" y="344"/>
                  <a:pt x="431" y="344"/>
                </a:cubicBezTo>
                <a:cubicBezTo>
                  <a:pt x="431" y="344"/>
                  <a:pt x="431" y="344"/>
                  <a:pt x="431" y="344"/>
                </a:cubicBezTo>
                <a:cubicBezTo>
                  <a:pt x="416" y="345"/>
                  <a:pt x="414" y="356"/>
                  <a:pt x="414" y="356"/>
                </a:cubicBezTo>
                <a:cubicBezTo>
                  <a:pt x="414" y="356"/>
                  <a:pt x="419" y="358"/>
                  <a:pt x="423" y="365"/>
                </a:cubicBezTo>
                <a:cubicBezTo>
                  <a:pt x="423" y="365"/>
                  <a:pt x="423" y="365"/>
                  <a:pt x="423" y="365"/>
                </a:cubicBezTo>
                <a:cubicBezTo>
                  <a:pt x="424" y="368"/>
                  <a:pt x="425" y="370"/>
                  <a:pt x="426" y="373"/>
                </a:cubicBezTo>
                <a:cubicBezTo>
                  <a:pt x="426" y="375"/>
                  <a:pt x="427" y="377"/>
                  <a:pt x="427" y="380"/>
                </a:cubicBezTo>
                <a:cubicBezTo>
                  <a:pt x="427" y="402"/>
                  <a:pt x="408" y="415"/>
                  <a:pt x="399" y="419"/>
                </a:cubicBezTo>
                <a:cubicBezTo>
                  <a:pt x="393" y="422"/>
                  <a:pt x="393" y="422"/>
                  <a:pt x="393" y="422"/>
                </a:cubicBezTo>
                <a:cubicBezTo>
                  <a:pt x="393" y="422"/>
                  <a:pt x="368" y="412"/>
                  <a:pt x="360" y="410"/>
                </a:cubicBezTo>
                <a:cubicBezTo>
                  <a:pt x="335" y="399"/>
                  <a:pt x="324" y="395"/>
                  <a:pt x="324" y="383"/>
                </a:cubicBezTo>
                <a:cubicBezTo>
                  <a:pt x="324" y="383"/>
                  <a:pt x="324" y="382"/>
                  <a:pt x="324" y="382"/>
                </a:cubicBezTo>
                <a:cubicBezTo>
                  <a:pt x="324" y="367"/>
                  <a:pt x="335" y="362"/>
                  <a:pt x="341" y="358"/>
                </a:cubicBezTo>
                <a:cubicBezTo>
                  <a:pt x="344" y="356"/>
                  <a:pt x="344" y="351"/>
                  <a:pt x="341" y="349"/>
                </a:cubicBezTo>
                <a:cubicBezTo>
                  <a:pt x="340" y="347"/>
                  <a:pt x="338" y="344"/>
                  <a:pt x="307" y="344"/>
                </a:cubicBezTo>
                <a:cubicBezTo>
                  <a:pt x="195" y="344"/>
                  <a:pt x="195" y="344"/>
                  <a:pt x="195" y="344"/>
                </a:cubicBezTo>
                <a:cubicBezTo>
                  <a:pt x="195" y="353"/>
                  <a:pt x="194" y="362"/>
                  <a:pt x="194" y="372"/>
                </a:cubicBezTo>
                <a:cubicBezTo>
                  <a:pt x="194" y="398"/>
                  <a:pt x="197" y="427"/>
                  <a:pt x="202" y="459"/>
                </a:cubicBezTo>
                <a:close/>
                <a:moveTo>
                  <a:pt x="449" y="497"/>
                </a:moveTo>
                <a:cubicBezTo>
                  <a:pt x="449" y="534"/>
                  <a:pt x="449" y="534"/>
                  <a:pt x="449" y="534"/>
                </a:cubicBezTo>
                <a:cubicBezTo>
                  <a:pt x="474" y="534"/>
                  <a:pt x="474" y="534"/>
                  <a:pt x="474" y="534"/>
                </a:cubicBezTo>
                <a:lnTo>
                  <a:pt x="449" y="497"/>
                </a:lnTo>
                <a:close/>
                <a:moveTo>
                  <a:pt x="395" y="534"/>
                </a:moveTo>
                <a:cubicBezTo>
                  <a:pt x="419" y="534"/>
                  <a:pt x="419" y="534"/>
                  <a:pt x="419" y="534"/>
                </a:cubicBezTo>
                <a:cubicBezTo>
                  <a:pt x="419" y="497"/>
                  <a:pt x="419" y="497"/>
                  <a:pt x="419" y="497"/>
                </a:cubicBezTo>
                <a:lnTo>
                  <a:pt x="395" y="534"/>
                </a:lnTo>
                <a:close/>
                <a:moveTo>
                  <a:pt x="292" y="534"/>
                </a:moveTo>
                <a:cubicBezTo>
                  <a:pt x="360" y="534"/>
                  <a:pt x="360" y="534"/>
                  <a:pt x="360" y="534"/>
                </a:cubicBezTo>
                <a:cubicBezTo>
                  <a:pt x="391" y="487"/>
                  <a:pt x="391" y="487"/>
                  <a:pt x="391" y="487"/>
                </a:cubicBezTo>
                <a:lnTo>
                  <a:pt x="292" y="534"/>
                </a:lnTo>
                <a:close/>
                <a:moveTo>
                  <a:pt x="219" y="534"/>
                </a:moveTo>
                <a:cubicBezTo>
                  <a:pt x="376" y="461"/>
                  <a:pt x="376" y="461"/>
                  <a:pt x="376" y="461"/>
                </a:cubicBezTo>
                <a:cubicBezTo>
                  <a:pt x="321" y="470"/>
                  <a:pt x="241" y="483"/>
                  <a:pt x="208" y="488"/>
                </a:cubicBezTo>
                <a:cubicBezTo>
                  <a:pt x="211" y="503"/>
                  <a:pt x="215" y="518"/>
                  <a:pt x="219" y="534"/>
                </a:cubicBezTo>
                <a:close/>
                <a:moveTo>
                  <a:pt x="250" y="631"/>
                </a:moveTo>
                <a:cubicBezTo>
                  <a:pt x="276" y="631"/>
                  <a:pt x="350" y="631"/>
                  <a:pt x="370" y="631"/>
                </a:cubicBezTo>
                <a:cubicBezTo>
                  <a:pt x="370" y="617"/>
                  <a:pt x="370" y="583"/>
                  <a:pt x="370" y="563"/>
                </a:cubicBezTo>
                <a:cubicBezTo>
                  <a:pt x="228" y="563"/>
                  <a:pt x="228" y="563"/>
                  <a:pt x="228" y="563"/>
                </a:cubicBezTo>
                <a:cubicBezTo>
                  <a:pt x="234" y="585"/>
                  <a:pt x="241" y="608"/>
                  <a:pt x="250" y="631"/>
                </a:cubicBezTo>
                <a:close/>
                <a:moveTo>
                  <a:pt x="370" y="758"/>
                </a:moveTo>
                <a:cubicBezTo>
                  <a:pt x="356" y="758"/>
                  <a:pt x="325" y="758"/>
                  <a:pt x="302" y="758"/>
                </a:cubicBezTo>
                <a:cubicBezTo>
                  <a:pt x="325" y="806"/>
                  <a:pt x="348" y="850"/>
                  <a:pt x="370" y="886"/>
                </a:cubicBezTo>
                <a:cubicBezTo>
                  <a:pt x="370" y="839"/>
                  <a:pt x="370" y="774"/>
                  <a:pt x="370" y="758"/>
                </a:cubicBezTo>
                <a:close/>
                <a:moveTo>
                  <a:pt x="567" y="758"/>
                </a:moveTo>
                <a:cubicBezTo>
                  <a:pt x="545" y="758"/>
                  <a:pt x="513" y="758"/>
                  <a:pt x="500" y="758"/>
                </a:cubicBezTo>
                <a:cubicBezTo>
                  <a:pt x="500" y="774"/>
                  <a:pt x="500" y="839"/>
                  <a:pt x="500" y="886"/>
                </a:cubicBezTo>
                <a:cubicBezTo>
                  <a:pt x="521" y="850"/>
                  <a:pt x="544" y="806"/>
                  <a:pt x="567" y="758"/>
                </a:cubicBezTo>
                <a:close/>
                <a:moveTo>
                  <a:pt x="609" y="661"/>
                </a:moveTo>
                <a:cubicBezTo>
                  <a:pt x="470" y="661"/>
                  <a:pt x="470" y="661"/>
                  <a:pt x="470" y="661"/>
                </a:cubicBezTo>
                <a:cubicBezTo>
                  <a:pt x="470" y="563"/>
                  <a:pt x="470" y="563"/>
                  <a:pt x="470" y="563"/>
                </a:cubicBezTo>
                <a:cubicBezTo>
                  <a:pt x="434" y="563"/>
                  <a:pt x="434" y="563"/>
                  <a:pt x="434" y="563"/>
                </a:cubicBezTo>
                <a:cubicBezTo>
                  <a:pt x="434" y="563"/>
                  <a:pt x="434" y="563"/>
                  <a:pt x="434" y="563"/>
                </a:cubicBezTo>
                <a:cubicBezTo>
                  <a:pt x="398" y="563"/>
                  <a:pt x="398" y="563"/>
                  <a:pt x="398" y="563"/>
                </a:cubicBezTo>
                <a:cubicBezTo>
                  <a:pt x="398" y="661"/>
                  <a:pt x="398" y="661"/>
                  <a:pt x="398" y="661"/>
                </a:cubicBezTo>
                <a:cubicBezTo>
                  <a:pt x="261" y="661"/>
                  <a:pt x="261" y="661"/>
                  <a:pt x="261" y="661"/>
                </a:cubicBezTo>
                <a:cubicBezTo>
                  <a:pt x="263" y="664"/>
                  <a:pt x="264" y="668"/>
                  <a:pt x="266" y="672"/>
                </a:cubicBezTo>
                <a:cubicBezTo>
                  <a:pt x="273" y="691"/>
                  <a:pt x="281" y="710"/>
                  <a:pt x="290" y="729"/>
                </a:cubicBezTo>
                <a:cubicBezTo>
                  <a:pt x="384" y="729"/>
                  <a:pt x="384" y="729"/>
                  <a:pt x="384" y="729"/>
                </a:cubicBezTo>
                <a:cubicBezTo>
                  <a:pt x="398" y="729"/>
                  <a:pt x="398" y="729"/>
                  <a:pt x="398" y="729"/>
                </a:cubicBezTo>
                <a:cubicBezTo>
                  <a:pt x="398" y="933"/>
                  <a:pt x="398" y="933"/>
                  <a:pt x="398" y="933"/>
                </a:cubicBezTo>
                <a:cubicBezTo>
                  <a:pt x="409" y="948"/>
                  <a:pt x="418" y="961"/>
                  <a:pt x="426" y="969"/>
                </a:cubicBezTo>
                <a:cubicBezTo>
                  <a:pt x="429" y="972"/>
                  <a:pt x="432" y="975"/>
                  <a:pt x="434" y="977"/>
                </a:cubicBezTo>
                <a:cubicBezTo>
                  <a:pt x="436" y="975"/>
                  <a:pt x="440" y="972"/>
                  <a:pt x="442" y="969"/>
                </a:cubicBezTo>
                <a:cubicBezTo>
                  <a:pt x="450" y="961"/>
                  <a:pt x="460" y="948"/>
                  <a:pt x="470" y="933"/>
                </a:cubicBezTo>
                <a:cubicBezTo>
                  <a:pt x="470" y="729"/>
                  <a:pt x="470" y="729"/>
                  <a:pt x="470" y="729"/>
                </a:cubicBezTo>
                <a:cubicBezTo>
                  <a:pt x="485" y="729"/>
                  <a:pt x="485" y="729"/>
                  <a:pt x="485" y="729"/>
                </a:cubicBezTo>
                <a:cubicBezTo>
                  <a:pt x="580" y="729"/>
                  <a:pt x="580" y="729"/>
                  <a:pt x="580" y="729"/>
                </a:cubicBezTo>
                <a:cubicBezTo>
                  <a:pt x="588" y="710"/>
                  <a:pt x="597" y="691"/>
                  <a:pt x="604" y="672"/>
                </a:cubicBezTo>
                <a:cubicBezTo>
                  <a:pt x="606" y="668"/>
                  <a:pt x="608" y="664"/>
                  <a:pt x="609" y="661"/>
                </a:cubicBezTo>
                <a:close/>
                <a:moveTo>
                  <a:pt x="620" y="631"/>
                </a:moveTo>
                <a:cubicBezTo>
                  <a:pt x="629" y="608"/>
                  <a:pt x="636" y="585"/>
                  <a:pt x="643" y="563"/>
                </a:cubicBezTo>
                <a:cubicBezTo>
                  <a:pt x="500" y="563"/>
                  <a:pt x="500" y="563"/>
                  <a:pt x="500" y="563"/>
                </a:cubicBezTo>
                <a:cubicBezTo>
                  <a:pt x="500" y="583"/>
                  <a:pt x="500" y="617"/>
                  <a:pt x="500" y="631"/>
                </a:cubicBezTo>
                <a:cubicBezTo>
                  <a:pt x="519" y="631"/>
                  <a:pt x="594" y="631"/>
                  <a:pt x="620" y="631"/>
                </a:cubicBezTo>
                <a:close/>
                <a:moveTo>
                  <a:pt x="299" y="1007"/>
                </a:moveTo>
                <a:cubicBezTo>
                  <a:pt x="300" y="1009"/>
                  <a:pt x="300" y="1009"/>
                  <a:pt x="300" y="1009"/>
                </a:cubicBezTo>
                <a:cubicBezTo>
                  <a:pt x="272" y="1042"/>
                  <a:pt x="272" y="1042"/>
                  <a:pt x="272" y="1042"/>
                </a:cubicBezTo>
                <a:cubicBezTo>
                  <a:pt x="274" y="992"/>
                  <a:pt x="274" y="992"/>
                  <a:pt x="274" y="992"/>
                </a:cubicBezTo>
                <a:cubicBezTo>
                  <a:pt x="261" y="987"/>
                  <a:pt x="261" y="987"/>
                  <a:pt x="261" y="987"/>
                </a:cubicBezTo>
                <a:cubicBezTo>
                  <a:pt x="257" y="991"/>
                  <a:pt x="257" y="991"/>
                  <a:pt x="257" y="991"/>
                </a:cubicBezTo>
                <a:cubicBezTo>
                  <a:pt x="259" y="996"/>
                  <a:pt x="259" y="996"/>
                  <a:pt x="259" y="996"/>
                </a:cubicBezTo>
                <a:cubicBezTo>
                  <a:pt x="216" y="1045"/>
                  <a:pt x="216" y="1045"/>
                  <a:pt x="216" y="1045"/>
                </a:cubicBezTo>
                <a:cubicBezTo>
                  <a:pt x="210" y="1045"/>
                  <a:pt x="210" y="1045"/>
                  <a:pt x="210" y="1045"/>
                </a:cubicBezTo>
                <a:cubicBezTo>
                  <a:pt x="208" y="1049"/>
                  <a:pt x="208" y="1049"/>
                  <a:pt x="208" y="1049"/>
                </a:cubicBezTo>
                <a:cubicBezTo>
                  <a:pt x="226" y="1060"/>
                  <a:pt x="226" y="1060"/>
                  <a:pt x="226" y="1060"/>
                </a:cubicBezTo>
                <a:cubicBezTo>
                  <a:pt x="227" y="1057"/>
                  <a:pt x="227" y="1057"/>
                  <a:pt x="227" y="1057"/>
                </a:cubicBezTo>
                <a:cubicBezTo>
                  <a:pt x="224" y="1052"/>
                  <a:pt x="224" y="1052"/>
                  <a:pt x="224" y="1052"/>
                </a:cubicBezTo>
                <a:cubicBezTo>
                  <a:pt x="257" y="1012"/>
                  <a:pt x="257" y="1012"/>
                  <a:pt x="257" y="1012"/>
                </a:cubicBezTo>
                <a:cubicBezTo>
                  <a:pt x="251" y="1073"/>
                  <a:pt x="251" y="1073"/>
                  <a:pt x="251" y="1073"/>
                </a:cubicBezTo>
                <a:cubicBezTo>
                  <a:pt x="260" y="1076"/>
                  <a:pt x="260" y="1076"/>
                  <a:pt x="260" y="1076"/>
                </a:cubicBezTo>
                <a:cubicBezTo>
                  <a:pt x="300" y="1027"/>
                  <a:pt x="300" y="1027"/>
                  <a:pt x="300" y="1027"/>
                </a:cubicBezTo>
                <a:cubicBezTo>
                  <a:pt x="294" y="1080"/>
                  <a:pt x="294" y="1080"/>
                  <a:pt x="294" y="1080"/>
                </a:cubicBezTo>
                <a:cubicBezTo>
                  <a:pt x="290" y="1081"/>
                  <a:pt x="290" y="1081"/>
                  <a:pt x="290" y="1081"/>
                </a:cubicBezTo>
                <a:cubicBezTo>
                  <a:pt x="288" y="1086"/>
                  <a:pt x="288" y="1086"/>
                  <a:pt x="288" y="1086"/>
                </a:cubicBezTo>
                <a:cubicBezTo>
                  <a:pt x="311" y="1096"/>
                  <a:pt x="311" y="1096"/>
                  <a:pt x="311" y="1096"/>
                </a:cubicBezTo>
                <a:cubicBezTo>
                  <a:pt x="313" y="1092"/>
                  <a:pt x="313" y="1092"/>
                  <a:pt x="313" y="1092"/>
                </a:cubicBezTo>
                <a:cubicBezTo>
                  <a:pt x="308" y="1086"/>
                  <a:pt x="308" y="1086"/>
                  <a:pt x="308" y="1086"/>
                </a:cubicBezTo>
                <a:cubicBezTo>
                  <a:pt x="317" y="1019"/>
                  <a:pt x="317" y="1019"/>
                  <a:pt x="317" y="1019"/>
                </a:cubicBezTo>
                <a:cubicBezTo>
                  <a:pt x="320" y="1018"/>
                  <a:pt x="320" y="1018"/>
                  <a:pt x="320" y="1018"/>
                </a:cubicBezTo>
                <a:cubicBezTo>
                  <a:pt x="320" y="1013"/>
                  <a:pt x="320" y="1013"/>
                  <a:pt x="320" y="1013"/>
                </a:cubicBezTo>
                <a:cubicBezTo>
                  <a:pt x="301" y="1005"/>
                  <a:pt x="301" y="1005"/>
                  <a:pt x="301" y="1005"/>
                </a:cubicBezTo>
                <a:lnTo>
                  <a:pt x="299" y="1007"/>
                </a:lnTo>
                <a:close/>
                <a:moveTo>
                  <a:pt x="344" y="1027"/>
                </a:moveTo>
                <a:cubicBezTo>
                  <a:pt x="351" y="1031"/>
                  <a:pt x="351" y="1031"/>
                  <a:pt x="351" y="1031"/>
                </a:cubicBezTo>
                <a:cubicBezTo>
                  <a:pt x="338" y="1095"/>
                  <a:pt x="338" y="1095"/>
                  <a:pt x="338" y="1095"/>
                </a:cubicBezTo>
                <a:cubicBezTo>
                  <a:pt x="331" y="1097"/>
                  <a:pt x="331" y="1097"/>
                  <a:pt x="331" y="1097"/>
                </a:cubicBezTo>
                <a:cubicBezTo>
                  <a:pt x="329" y="1100"/>
                  <a:pt x="329" y="1100"/>
                  <a:pt x="329" y="1100"/>
                </a:cubicBezTo>
                <a:cubicBezTo>
                  <a:pt x="357" y="1107"/>
                  <a:pt x="357" y="1107"/>
                  <a:pt x="357" y="1107"/>
                </a:cubicBezTo>
                <a:cubicBezTo>
                  <a:pt x="357" y="1103"/>
                  <a:pt x="357" y="1103"/>
                  <a:pt x="357" y="1103"/>
                </a:cubicBezTo>
                <a:cubicBezTo>
                  <a:pt x="351" y="1099"/>
                  <a:pt x="351" y="1099"/>
                  <a:pt x="351" y="1099"/>
                </a:cubicBezTo>
                <a:cubicBezTo>
                  <a:pt x="364" y="1033"/>
                  <a:pt x="364" y="1033"/>
                  <a:pt x="364" y="1033"/>
                </a:cubicBezTo>
                <a:cubicBezTo>
                  <a:pt x="371" y="1033"/>
                  <a:pt x="371" y="1033"/>
                  <a:pt x="371" y="1033"/>
                </a:cubicBezTo>
                <a:cubicBezTo>
                  <a:pt x="371" y="1027"/>
                  <a:pt x="371" y="1027"/>
                  <a:pt x="371" y="1027"/>
                </a:cubicBezTo>
                <a:cubicBezTo>
                  <a:pt x="345" y="1022"/>
                  <a:pt x="345" y="1022"/>
                  <a:pt x="345" y="1022"/>
                </a:cubicBezTo>
                <a:lnTo>
                  <a:pt x="344" y="1027"/>
                </a:lnTo>
                <a:close/>
                <a:moveTo>
                  <a:pt x="831" y="783"/>
                </a:moveTo>
                <a:cubicBezTo>
                  <a:pt x="828" y="786"/>
                  <a:pt x="828" y="786"/>
                  <a:pt x="828" y="786"/>
                </a:cubicBezTo>
                <a:cubicBezTo>
                  <a:pt x="837" y="795"/>
                  <a:pt x="839" y="808"/>
                  <a:pt x="835" y="817"/>
                </a:cubicBezTo>
                <a:cubicBezTo>
                  <a:pt x="828" y="830"/>
                  <a:pt x="803" y="834"/>
                  <a:pt x="791" y="825"/>
                </a:cubicBezTo>
                <a:cubicBezTo>
                  <a:pt x="779" y="816"/>
                  <a:pt x="769" y="804"/>
                  <a:pt x="775" y="792"/>
                </a:cubicBezTo>
                <a:cubicBezTo>
                  <a:pt x="779" y="784"/>
                  <a:pt x="786" y="779"/>
                  <a:pt x="795" y="779"/>
                </a:cubicBezTo>
                <a:cubicBezTo>
                  <a:pt x="796" y="774"/>
                  <a:pt x="796" y="774"/>
                  <a:pt x="796" y="774"/>
                </a:cubicBezTo>
                <a:cubicBezTo>
                  <a:pt x="779" y="768"/>
                  <a:pt x="779" y="768"/>
                  <a:pt x="779" y="768"/>
                </a:cubicBezTo>
                <a:cubicBezTo>
                  <a:pt x="775" y="774"/>
                  <a:pt x="772" y="778"/>
                  <a:pt x="769" y="785"/>
                </a:cubicBezTo>
                <a:cubicBezTo>
                  <a:pt x="759" y="809"/>
                  <a:pt x="755" y="834"/>
                  <a:pt x="785" y="847"/>
                </a:cubicBezTo>
                <a:cubicBezTo>
                  <a:pt x="816" y="860"/>
                  <a:pt x="833" y="845"/>
                  <a:pt x="844" y="823"/>
                </a:cubicBezTo>
                <a:cubicBezTo>
                  <a:pt x="849" y="812"/>
                  <a:pt x="850" y="803"/>
                  <a:pt x="847" y="790"/>
                </a:cubicBezTo>
                <a:lnTo>
                  <a:pt x="831" y="783"/>
                </a:lnTo>
                <a:close/>
                <a:moveTo>
                  <a:pt x="453" y="1036"/>
                </a:moveTo>
                <a:cubicBezTo>
                  <a:pt x="453" y="1033"/>
                  <a:pt x="453" y="1033"/>
                  <a:pt x="453" y="1033"/>
                </a:cubicBezTo>
                <a:cubicBezTo>
                  <a:pt x="436" y="1033"/>
                  <a:pt x="436" y="1033"/>
                  <a:pt x="436" y="1033"/>
                </a:cubicBezTo>
                <a:cubicBezTo>
                  <a:pt x="436" y="1037"/>
                  <a:pt x="436" y="1037"/>
                  <a:pt x="436" y="1037"/>
                </a:cubicBezTo>
                <a:cubicBezTo>
                  <a:pt x="440" y="1040"/>
                  <a:pt x="440" y="1040"/>
                  <a:pt x="440" y="1040"/>
                </a:cubicBezTo>
                <a:cubicBezTo>
                  <a:pt x="445" y="1086"/>
                  <a:pt x="445" y="1086"/>
                  <a:pt x="445" y="1086"/>
                </a:cubicBezTo>
                <a:cubicBezTo>
                  <a:pt x="401" y="1031"/>
                  <a:pt x="401" y="1031"/>
                  <a:pt x="401" y="1031"/>
                </a:cubicBezTo>
                <a:cubicBezTo>
                  <a:pt x="386" y="1029"/>
                  <a:pt x="386" y="1029"/>
                  <a:pt x="386" y="1029"/>
                </a:cubicBezTo>
                <a:cubicBezTo>
                  <a:pt x="387" y="1034"/>
                  <a:pt x="387" y="1034"/>
                  <a:pt x="387" y="1034"/>
                </a:cubicBezTo>
                <a:cubicBezTo>
                  <a:pt x="389" y="1038"/>
                  <a:pt x="389" y="1038"/>
                  <a:pt x="389" y="1038"/>
                </a:cubicBezTo>
                <a:cubicBezTo>
                  <a:pt x="384" y="1103"/>
                  <a:pt x="384" y="1103"/>
                  <a:pt x="384" y="1103"/>
                </a:cubicBezTo>
                <a:cubicBezTo>
                  <a:pt x="379" y="1106"/>
                  <a:pt x="379" y="1106"/>
                  <a:pt x="379" y="1106"/>
                </a:cubicBezTo>
                <a:cubicBezTo>
                  <a:pt x="379" y="1110"/>
                  <a:pt x="379" y="1110"/>
                  <a:pt x="379" y="1110"/>
                </a:cubicBezTo>
                <a:cubicBezTo>
                  <a:pt x="400" y="1111"/>
                  <a:pt x="400" y="1111"/>
                  <a:pt x="400" y="1111"/>
                </a:cubicBezTo>
                <a:cubicBezTo>
                  <a:pt x="401" y="1105"/>
                  <a:pt x="401" y="1105"/>
                  <a:pt x="401" y="1105"/>
                </a:cubicBezTo>
                <a:cubicBezTo>
                  <a:pt x="397" y="1100"/>
                  <a:pt x="397" y="1100"/>
                  <a:pt x="397" y="1100"/>
                </a:cubicBezTo>
                <a:cubicBezTo>
                  <a:pt x="400" y="1055"/>
                  <a:pt x="400" y="1055"/>
                  <a:pt x="400" y="1055"/>
                </a:cubicBezTo>
                <a:cubicBezTo>
                  <a:pt x="446" y="1113"/>
                  <a:pt x="446" y="1113"/>
                  <a:pt x="446" y="1113"/>
                </a:cubicBezTo>
                <a:cubicBezTo>
                  <a:pt x="456" y="1113"/>
                  <a:pt x="456" y="1113"/>
                  <a:pt x="456" y="1113"/>
                </a:cubicBezTo>
                <a:cubicBezTo>
                  <a:pt x="450" y="1040"/>
                  <a:pt x="450" y="1040"/>
                  <a:pt x="450" y="1040"/>
                </a:cubicBezTo>
                <a:lnTo>
                  <a:pt x="453" y="1036"/>
                </a:lnTo>
                <a:close/>
                <a:moveTo>
                  <a:pt x="811" y="883"/>
                </a:moveTo>
                <a:cubicBezTo>
                  <a:pt x="749" y="849"/>
                  <a:pt x="749" y="849"/>
                  <a:pt x="749" y="849"/>
                </a:cubicBezTo>
                <a:cubicBezTo>
                  <a:pt x="750" y="845"/>
                  <a:pt x="750" y="845"/>
                  <a:pt x="750" y="845"/>
                </a:cubicBezTo>
                <a:cubicBezTo>
                  <a:pt x="745" y="842"/>
                  <a:pt x="745" y="842"/>
                  <a:pt x="745" y="842"/>
                </a:cubicBezTo>
                <a:cubicBezTo>
                  <a:pt x="736" y="865"/>
                  <a:pt x="736" y="865"/>
                  <a:pt x="736" y="865"/>
                </a:cubicBezTo>
                <a:cubicBezTo>
                  <a:pt x="739" y="867"/>
                  <a:pt x="739" y="867"/>
                  <a:pt x="739" y="867"/>
                </a:cubicBezTo>
                <a:cubicBezTo>
                  <a:pt x="745" y="864"/>
                  <a:pt x="745" y="864"/>
                  <a:pt x="745" y="864"/>
                </a:cubicBezTo>
                <a:cubicBezTo>
                  <a:pt x="802" y="896"/>
                  <a:pt x="802" y="896"/>
                  <a:pt x="802" y="896"/>
                </a:cubicBezTo>
                <a:cubicBezTo>
                  <a:pt x="803" y="902"/>
                  <a:pt x="803" y="902"/>
                  <a:pt x="803" y="902"/>
                </a:cubicBezTo>
                <a:cubicBezTo>
                  <a:pt x="805" y="905"/>
                  <a:pt x="805" y="905"/>
                  <a:pt x="805" y="905"/>
                </a:cubicBezTo>
                <a:cubicBezTo>
                  <a:pt x="820" y="880"/>
                  <a:pt x="820" y="880"/>
                  <a:pt x="820" y="880"/>
                </a:cubicBezTo>
                <a:cubicBezTo>
                  <a:pt x="817" y="879"/>
                  <a:pt x="817" y="879"/>
                  <a:pt x="817" y="879"/>
                </a:cubicBezTo>
                <a:lnTo>
                  <a:pt x="811" y="883"/>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Open Sans"/>
              <a:ea typeface="Open Sans"/>
              <a:cs typeface="Open Sans"/>
              <a:sym typeface="Open Sans"/>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3.gif"/><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image" Target="../media/image18.png"/><Relationship Id="rId9" Type="http://schemas.openxmlformats.org/officeDocument/2006/relationships/image" Target="../media/image8.png"/><Relationship Id="rId5" Type="http://schemas.openxmlformats.org/officeDocument/2006/relationships/image" Target="../media/image36.png"/><Relationship Id="rId6" Type="http://schemas.openxmlformats.org/officeDocument/2006/relationships/image" Target="../media/image4.png"/><Relationship Id="rId7" Type="http://schemas.openxmlformats.org/officeDocument/2006/relationships/image" Target="../media/image3.png"/><Relationship Id="rId8"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2.xml"/><Relationship Id="rId3" Type="http://schemas.openxmlformats.org/officeDocument/2006/relationships/image" Target="../media/image18.png"/><Relationship Id="rId4" Type="http://schemas.openxmlformats.org/officeDocument/2006/relationships/image" Target="../media/image4.png"/><Relationship Id="rId9" Type="http://schemas.openxmlformats.org/officeDocument/2006/relationships/image" Target="../media/image20.png"/><Relationship Id="rId5" Type="http://schemas.openxmlformats.org/officeDocument/2006/relationships/image" Target="../media/image3.png"/><Relationship Id="rId6" Type="http://schemas.openxmlformats.org/officeDocument/2006/relationships/image" Target="../media/image13.png"/><Relationship Id="rId7" Type="http://schemas.openxmlformats.org/officeDocument/2006/relationships/image" Target="../media/image21.png"/><Relationship Id="rId8"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5.png"/><Relationship Id="rId4" Type="http://schemas.openxmlformats.org/officeDocument/2006/relationships/image" Target="../media/image23.png"/><Relationship Id="rId5"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6.png"/><Relationship Id="rId4" Type="http://schemas.openxmlformats.org/officeDocument/2006/relationships/image" Target="../media/image30.png"/><Relationship Id="rId5" Type="http://schemas.openxmlformats.org/officeDocument/2006/relationships/image" Target="../media/image29.png"/><Relationship Id="rId6" Type="http://schemas.openxmlformats.org/officeDocument/2006/relationships/image" Target="../media/image31.png"/><Relationship Id="rId7"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3.png"/><Relationship Id="rId4" Type="http://schemas.openxmlformats.org/officeDocument/2006/relationships/image" Target="../media/image35.png"/><Relationship Id="rId9" Type="http://schemas.openxmlformats.org/officeDocument/2006/relationships/image" Target="../media/image4.png"/><Relationship Id="rId5" Type="http://schemas.openxmlformats.org/officeDocument/2006/relationships/image" Target="../media/image40.png"/><Relationship Id="rId6" Type="http://schemas.openxmlformats.org/officeDocument/2006/relationships/image" Target="../media/image18.png"/><Relationship Id="rId7" Type="http://schemas.openxmlformats.org/officeDocument/2006/relationships/image" Target="../media/image45.png"/><Relationship Id="rId8" Type="http://schemas.openxmlformats.org/officeDocument/2006/relationships/image" Target="../media/image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2.png"/><Relationship Id="rId4" Type="http://schemas.openxmlformats.org/officeDocument/2006/relationships/image" Target="../media/image38.png"/><Relationship Id="rId5" Type="http://schemas.openxmlformats.org/officeDocument/2006/relationships/image" Target="../media/image5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2.png"/><Relationship Id="rId4" Type="http://schemas.openxmlformats.org/officeDocument/2006/relationships/image" Target="../media/image61.png"/><Relationship Id="rId5" Type="http://schemas.openxmlformats.org/officeDocument/2006/relationships/image" Target="../media/image38.png"/><Relationship Id="rId6" Type="http://schemas.openxmlformats.org/officeDocument/2006/relationships/image" Target="../media/image5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2.png"/><Relationship Id="rId4" Type="http://schemas.openxmlformats.org/officeDocument/2006/relationships/image" Target="../media/image61.png"/><Relationship Id="rId5" Type="http://schemas.openxmlformats.org/officeDocument/2006/relationships/image" Target="../media/image38.png"/><Relationship Id="rId6" Type="http://schemas.openxmlformats.org/officeDocument/2006/relationships/image" Target="../media/image5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2.png"/><Relationship Id="rId4" Type="http://schemas.openxmlformats.org/officeDocument/2006/relationships/image" Target="../media/image61.png"/><Relationship Id="rId5" Type="http://schemas.openxmlformats.org/officeDocument/2006/relationships/image" Target="../media/image38.png"/><Relationship Id="rId6" Type="http://schemas.openxmlformats.org/officeDocument/2006/relationships/image" Target="../media/image5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2.png"/><Relationship Id="rId4" Type="http://schemas.openxmlformats.org/officeDocument/2006/relationships/image" Target="../media/image61.png"/><Relationship Id="rId5" Type="http://schemas.openxmlformats.org/officeDocument/2006/relationships/image" Target="../media/image38.png"/><Relationship Id="rId6" Type="http://schemas.openxmlformats.org/officeDocument/2006/relationships/image" Target="../media/image5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2.png"/><Relationship Id="rId4" Type="http://schemas.openxmlformats.org/officeDocument/2006/relationships/image" Target="../media/image38.png"/><Relationship Id="rId5" Type="http://schemas.openxmlformats.org/officeDocument/2006/relationships/image" Target="../media/image51.png"/><Relationship Id="rId6" Type="http://schemas.openxmlformats.org/officeDocument/2006/relationships/image" Target="../media/image6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79.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63.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62.gif"/><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13.gif"/><Relationship Id="rId4" Type="http://schemas.openxmlformats.org/officeDocument/2006/relationships/image" Target="../media/image53.png"/><Relationship Id="rId5" Type="http://schemas.openxmlformats.org/officeDocument/2006/relationships/image" Target="../media/image6.png"/><Relationship Id="rId6" Type="http://schemas.openxmlformats.org/officeDocument/2006/relationships/image" Target="../media/image91.png"/><Relationship Id="rId7" Type="http://schemas.openxmlformats.org/officeDocument/2006/relationships/image" Target="../media/image6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7.png"/><Relationship Id="rId4" Type="http://schemas.openxmlformats.org/officeDocument/2006/relationships/image" Target="../media/image107.png"/><Relationship Id="rId5" Type="http://schemas.openxmlformats.org/officeDocument/2006/relationships/image" Target="../media/image113.g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64.png"/><Relationship Id="rId4" Type="http://schemas.openxmlformats.org/officeDocument/2006/relationships/image" Target="../media/image59.png"/><Relationship Id="rId5" Type="http://schemas.openxmlformats.org/officeDocument/2006/relationships/image" Target="../media/image6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8.png"/><Relationship Id="rId4" Type="http://schemas.openxmlformats.org/officeDocument/2006/relationships/image" Target="../media/image95.png"/><Relationship Id="rId5" Type="http://schemas.openxmlformats.org/officeDocument/2006/relationships/image" Target="../media/image76.gi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66.png"/><Relationship Id="rId4" Type="http://schemas.openxmlformats.org/officeDocument/2006/relationships/image" Target="../media/image57.png"/><Relationship Id="rId5" Type="http://schemas.openxmlformats.org/officeDocument/2006/relationships/image" Target="../media/image16.g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03.png"/><Relationship Id="rId4" Type="http://schemas.openxmlformats.org/officeDocument/2006/relationships/image" Target="../media/image98.png"/></Relationships>
</file>

<file path=ppt/slides/_rels/slide36.xml.rels><?xml version="1.0" encoding="UTF-8" standalone="yes"?><Relationships xmlns="http://schemas.openxmlformats.org/package/2006/relationships"><Relationship Id="rId10"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70.png"/><Relationship Id="rId4" Type="http://schemas.openxmlformats.org/officeDocument/2006/relationships/image" Target="../media/image71.png"/><Relationship Id="rId9" Type="http://schemas.openxmlformats.org/officeDocument/2006/relationships/image" Target="../media/image73.png"/><Relationship Id="rId5" Type="http://schemas.openxmlformats.org/officeDocument/2006/relationships/image" Target="../media/image74.png"/><Relationship Id="rId6" Type="http://schemas.openxmlformats.org/officeDocument/2006/relationships/image" Target="../media/image113.gif"/><Relationship Id="rId7" Type="http://schemas.openxmlformats.org/officeDocument/2006/relationships/image" Target="../media/image80.png"/><Relationship Id="rId8" Type="http://schemas.openxmlformats.org/officeDocument/2006/relationships/image" Target="../media/image7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09.png"/><Relationship Id="rId4" Type="http://schemas.openxmlformats.org/officeDocument/2006/relationships/image" Target="../media/image8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70.png"/><Relationship Id="rId4" Type="http://schemas.openxmlformats.org/officeDocument/2006/relationships/image" Target="../media/image71.png"/><Relationship Id="rId9" Type="http://schemas.openxmlformats.org/officeDocument/2006/relationships/image" Target="../media/image83.png"/><Relationship Id="rId5" Type="http://schemas.openxmlformats.org/officeDocument/2006/relationships/image" Target="../media/image40.png"/><Relationship Id="rId6" Type="http://schemas.openxmlformats.org/officeDocument/2006/relationships/image" Target="../media/image5.png"/><Relationship Id="rId7" Type="http://schemas.openxmlformats.org/officeDocument/2006/relationships/image" Target="../media/image1.png"/><Relationship Id="rId8" Type="http://schemas.openxmlformats.org/officeDocument/2006/relationships/image" Target="../media/image7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88.png"/><Relationship Id="rId4" Type="http://schemas.openxmlformats.org/officeDocument/2006/relationships/image" Target="../media/image92.png"/><Relationship Id="rId5" Type="http://schemas.openxmlformats.org/officeDocument/2006/relationships/image" Target="../media/image90.png"/><Relationship Id="rId6" Type="http://schemas.openxmlformats.org/officeDocument/2006/relationships/image" Target="../media/image86.png"/><Relationship Id="rId7" Type="http://schemas.openxmlformats.org/officeDocument/2006/relationships/image" Target="../media/image9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41.png"/><Relationship Id="rId5" Type="http://schemas.openxmlformats.org/officeDocument/2006/relationships/image" Target="../media/image5.png"/><Relationship Id="rId6"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87.png"/><Relationship Id="rId4" Type="http://schemas.openxmlformats.org/officeDocument/2006/relationships/image" Target="../media/image86.png"/><Relationship Id="rId5" Type="http://schemas.openxmlformats.org/officeDocument/2006/relationships/image" Target="../media/image9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96.png"/><Relationship Id="rId4" Type="http://schemas.openxmlformats.org/officeDocument/2006/relationships/image" Target="../media/image10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104.png"/><Relationship Id="rId4" Type="http://schemas.openxmlformats.org/officeDocument/2006/relationships/image" Target="../media/image101.png"/><Relationship Id="rId5" Type="http://schemas.openxmlformats.org/officeDocument/2006/relationships/image" Target="../media/image11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42.png"/><Relationship Id="rId4" Type="http://schemas.openxmlformats.org/officeDocument/2006/relationships/image" Target="../media/image61.png"/><Relationship Id="rId9" Type="http://schemas.openxmlformats.org/officeDocument/2006/relationships/image" Target="../media/image99.png"/><Relationship Id="rId5" Type="http://schemas.openxmlformats.org/officeDocument/2006/relationships/image" Target="../media/image38.png"/><Relationship Id="rId6" Type="http://schemas.openxmlformats.org/officeDocument/2006/relationships/image" Target="../media/image51.png"/><Relationship Id="rId7" Type="http://schemas.openxmlformats.org/officeDocument/2006/relationships/image" Target="../media/image102.png"/><Relationship Id="rId8" Type="http://schemas.openxmlformats.org/officeDocument/2006/relationships/image" Target="../media/image10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10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18.png"/><Relationship Id="rId9" Type="http://schemas.openxmlformats.org/officeDocument/2006/relationships/image" Target="../media/image8.png"/><Relationship Id="rId5" Type="http://schemas.openxmlformats.org/officeDocument/2006/relationships/image" Target="../media/image36.png"/><Relationship Id="rId6" Type="http://schemas.openxmlformats.org/officeDocument/2006/relationships/image" Target="../media/image4.png"/><Relationship Id="rId7" Type="http://schemas.openxmlformats.org/officeDocument/2006/relationships/image" Target="../media/image3.png"/><Relationship Id="rId8"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9.gif"/><Relationship Id="rId4" Type="http://schemas.openxmlformats.org/officeDocument/2006/relationships/image" Target="../media/image4.png"/><Relationship Id="rId5"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7.gif"/><Relationship Id="rId4" Type="http://schemas.openxmlformats.org/officeDocument/2006/relationships/image" Target="../media/image4.png"/><Relationship Id="rId5"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16.gif"/><Relationship Id="rId5"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3.gif"/><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1"/>
          <p:cNvSpPr txBox="1"/>
          <p:nvPr>
            <p:ph idx="3" type="body"/>
          </p:nvPr>
        </p:nvSpPr>
        <p:spPr>
          <a:xfrm>
            <a:off x="939625" y="4515675"/>
            <a:ext cx="9900000" cy="1032600"/>
          </a:xfrm>
          <a:prstGeom prst="rect">
            <a:avLst/>
          </a:prstGeom>
          <a:noFill/>
          <a:ln>
            <a:noFill/>
          </a:ln>
        </p:spPr>
        <p:txBody>
          <a:bodyPr anchorCtr="0" anchor="t" bIns="0" lIns="0" spcFirstLastPara="1" rIns="0" wrap="square" tIns="0">
            <a:noAutofit/>
          </a:bodyPr>
          <a:lstStyle/>
          <a:p>
            <a:pPr indent="0" lvl="0" marL="0" rtl="0" algn="l">
              <a:lnSpc>
                <a:spcPct val="150000"/>
              </a:lnSpc>
              <a:spcBef>
                <a:spcPts val="0"/>
              </a:spcBef>
              <a:spcAft>
                <a:spcPts val="0"/>
              </a:spcAft>
              <a:buClr>
                <a:srgbClr val="8C201B"/>
              </a:buClr>
              <a:buSzPts val="1600"/>
              <a:buNone/>
            </a:pPr>
            <a:r>
              <a:rPr b="1" lang="nl-NL" sz="2000">
                <a:solidFill>
                  <a:srgbClr val="F2F2F2"/>
                </a:solidFill>
              </a:rPr>
              <a:t>Bachelor thesis: Ruben Bartelet</a:t>
            </a:r>
            <a:endParaRPr b="1" sz="2000">
              <a:solidFill>
                <a:srgbClr val="F2F2F2"/>
              </a:solidFill>
            </a:endParaRPr>
          </a:p>
          <a:p>
            <a:pPr indent="0" lvl="0" marL="0" rtl="0" algn="l">
              <a:lnSpc>
                <a:spcPct val="150000"/>
              </a:lnSpc>
              <a:spcBef>
                <a:spcPts val="0"/>
              </a:spcBef>
              <a:spcAft>
                <a:spcPts val="0"/>
              </a:spcAft>
              <a:buClr>
                <a:srgbClr val="8C201B"/>
              </a:buClr>
              <a:buSzPts val="1600"/>
              <a:buNone/>
            </a:pPr>
            <a:r>
              <a:rPr b="1" lang="nl-NL" sz="2000">
                <a:solidFill>
                  <a:srgbClr val="F2F2F2"/>
                </a:solidFill>
              </a:rPr>
              <a:t>Supervisor: prof. dr. Wim Beenakker  </a:t>
            </a:r>
            <a:endParaRPr b="1" sz="2000">
              <a:solidFill>
                <a:srgbClr val="F2F2F2"/>
              </a:solidFill>
            </a:endParaRPr>
          </a:p>
          <a:p>
            <a:pPr indent="0" lvl="0" marL="0" rtl="0" algn="l">
              <a:lnSpc>
                <a:spcPct val="100000"/>
              </a:lnSpc>
              <a:spcBef>
                <a:spcPts val="0"/>
              </a:spcBef>
              <a:spcAft>
                <a:spcPts val="0"/>
              </a:spcAft>
              <a:buClr>
                <a:srgbClr val="8C201B"/>
              </a:buClr>
              <a:buSzPts val="1600"/>
              <a:buNone/>
            </a:pPr>
            <a:r>
              <a:t/>
            </a:r>
            <a:endParaRPr b="1" sz="2000">
              <a:solidFill>
                <a:schemeClr val="lt1"/>
              </a:solidFill>
            </a:endParaRPr>
          </a:p>
        </p:txBody>
      </p:sp>
      <p:sp>
        <p:nvSpPr>
          <p:cNvPr id="321" name="Google Shape;321;p1"/>
          <p:cNvSpPr txBox="1"/>
          <p:nvPr>
            <p:ph idx="4" type="body"/>
          </p:nvPr>
        </p:nvSpPr>
        <p:spPr>
          <a:xfrm>
            <a:off x="863545" y="512677"/>
            <a:ext cx="10080000" cy="3647900"/>
          </a:xfrm>
          <a:prstGeom prst="rect">
            <a:avLst/>
          </a:prstGeom>
          <a:noFill/>
          <a:ln>
            <a:noFill/>
          </a:ln>
        </p:spPr>
        <p:txBody>
          <a:bodyPr anchorCtr="0" anchor="b" bIns="0" lIns="0" spcFirstLastPara="1" rIns="0" wrap="square" tIns="0">
            <a:noAutofit/>
          </a:bodyPr>
          <a:lstStyle/>
          <a:p>
            <a:pPr indent="0" lvl="0" marL="0" rtl="0" algn="l">
              <a:lnSpc>
                <a:spcPct val="85000"/>
              </a:lnSpc>
              <a:spcBef>
                <a:spcPts val="0"/>
              </a:spcBef>
              <a:spcAft>
                <a:spcPts val="0"/>
              </a:spcAft>
              <a:buClr>
                <a:schemeClr val="lt1"/>
              </a:buClr>
              <a:buSzPts val="6800"/>
              <a:buFont typeface="Arial"/>
              <a:buNone/>
            </a:pPr>
            <a:r>
              <a:rPr lang="nl-NL" sz="5100"/>
              <a:t>CNB Temperature and Neutrino Cosmology from First Principles</a:t>
            </a:r>
            <a:endParaRPr sz="5100"/>
          </a:p>
        </p:txBody>
      </p:sp>
      <p:sp>
        <p:nvSpPr>
          <p:cNvPr id="322" name="Google Shape;322;p1"/>
          <p:cNvSpPr txBox="1"/>
          <p:nvPr>
            <p:ph idx="12" type="sldNum"/>
          </p:nvPr>
        </p:nvSpPr>
        <p:spPr>
          <a:xfrm>
            <a:off x="11409045" y="6333134"/>
            <a:ext cx="731700" cy="525000"/>
          </a:xfrm>
          <a:prstGeom prst="rect">
            <a:avLst/>
          </a:prstGeom>
          <a:noFill/>
          <a:ln>
            <a:noFill/>
          </a:ln>
        </p:spPr>
        <p:txBody>
          <a:bodyPr anchorCtr="0" anchor="t" bIns="0" lIns="0" spcFirstLastPara="1" rIns="0" wrap="square" tIns="0">
            <a:noAutofit/>
          </a:bodyPr>
          <a:lstStyle/>
          <a:p>
            <a:pPr indent="0" lvl="0" marL="0" rtl="0" algn="r">
              <a:lnSpc>
                <a:spcPct val="100000"/>
              </a:lnSpc>
              <a:spcBef>
                <a:spcPts val="0"/>
              </a:spcBef>
              <a:spcAft>
                <a:spcPts val="0"/>
              </a:spcAft>
              <a:buSzPts val="1300"/>
              <a:buNone/>
            </a:pPr>
            <a:fld id="{00000000-1234-1234-1234-123412341234}" type="slidenum">
              <a:rPr lang="nl-NL"/>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g36b66dd05ac_0_1175"/>
          <p:cNvSpPr txBox="1"/>
          <p:nvPr>
            <p:ph idx="12" type="sldNum"/>
          </p:nvPr>
        </p:nvSpPr>
        <p:spPr>
          <a:xfrm>
            <a:off x="11116439" y="6489368"/>
            <a:ext cx="389700" cy="252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000"/>
              <a:buFont typeface="Arial"/>
              <a:buNone/>
            </a:pPr>
            <a:r>
              <a:rPr lang="nl-NL"/>
              <a:t>| 10</a:t>
            </a:r>
            <a:endParaRPr/>
          </a:p>
        </p:txBody>
      </p:sp>
      <p:sp>
        <p:nvSpPr>
          <p:cNvPr id="449" name="Google Shape;449;g36b66dd05ac_0_1175"/>
          <p:cNvSpPr txBox="1"/>
          <p:nvPr>
            <p:ph idx="1" type="body"/>
          </p:nvPr>
        </p:nvSpPr>
        <p:spPr>
          <a:xfrm>
            <a:off x="1017700" y="2215850"/>
            <a:ext cx="4726800" cy="3203700"/>
          </a:xfrm>
          <a:prstGeom prst="rect">
            <a:avLst/>
          </a:prstGeom>
          <a:noFill/>
          <a:ln>
            <a:noFill/>
          </a:ln>
        </p:spPr>
        <p:txBody>
          <a:bodyPr anchorCtr="0" anchor="t" bIns="0" lIns="0" spcFirstLastPara="1" rIns="0" wrap="square" tIns="0">
            <a:noAutofit/>
          </a:bodyPr>
          <a:lstStyle/>
          <a:p>
            <a:pPr indent="0" lvl="0" marL="0" rtl="0" algn="l">
              <a:lnSpc>
                <a:spcPct val="150000"/>
              </a:lnSpc>
              <a:spcBef>
                <a:spcPts val="300"/>
              </a:spcBef>
              <a:spcAft>
                <a:spcPts val="0"/>
              </a:spcAft>
              <a:buSzPts val="1700"/>
              <a:buNone/>
            </a:pPr>
            <a:r>
              <a:t/>
            </a:r>
            <a:endParaRPr/>
          </a:p>
          <a:p>
            <a:pPr indent="-336550" lvl="0" marL="457200" rtl="0" algn="l">
              <a:lnSpc>
                <a:spcPct val="150000"/>
              </a:lnSpc>
              <a:spcBef>
                <a:spcPts val="300"/>
              </a:spcBef>
              <a:spcAft>
                <a:spcPts val="0"/>
              </a:spcAft>
              <a:buSzPts val="1700"/>
              <a:buChar char="●"/>
            </a:pPr>
            <a:r>
              <a:rPr lang="nl-NL"/>
              <a:t>Looking at relevant k-values give transition points:</a:t>
            </a:r>
            <a:endParaRPr/>
          </a:p>
          <a:p>
            <a:pPr indent="0" lvl="0" marL="457200" rtl="0" algn="l">
              <a:lnSpc>
                <a:spcPct val="150000"/>
              </a:lnSpc>
              <a:spcBef>
                <a:spcPts val="300"/>
              </a:spcBef>
              <a:spcAft>
                <a:spcPts val="0"/>
              </a:spcAft>
              <a:buSzPts val="1700"/>
              <a:buNone/>
            </a:pPr>
            <a:r>
              <a:rPr lang="nl-NL"/>
              <a:t>UR:</a:t>
            </a:r>
            <a:endParaRPr/>
          </a:p>
          <a:p>
            <a:pPr indent="0" lvl="0" marL="457200" rtl="0" algn="l">
              <a:lnSpc>
                <a:spcPct val="150000"/>
              </a:lnSpc>
              <a:spcBef>
                <a:spcPts val="300"/>
              </a:spcBef>
              <a:spcAft>
                <a:spcPts val="0"/>
              </a:spcAft>
              <a:buSzPts val="1700"/>
              <a:buNone/>
            </a:pPr>
            <a:r>
              <a:t/>
            </a:r>
            <a:endParaRPr/>
          </a:p>
          <a:p>
            <a:pPr indent="0" lvl="0" marL="457200" rtl="0" algn="l">
              <a:lnSpc>
                <a:spcPct val="150000"/>
              </a:lnSpc>
              <a:spcBef>
                <a:spcPts val="300"/>
              </a:spcBef>
              <a:spcAft>
                <a:spcPts val="0"/>
              </a:spcAft>
              <a:buSzPts val="1700"/>
              <a:buNone/>
            </a:pPr>
            <a:r>
              <a:rPr lang="nl-NL"/>
              <a:t>NR:</a:t>
            </a:r>
            <a:endParaRPr/>
          </a:p>
          <a:p>
            <a:pPr indent="-336550" lvl="0" marL="457200" rtl="0" algn="l">
              <a:lnSpc>
                <a:spcPct val="150000"/>
              </a:lnSpc>
              <a:spcBef>
                <a:spcPts val="300"/>
              </a:spcBef>
              <a:spcAft>
                <a:spcPts val="0"/>
              </a:spcAft>
              <a:buSzPts val="1700"/>
              <a:buChar char="●"/>
            </a:pPr>
            <a:r>
              <a:rPr lang="nl-NL"/>
              <a:t>At least 2 neutrino 9 meV:</a:t>
            </a:r>
            <a:endParaRPr/>
          </a:p>
          <a:p>
            <a:pPr indent="0" lvl="0" marL="457200" rtl="0" algn="l">
              <a:lnSpc>
                <a:spcPct val="150000"/>
              </a:lnSpc>
              <a:spcBef>
                <a:spcPts val="300"/>
              </a:spcBef>
              <a:spcAft>
                <a:spcPts val="0"/>
              </a:spcAft>
              <a:buSzPts val="1700"/>
              <a:buNone/>
            </a:pPr>
            <a:r>
              <a:rPr lang="nl-NL"/>
              <a:t>at least 2 out of 3 neutrino NR</a:t>
            </a:r>
            <a:endParaRPr/>
          </a:p>
        </p:txBody>
      </p:sp>
      <p:sp>
        <p:nvSpPr>
          <p:cNvPr id="450" name="Google Shape;450;g36b66dd05ac_0_1175"/>
          <p:cNvSpPr txBox="1"/>
          <p:nvPr>
            <p:ph type="title"/>
          </p:nvPr>
        </p:nvSpPr>
        <p:spPr>
          <a:xfrm>
            <a:off x="876692" y="931413"/>
            <a:ext cx="10440000" cy="72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4400"/>
              <a:buNone/>
            </a:pPr>
            <a:r>
              <a:rPr lang="nl-NL"/>
              <a:t>Transition</a:t>
            </a:r>
            <a:endParaRPr/>
          </a:p>
        </p:txBody>
      </p:sp>
      <p:sp>
        <p:nvSpPr>
          <p:cNvPr id="451" name="Google Shape;451;g36b66dd05ac_0_1175"/>
          <p:cNvSpPr txBox="1"/>
          <p:nvPr>
            <p:ph idx="2" type="body"/>
          </p:nvPr>
        </p:nvSpPr>
        <p:spPr>
          <a:xfrm>
            <a:off x="854075" y="609569"/>
            <a:ext cx="10440000" cy="288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600"/>
              <a:buNone/>
            </a:pPr>
            <a:r>
              <a:t/>
            </a:r>
            <a:endParaRPr/>
          </a:p>
        </p:txBody>
      </p:sp>
      <p:pic>
        <p:nvPicPr>
          <p:cNvPr id="452" name="Google Shape;452;g36b66dd05ac_0_1175" title="animation (65).gif"/>
          <p:cNvPicPr preferRelativeResize="0"/>
          <p:nvPr/>
        </p:nvPicPr>
        <p:blipFill rotWithShape="1">
          <a:blip r:embed="rId3">
            <a:alphaModFix/>
          </a:blip>
          <a:srcRect b="4545" l="0" r="0" t="7168"/>
          <a:stretch/>
        </p:blipFill>
        <p:spPr>
          <a:xfrm>
            <a:off x="6589900" y="133300"/>
            <a:ext cx="4726800" cy="6259617"/>
          </a:xfrm>
          <a:prstGeom prst="rect">
            <a:avLst/>
          </a:prstGeom>
          <a:noFill/>
          <a:ln>
            <a:noFill/>
          </a:ln>
        </p:spPr>
      </p:pic>
      <p:sp>
        <p:nvSpPr>
          <p:cNvPr id="453" name="Google Shape;453;g36b66dd05ac_0_1175"/>
          <p:cNvSpPr txBox="1"/>
          <p:nvPr/>
        </p:nvSpPr>
        <p:spPr>
          <a:xfrm>
            <a:off x="7687475" y="6310275"/>
            <a:ext cx="28854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nl-NL" sz="1600" u="none" cap="none" strike="noStrike">
                <a:solidFill>
                  <a:schemeClr val="dk1"/>
                </a:solidFill>
                <a:latin typeface="Open Sans"/>
                <a:ea typeface="Open Sans"/>
                <a:cs typeface="Open Sans"/>
                <a:sym typeface="Open Sans"/>
              </a:rPr>
              <a:t>Note: regimes not to scale </a:t>
            </a:r>
            <a:endParaRPr b="0" i="0" sz="1600" u="none" cap="none" strike="noStrike">
              <a:solidFill>
                <a:schemeClr val="dk1"/>
              </a:solidFill>
              <a:latin typeface="Open Sans"/>
              <a:ea typeface="Open Sans"/>
              <a:cs typeface="Open Sans"/>
              <a:sym typeface="Open Sans"/>
            </a:endParaRPr>
          </a:p>
        </p:txBody>
      </p:sp>
      <p:cxnSp>
        <p:nvCxnSpPr>
          <p:cNvPr id="454" name="Google Shape;454;g36b66dd05ac_0_1175"/>
          <p:cNvCxnSpPr/>
          <p:nvPr/>
        </p:nvCxnSpPr>
        <p:spPr>
          <a:xfrm>
            <a:off x="7178650" y="2003200"/>
            <a:ext cx="3000" cy="455700"/>
          </a:xfrm>
          <a:prstGeom prst="straightConnector1">
            <a:avLst/>
          </a:prstGeom>
          <a:noFill/>
          <a:ln cap="flat" cmpd="sng" w="9525">
            <a:solidFill>
              <a:schemeClr val="dk2"/>
            </a:solidFill>
            <a:prstDash val="solid"/>
            <a:round/>
            <a:headEnd len="sm" w="sm" type="none"/>
            <a:tailEnd len="sm" w="sm" type="none"/>
          </a:ln>
        </p:spPr>
      </p:cxnSp>
      <p:cxnSp>
        <p:nvCxnSpPr>
          <p:cNvPr id="455" name="Google Shape;455;g36b66dd05ac_0_1175"/>
          <p:cNvCxnSpPr/>
          <p:nvPr/>
        </p:nvCxnSpPr>
        <p:spPr>
          <a:xfrm>
            <a:off x="7319000" y="2003925"/>
            <a:ext cx="3541500" cy="447600"/>
          </a:xfrm>
          <a:prstGeom prst="straightConnector1">
            <a:avLst/>
          </a:prstGeom>
          <a:noFill/>
          <a:ln cap="flat" cmpd="sng" w="9525">
            <a:solidFill>
              <a:schemeClr val="dk2"/>
            </a:solidFill>
            <a:prstDash val="solid"/>
            <a:round/>
            <a:headEnd len="sm" w="sm" type="none"/>
            <a:tailEnd len="sm" w="sm" type="none"/>
          </a:ln>
        </p:spPr>
      </p:cxnSp>
      <p:cxnSp>
        <p:nvCxnSpPr>
          <p:cNvPr id="456" name="Google Shape;456;g36b66dd05ac_0_1175"/>
          <p:cNvCxnSpPr/>
          <p:nvPr/>
        </p:nvCxnSpPr>
        <p:spPr>
          <a:xfrm>
            <a:off x="7186900" y="3961200"/>
            <a:ext cx="0" cy="478500"/>
          </a:xfrm>
          <a:prstGeom prst="straightConnector1">
            <a:avLst/>
          </a:prstGeom>
          <a:noFill/>
          <a:ln cap="flat" cmpd="sng" w="9525">
            <a:solidFill>
              <a:schemeClr val="dk2"/>
            </a:solidFill>
            <a:prstDash val="solid"/>
            <a:round/>
            <a:headEnd len="sm" w="sm" type="none"/>
            <a:tailEnd len="sm" w="sm" type="none"/>
          </a:ln>
        </p:spPr>
      </p:cxnSp>
      <p:cxnSp>
        <p:nvCxnSpPr>
          <p:cNvPr id="457" name="Google Shape;457;g36b66dd05ac_0_1175"/>
          <p:cNvCxnSpPr/>
          <p:nvPr/>
        </p:nvCxnSpPr>
        <p:spPr>
          <a:xfrm>
            <a:off x="7481600" y="3969750"/>
            <a:ext cx="3363900" cy="462300"/>
          </a:xfrm>
          <a:prstGeom prst="straightConnector1">
            <a:avLst/>
          </a:prstGeom>
          <a:noFill/>
          <a:ln cap="flat" cmpd="sng" w="9525">
            <a:solidFill>
              <a:schemeClr val="dk2"/>
            </a:solidFill>
            <a:prstDash val="solid"/>
            <a:round/>
            <a:headEnd len="sm" w="sm" type="none"/>
            <a:tailEnd len="sm" w="sm" type="none"/>
          </a:ln>
        </p:spPr>
      </p:cxnSp>
      <p:cxnSp>
        <p:nvCxnSpPr>
          <p:cNvPr id="458" name="Google Shape;458;g36b66dd05ac_0_1175"/>
          <p:cNvCxnSpPr/>
          <p:nvPr/>
        </p:nvCxnSpPr>
        <p:spPr>
          <a:xfrm>
            <a:off x="7313875" y="1963825"/>
            <a:ext cx="3300" cy="76800"/>
          </a:xfrm>
          <a:prstGeom prst="straightConnector1">
            <a:avLst/>
          </a:prstGeom>
          <a:noFill/>
          <a:ln cap="flat" cmpd="sng" w="9525">
            <a:solidFill>
              <a:schemeClr val="dk2"/>
            </a:solidFill>
            <a:prstDash val="solid"/>
            <a:round/>
            <a:headEnd len="sm" w="sm" type="none"/>
            <a:tailEnd len="sm" w="sm" type="none"/>
          </a:ln>
        </p:spPr>
      </p:cxnSp>
      <p:cxnSp>
        <p:nvCxnSpPr>
          <p:cNvPr id="459" name="Google Shape;459;g36b66dd05ac_0_1175"/>
          <p:cNvCxnSpPr/>
          <p:nvPr/>
        </p:nvCxnSpPr>
        <p:spPr>
          <a:xfrm>
            <a:off x="7470775" y="3925175"/>
            <a:ext cx="2700" cy="100800"/>
          </a:xfrm>
          <a:prstGeom prst="straightConnector1">
            <a:avLst/>
          </a:prstGeom>
          <a:noFill/>
          <a:ln cap="flat" cmpd="sng" w="9525">
            <a:solidFill>
              <a:schemeClr val="dk2"/>
            </a:solidFill>
            <a:prstDash val="solid"/>
            <a:round/>
            <a:headEnd len="sm" w="sm" type="none"/>
            <a:tailEnd len="sm" w="sm" type="none"/>
          </a:ln>
        </p:spPr>
      </p:cxnSp>
      <p:sp>
        <p:nvSpPr>
          <p:cNvPr id="460" name="Google Shape;460;g36b66dd05ac_0_1175"/>
          <p:cNvSpPr txBox="1"/>
          <p:nvPr/>
        </p:nvSpPr>
        <p:spPr>
          <a:xfrm>
            <a:off x="11052275" y="837075"/>
            <a:ext cx="16329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1" i="0" lang="nl-NL" sz="1300" u="none" cap="none" strike="noStrike">
                <a:solidFill>
                  <a:schemeClr val="dk1"/>
                </a:solidFill>
                <a:latin typeface="Open Sans"/>
                <a:ea typeface="Open Sans"/>
                <a:cs typeface="Open Sans"/>
                <a:sym typeface="Open Sans"/>
              </a:rPr>
              <a:t>UR domain</a:t>
            </a:r>
            <a:endParaRPr b="1" i="0" sz="1300" u="none" cap="none" strike="noStrike">
              <a:solidFill>
                <a:schemeClr val="dk1"/>
              </a:solidFill>
              <a:latin typeface="Open Sans"/>
              <a:ea typeface="Open Sans"/>
              <a:cs typeface="Open Sans"/>
              <a:sym typeface="Open Sans"/>
            </a:endParaRPr>
          </a:p>
        </p:txBody>
      </p:sp>
      <p:sp>
        <p:nvSpPr>
          <p:cNvPr id="461" name="Google Shape;461;g36b66dd05ac_0_1175"/>
          <p:cNvSpPr/>
          <p:nvPr/>
        </p:nvSpPr>
        <p:spPr>
          <a:xfrm rot="2055703">
            <a:off x="6905214" y="2822183"/>
            <a:ext cx="333586" cy="172325"/>
          </a:xfrm>
          <a:prstGeom prst="right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pen Sans"/>
              <a:ea typeface="Open Sans"/>
              <a:cs typeface="Open Sans"/>
              <a:sym typeface="Open Sans"/>
            </a:endParaRPr>
          </a:p>
        </p:txBody>
      </p:sp>
      <p:sp>
        <p:nvSpPr>
          <p:cNvPr id="462" name="Google Shape;462;g36b66dd05ac_0_1175"/>
          <p:cNvSpPr txBox="1"/>
          <p:nvPr/>
        </p:nvSpPr>
        <p:spPr>
          <a:xfrm>
            <a:off x="11052275" y="2613875"/>
            <a:ext cx="16329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1" i="0" lang="nl-NL" sz="1300" u="none" cap="none" strike="noStrike">
                <a:solidFill>
                  <a:schemeClr val="dk1"/>
                </a:solidFill>
                <a:latin typeface="Open Sans"/>
                <a:ea typeface="Open Sans"/>
                <a:cs typeface="Open Sans"/>
                <a:sym typeface="Open Sans"/>
              </a:rPr>
              <a:t>UR domain</a:t>
            </a:r>
            <a:endParaRPr b="1" i="0" sz="1300" u="none" cap="none" strike="noStrike">
              <a:solidFill>
                <a:schemeClr val="dk1"/>
              </a:solidFill>
              <a:latin typeface="Open Sans"/>
              <a:ea typeface="Open Sans"/>
              <a:cs typeface="Open Sans"/>
              <a:sym typeface="Open Sans"/>
            </a:endParaRPr>
          </a:p>
        </p:txBody>
      </p:sp>
      <p:sp>
        <p:nvSpPr>
          <p:cNvPr id="463" name="Google Shape;463;g36b66dd05ac_0_1175"/>
          <p:cNvSpPr txBox="1"/>
          <p:nvPr/>
        </p:nvSpPr>
        <p:spPr>
          <a:xfrm>
            <a:off x="5744500" y="2613875"/>
            <a:ext cx="11922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1" i="0" lang="nl-NL" sz="1300" u="none" cap="none" strike="noStrike">
                <a:solidFill>
                  <a:schemeClr val="dk1"/>
                </a:solidFill>
                <a:latin typeface="Open Sans"/>
                <a:ea typeface="Open Sans"/>
                <a:cs typeface="Open Sans"/>
                <a:sym typeface="Open Sans"/>
              </a:rPr>
              <a:t>NR domain</a:t>
            </a:r>
            <a:endParaRPr b="1" i="0" sz="1300" u="none" cap="none" strike="noStrike">
              <a:solidFill>
                <a:schemeClr val="dk1"/>
              </a:solidFill>
              <a:latin typeface="Open Sans"/>
              <a:ea typeface="Open Sans"/>
              <a:cs typeface="Open Sans"/>
              <a:sym typeface="Open Sans"/>
            </a:endParaRPr>
          </a:p>
        </p:txBody>
      </p:sp>
      <p:sp>
        <p:nvSpPr>
          <p:cNvPr id="464" name="Google Shape;464;g36b66dd05ac_0_1175"/>
          <p:cNvSpPr/>
          <p:nvPr/>
        </p:nvSpPr>
        <p:spPr>
          <a:xfrm rot="7663546">
            <a:off x="10715315" y="2902329"/>
            <a:ext cx="333397" cy="172396"/>
          </a:xfrm>
          <a:prstGeom prst="right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pen Sans"/>
              <a:ea typeface="Open Sans"/>
              <a:cs typeface="Open Sans"/>
              <a:sym typeface="Open Sans"/>
            </a:endParaRPr>
          </a:p>
        </p:txBody>
      </p:sp>
      <p:sp>
        <p:nvSpPr>
          <p:cNvPr id="465" name="Google Shape;465;g36b66dd05ac_0_1175"/>
          <p:cNvSpPr/>
          <p:nvPr/>
        </p:nvSpPr>
        <p:spPr>
          <a:xfrm rot="7663546">
            <a:off x="10715315" y="1137029"/>
            <a:ext cx="333397" cy="172396"/>
          </a:xfrm>
          <a:prstGeom prst="right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pen Sans"/>
              <a:ea typeface="Open Sans"/>
              <a:cs typeface="Open Sans"/>
              <a:sym typeface="Open Sans"/>
            </a:endParaRPr>
          </a:p>
        </p:txBody>
      </p:sp>
      <p:sp>
        <p:nvSpPr>
          <p:cNvPr id="466" name="Google Shape;466;g36b66dd05ac_0_1175"/>
          <p:cNvSpPr txBox="1"/>
          <p:nvPr/>
        </p:nvSpPr>
        <p:spPr>
          <a:xfrm>
            <a:off x="5744500" y="4595075"/>
            <a:ext cx="11922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1" i="0" lang="nl-NL" sz="1300" u="none" cap="none" strike="noStrike">
                <a:solidFill>
                  <a:schemeClr val="dk1"/>
                </a:solidFill>
                <a:latin typeface="Open Sans"/>
                <a:ea typeface="Open Sans"/>
                <a:cs typeface="Open Sans"/>
                <a:sym typeface="Open Sans"/>
              </a:rPr>
              <a:t>NR domain</a:t>
            </a:r>
            <a:endParaRPr b="1" i="0" sz="1300" u="none" cap="none" strike="noStrike">
              <a:solidFill>
                <a:schemeClr val="dk1"/>
              </a:solidFill>
              <a:latin typeface="Open Sans"/>
              <a:ea typeface="Open Sans"/>
              <a:cs typeface="Open Sans"/>
              <a:sym typeface="Open Sans"/>
            </a:endParaRPr>
          </a:p>
        </p:txBody>
      </p:sp>
      <p:sp>
        <p:nvSpPr>
          <p:cNvPr id="467" name="Google Shape;467;g36b66dd05ac_0_1175"/>
          <p:cNvSpPr/>
          <p:nvPr/>
        </p:nvSpPr>
        <p:spPr>
          <a:xfrm rot="2055703">
            <a:off x="7020114" y="4876983"/>
            <a:ext cx="333586" cy="172325"/>
          </a:xfrm>
          <a:prstGeom prst="right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pen Sans"/>
              <a:ea typeface="Open Sans"/>
              <a:cs typeface="Open Sans"/>
              <a:sym typeface="Open Sans"/>
            </a:endParaRPr>
          </a:p>
        </p:txBody>
      </p:sp>
      <p:sp>
        <p:nvSpPr>
          <p:cNvPr id="468" name="Google Shape;468;g36b66dd05ac_0_1175"/>
          <p:cNvSpPr txBox="1"/>
          <p:nvPr/>
        </p:nvSpPr>
        <p:spPr>
          <a:xfrm>
            <a:off x="5667550" y="432575"/>
            <a:ext cx="1511100" cy="585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1" i="0" lang="nl-NL" sz="1300" u="none" cap="none" strike="noStrike">
                <a:solidFill>
                  <a:schemeClr val="dk1"/>
                </a:solidFill>
                <a:latin typeface="Open Sans"/>
                <a:ea typeface="Open Sans"/>
                <a:cs typeface="Open Sans"/>
                <a:sym typeface="Open Sans"/>
              </a:rPr>
              <a:t>Intermediate domain</a:t>
            </a:r>
            <a:endParaRPr b="1" i="0" sz="1300" u="none" cap="none" strike="noStrike">
              <a:solidFill>
                <a:schemeClr val="dk1"/>
              </a:solidFill>
              <a:latin typeface="Open Sans"/>
              <a:ea typeface="Open Sans"/>
              <a:cs typeface="Open Sans"/>
              <a:sym typeface="Open Sans"/>
            </a:endParaRPr>
          </a:p>
        </p:txBody>
      </p:sp>
      <p:sp>
        <p:nvSpPr>
          <p:cNvPr id="469" name="Google Shape;469;g36b66dd05ac_0_1175"/>
          <p:cNvSpPr/>
          <p:nvPr/>
        </p:nvSpPr>
        <p:spPr>
          <a:xfrm rot="2055703">
            <a:off x="6905214" y="766258"/>
            <a:ext cx="333586" cy="172325"/>
          </a:xfrm>
          <a:prstGeom prst="right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pen Sans"/>
              <a:ea typeface="Open Sans"/>
              <a:cs typeface="Open Sans"/>
              <a:sym typeface="Open Sans"/>
            </a:endParaRPr>
          </a:p>
        </p:txBody>
      </p:sp>
      <p:sp>
        <p:nvSpPr>
          <p:cNvPr id="470" name="Google Shape;470;g36b66dd05ac_0_1175"/>
          <p:cNvSpPr txBox="1"/>
          <p:nvPr/>
        </p:nvSpPr>
        <p:spPr>
          <a:xfrm>
            <a:off x="10912575" y="4451575"/>
            <a:ext cx="1279500" cy="585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1" i="0" lang="nl-NL" sz="1300" u="none" cap="none" strike="noStrike">
                <a:solidFill>
                  <a:schemeClr val="dk1"/>
                </a:solidFill>
                <a:latin typeface="Open Sans"/>
                <a:ea typeface="Open Sans"/>
                <a:cs typeface="Open Sans"/>
                <a:sym typeface="Open Sans"/>
              </a:rPr>
              <a:t>Intermediate domain</a:t>
            </a:r>
            <a:endParaRPr b="1" i="0" sz="1300" u="none" cap="none" strike="noStrike">
              <a:solidFill>
                <a:schemeClr val="dk1"/>
              </a:solidFill>
              <a:latin typeface="Open Sans"/>
              <a:ea typeface="Open Sans"/>
              <a:cs typeface="Open Sans"/>
              <a:sym typeface="Open Sans"/>
            </a:endParaRPr>
          </a:p>
        </p:txBody>
      </p:sp>
      <p:sp>
        <p:nvSpPr>
          <p:cNvPr id="471" name="Google Shape;471;g36b66dd05ac_0_1175"/>
          <p:cNvSpPr/>
          <p:nvPr/>
        </p:nvSpPr>
        <p:spPr>
          <a:xfrm rot="7663546">
            <a:off x="10715315" y="4765879"/>
            <a:ext cx="333397" cy="172396"/>
          </a:xfrm>
          <a:prstGeom prst="right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pen Sans"/>
              <a:ea typeface="Open Sans"/>
              <a:cs typeface="Open Sans"/>
              <a:sym typeface="Open Sans"/>
            </a:endParaRPr>
          </a:p>
        </p:txBody>
      </p:sp>
      <p:pic>
        <p:nvPicPr>
          <p:cNvPr id="472" name="Google Shape;472;g36b66dd05ac_0_1175"/>
          <p:cNvPicPr preferRelativeResize="0"/>
          <p:nvPr/>
        </p:nvPicPr>
        <p:blipFill rotWithShape="1">
          <a:blip r:embed="rId4">
            <a:alphaModFix/>
          </a:blip>
          <a:srcRect b="0" l="0" r="0" t="0"/>
          <a:stretch/>
        </p:blipFill>
        <p:spPr>
          <a:xfrm>
            <a:off x="2019338" y="3438712"/>
            <a:ext cx="2723524" cy="12261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g36b66dd05ac_0_935"/>
          <p:cNvSpPr txBox="1"/>
          <p:nvPr>
            <p:ph idx="12" type="sldNum"/>
          </p:nvPr>
        </p:nvSpPr>
        <p:spPr>
          <a:xfrm>
            <a:off x="11116439" y="6489368"/>
            <a:ext cx="389700" cy="252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000"/>
              <a:buFont typeface="Arial"/>
              <a:buNone/>
            </a:pPr>
            <a:r>
              <a:rPr lang="nl-NL"/>
              <a:t>| </a:t>
            </a:r>
            <a:fld id="{00000000-1234-1234-1234-123412341234}" type="slidenum">
              <a:rPr lang="nl-NL"/>
              <a:t>‹#›</a:t>
            </a:fld>
            <a:endParaRPr/>
          </a:p>
        </p:txBody>
      </p:sp>
      <p:sp>
        <p:nvSpPr>
          <p:cNvPr id="479" name="Google Shape;479;g36b66dd05ac_0_935"/>
          <p:cNvSpPr txBox="1"/>
          <p:nvPr>
            <p:ph idx="1" type="body"/>
          </p:nvPr>
        </p:nvSpPr>
        <p:spPr>
          <a:xfrm>
            <a:off x="1017712" y="2215838"/>
            <a:ext cx="10299000" cy="3203700"/>
          </a:xfrm>
          <a:prstGeom prst="rect">
            <a:avLst/>
          </a:prstGeom>
          <a:noFill/>
          <a:ln>
            <a:noFill/>
          </a:ln>
        </p:spPr>
        <p:txBody>
          <a:bodyPr anchorCtr="0" anchor="t" bIns="0" lIns="0" spcFirstLastPara="1" rIns="0" wrap="square" tIns="0">
            <a:noAutofit/>
          </a:bodyPr>
          <a:lstStyle/>
          <a:p>
            <a:pPr indent="-336550" lvl="0" marL="457200" rtl="0" algn="l">
              <a:lnSpc>
                <a:spcPct val="100000"/>
              </a:lnSpc>
              <a:spcBef>
                <a:spcPts val="0"/>
              </a:spcBef>
              <a:spcAft>
                <a:spcPts val="0"/>
              </a:spcAft>
              <a:buSzPts val="1700"/>
              <a:buChar char="●"/>
            </a:pPr>
            <a:r>
              <a:rPr lang="nl-NL"/>
              <a:t>UR matter kinetic energy</a:t>
            </a:r>
            <a:endParaRPr/>
          </a:p>
          <a:p>
            <a:pPr indent="0" lvl="0" marL="457200" rtl="0" algn="l">
              <a:lnSpc>
                <a:spcPct val="100000"/>
              </a:lnSpc>
              <a:spcBef>
                <a:spcPts val="300"/>
              </a:spcBef>
              <a:spcAft>
                <a:spcPts val="0"/>
              </a:spcAft>
              <a:buSzPts val="1700"/>
              <a:buNone/>
            </a:pPr>
            <a:r>
              <a:t/>
            </a:r>
            <a:endParaRPr/>
          </a:p>
          <a:p>
            <a:pPr indent="-336550" lvl="0" marL="457200" rtl="0" algn="l">
              <a:lnSpc>
                <a:spcPct val="150000"/>
              </a:lnSpc>
              <a:spcBef>
                <a:spcPts val="300"/>
              </a:spcBef>
              <a:spcAft>
                <a:spcPts val="0"/>
              </a:spcAft>
              <a:buSzPts val="1700"/>
              <a:buChar char="●"/>
            </a:pPr>
            <a:r>
              <a:rPr lang="nl-NL"/>
              <a:t>Redshift</a:t>
            </a:r>
            <a:endParaRPr/>
          </a:p>
          <a:p>
            <a:pPr indent="-336550" lvl="0" marL="457200" rtl="0" algn="l">
              <a:lnSpc>
                <a:spcPct val="150000"/>
              </a:lnSpc>
              <a:spcBef>
                <a:spcPts val="0"/>
              </a:spcBef>
              <a:spcAft>
                <a:spcPts val="0"/>
              </a:spcAft>
              <a:buSzPts val="1700"/>
              <a:buChar char="●"/>
            </a:pPr>
            <a:r>
              <a:rPr lang="nl-NL"/>
              <a:t>Average kinetic energy:</a:t>
            </a:r>
            <a:endParaRPr/>
          </a:p>
          <a:p>
            <a:pPr indent="-336550" lvl="0" marL="457200" rtl="0" algn="l">
              <a:lnSpc>
                <a:spcPct val="150000"/>
              </a:lnSpc>
              <a:spcBef>
                <a:spcPts val="0"/>
              </a:spcBef>
              <a:spcAft>
                <a:spcPts val="0"/>
              </a:spcAft>
              <a:buSzPts val="1700"/>
              <a:buChar char="●"/>
            </a:pPr>
            <a:r>
              <a:rPr lang="nl-NL"/>
              <a:t>Also:</a:t>
            </a:r>
            <a:endParaRPr/>
          </a:p>
          <a:p>
            <a:pPr indent="0" lvl="0" marL="457200" rtl="0" algn="l">
              <a:lnSpc>
                <a:spcPct val="150000"/>
              </a:lnSpc>
              <a:spcBef>
                <a:spcPts val="300"/>
              </a:spcBef>
              <a:spcAft>
                <a:spcPts val="0"/>
              </a:spcAft>
              <a:buSzPts val="1700"/>
              <a:buNone/>
            </a:pPr>
            <a:r>
              <a:t/>
            </a:r>
            <a:endParaRPr/>
          </a:p>
          <a:p>
            <a:pPr indent="0" lvl="0" marL="0" rtl="0" algn="l">
              <a:lnSpc>
                <a:spcPct val="150000"/>
              </a:lnSpc>
              <a:spcBef>
                <a:spcPts val="300"/>
              </a:spcBef>
              <a:spcAft>
                <a:spcPts val="0"/>
              </a:spcAft>
              <a:buSzPts val="1700"/>
              <a:buNone/>
            </a:pPr>
            <a:r>
              <a:t/>
            </a:r>
            <a:endParaRPr/>
          </a:p>
          <a:p>
            <a:pPr indent="-336550" lvl="0" marL="457200" rtl="0" algn="l">
              <a:lnSpc>
                <a:spcPct val="150000"/>
              </a:lnSpc>
              <a:spcBef>
                <a:spcPts val="300"/>
              </a:spcBef>
              <a:spcAft>
                <a:spcPts val="0"/>
              </a:spcAft>
              <a:buSzPts val="1700"/>
              <a:buChar char="●"/>
            </a:pPr>
            <a:r>
              <a:rPr lang="nl-NL"/>
              <a:t>Temperature of UR matter</a:t>
            </a:r>
            <a:endParaRPr/>
          </a:p>
          <a:p>
            <a:pPr indent="0" lvl="0" marL="457200" rtl="0" algn="l">
              <a:lnSpc>
                <a:spcPct val="100000"/>
              </a:lnSpc>
              <a:spcBef>
                <a:spcPts val="300"/>
              </a:spcBef>
              <a:spcAft>
                <a:spcPts val="300"/>
              </a:spcAft>
              <a:buSzPts val="1700"/>
              <a:buNone/>
            </a:pPr>
            <a:r>
              <a:t/>
            </a:r>
            <a:endParaRPr/>
          </a:p>
        </p:txBody>
      </p:sp>
      <p:sp>
        <p:nvSpPr>
          <p:cNvPr id="480" name="Google Shape;480;g36b66dd05ac_0_935"/>
          <p:cNvSpPr txBox="1"/>
          <p:nvPr>
            <p:ph type="title"/>
          </p:nvPr>
        </p:nvSpPr>
        <p:spPr>
          <a:xfrm>
            <a:off x="876692" y="931413"/>
            <a:ext cx="10440000" cy="72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4400"/>
              <a:buNone/>
            </a:pPr>
            <a:r>
              <a:rPr lang="nl-NL"/>
              <a:t>UR Matter Temperature Evolution</a:t>
            </a:r>
            <a:endParaRPr/>
          </a:p>
        </p:txBody>
      </p:sp>
      <p:sp>
        <p:nvSpPr>
          <p:cNvPr id="481" name="Google Shape;481;g36b66dd05ac_0_935"/>
          <p:cNvSpPr txBox="1"/>
          <p:nvPr>
            <p:ph idx="2" type="body"/>
          </p:nvPr>
        </p:nvSpPr>
        <p:spPr>
          <a:xfrm>
            <a:off x="854075" y="609569"/>
            <a:ext cx="10440000" cy="288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600"/>
              <a:buNone/>
            </a:pPr>
            <a:r>
              <a:t/>
            </a:r>
            <a:endParaRPr/>
          </a:p>
        </p:txBody>
      </p:sp>
      <p:pic>
        <p:nvPicPr>
          <p:cNvPr id="482" name="Google Shape;482;g36b66dd05ac_0_935" title="Drawing.sketchpad (7).png"/>
          <p:cNvPicPr preferRelativeResize="0"/>
          <p:nvPr/>
        </p:nvPicPr>
        <p:blipFill rotWithShape="1">
          <a:blip r:embed="rId3">
            <a:alphaModFix/>
          </a:blip>
          <a:srcRect b="0" l="0" r="0" t="52999"/>
          <a:stretch/>
        </p:blipFill>
        <p:spPr>
          <a:xfrm>
            <a:off x="7670950" y="2733649"/>
            <a:ext cx="4074926" cy="2152724"/>
          </a:xfrm>
          <a:prstGeom prst="rect">
            <a:avLst/>
          </a:prstGeom>
          <a:noFill/>
          <a:ln>
            <a:noFill/>
          </a:ln>
        </p:spPr>
      </p:pic>
      <p:pic>
        <p:nvPicPr>
          <p:cNvPr id="483" name="Google Shape;483;g36b66dd05ac_0_935"/>
          <p:cNvPicPr preferRelativeResize="0"/>
          <p:nvPr/>
        </p:nvPicPr>
        <p:blipFill rotWithShape="1">
          <a:blip r:embed="rId4">
            <a:alphaModFix/>
          </a:blip>
          <a:srcRect b="52792" l="0" r="0" t="0"/>
          <a:stretch/>
        </p:blipFill>
        <p:spPr>
          <a:xfrm>
            <a:off x="0" y="6608487"/>
            <a:ext cx="3499850" cy="249513"/>
          </a:xfrm>
          <a:prstGeom prst="rect">
            <a:avLst/>
          </a:prstGeom>
          <a:noFill/>
          <a:ln>
            <a:noFill/>
          </a:ln>
        </p:spPr>
      </p:pic>
      <p:sp>
        <p:nvSpPr>
          <p:cNvPr id="484" name="Google Shape;484;g36b66dd05ac_0_935"/>
          <p:cNvSpPr/>
          <p:nvPr/>
        </p:nvSpPr>
        <p:spPr>
          <a:xfrm flipH="1">
            <a:off x="2763450" y="3980575"/>
            <a:ext cx="126000" cy="804600"/>
          </a:xfrm>
          <a:prstGeom prst="downArrow">
            <a:avLst>
              <a:gd fmla="val 50000" name="adj1"/>
              <a:gd fmla="val 50000" name="adj2"/>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pen Sans"/>
              <a:ea typeface="Open Sans"/>
              <a:cs typeface="Open Sans"/>
              <a:sym typeface="Open Sans"/>
            </a:endParaRPr>
          </a:p>
        </p:txBody>
      </p:sp>
      <p:sp>
        <p:nvSpPr>
          <p:cNvPr id="485" name="Google Shape;485;g36b66dd05ac_0_935"/>
          <p:cNvSpPr txBox="1"/>
          <p:nvPr/>
        </p:nvSpPr>
        <p:spPr>
          <a:xfrm>
            <a:off x="9064625" y="2272775"/>
            <a:ext cx="31590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Open Sans"/>
              <a:ea typeface="Open Sans"/>
              <a:cs typeface="Open Sans"/>
              <a:sym typeface="Open Sans"/>
            </a:endParaRPr>
          </a:p>
        </p:txBody>
      </p:sp>
      <p:pic>
        <p:nvPicPr>
          <p:cNvPr id="486" name="Google Shape;486;g36b66dd05ac_0_935"/>
          <p:cNvPicPr preferRelativeResize="0"/>
          <p:nvPr/>
        </p:nvPicPr>
        <p:blipFill rotWithShape="1">
          <a:blip r:embed="rId5">
            <a:alphaModFix/>
          </a:blip>
          <a:srcRect b="0" l="0" r="0" t="0"/>
          <a:stretch/>
        </p:blipFill>
        <p:spPr>
          <a:xfrm>
            <a:off x="4378000" y="2292038"/>
            <a:ext cx="1082941" cy="252000"/>
          </a:xfrm>
          <a:prstGeom prst="rect">
            <a:avLst/>
          </a:prstGeom>
          <a:noFill/>
          <a:ln>
            <a:noFill/>
          </a:ln>
        </p:spPr>
      </p:pic>
      <p:pic>
        <p:nvPicPr>
          <p:cNvPr id="487" name="Google Shape;487;g36b66dd05ac_0_935"/>
          <p:cNvPicPr preferRelativeResize="0"/>
          <p:nvPr/>
        </p:nvPicPr>
        <p:blipFill rotWithShape="1">
          <a:blip r:embed="rId6">
            <a:alphaModFix/>
          </a:blip>
          <a:srcRect b="0" l="0" r="0" t="0"/>
          <a:stretch/>
        </p:blipFill>
        <p:spPr>
          <a:xfrm>
            <a:off x="2497250" y="2722075"/>
            <a:ext cx="658400" cy="537550"/>
          </a:xfrm>
          <a:prstGeom prst="rect">
            <a:avLst/>
          </a:prstGeom>
          <a:noFill/>
          <a:ln>
            <a:noFill/>
          </a:ln>
        </p:spPr>
      </p:pic>
      <p:sp>
        <p:nvSpPr>
          <p:cNvPr id="488" name="Google Shape;488;g36b66dd05ac_0_935"/>
          <p:cNvSpPr txBox="1"/>
          <p:nvPr/>
        </p:nvSpPr>
        <p:spPr>
          <a:xfrm>
            <a:off x="62325" y="6426075"/>
            <a:ext cx="1018200" cy="276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
              <a:buFont typeface="Arial"/>
              <a:buNone/>
            </a:pPr>
            <a:r>
              <a:rPr b="0" i="0" lang="nl-NL" sz="600" u="none" cap="none" strike="noStrike">
                <a:solidFill>
                  <a:schemeClr val="dk1"/>
                </a:solidFill>
                <a:latin typeface="Open Sans"/>
                <a:ea typeface="Open Sans"/>
                <a:cs typeface="Open Sans"/>
                <a:sym typeface="Open Sans"/>
              </a:rPr>
              <a:t>modified from: </a:t>
            </a:r>
            <a:endParaRPr b="0" i="0" sz="600" u="none" cap="none" strike="noStrike">
              <a:solidFill>
                <a:schemeClr val="dk1"/>
              </a:solidFill>
              <a:latin typeface="Open Sans"/>
              <a:ea typeface="Open Sans"/>
              <a:cs typeface="Open Sans"/>
              <a:sym typeface="Open Sans"/>
            </a:endParaRPr>
          </a:p>
        </p:txBody>
      </p:sp>
      <p:pic>
        <p:nvPicPr>
          <p:cNvPr id="489" name="Google Shape;489;g36b66dd05ac_0_935"/>
          <p:cNvPicPr preferRelativeResize="0"/>
          <p:nvPr/>
        </p:nvPicPr>
        <p:blipFill rotWithShape="1">
          <a:blip r:embed="rId7">
            <a:alphaModFix/>
          </a:blip>
          <a:srcRect b="0" l="0" r="0" t="0"/>
          <a:stretch/>
        </p:blipFill>
        <p:spPr>
          <a:xfrm>
            <a:off x="2125525" y="3688188"/>
            <a:ext cx="1401854" cy="288000"/>
          </a:xfrm>
          <a:prstGeom prst="rect">
            <a:avLst/>
          </a:prstGeom>
          <a:noFill/>
          <a:ln>
            <a:noFill/>
          </a:ln>
        </p:spPr>
      </p:pic>
      <p:pic>
        <p:nvPicPr>
          <p:cNvPr id="490" name="Google Shape;490;g36b66dd05ac_0_935"/>
          <p:cNvPicPr preferRelativeResize="0"/>
          <p:nvPr/>
        </p:nvPicPr>
        <p:blipFill rotWithShape="1">
          <a:blip r:embed="rId8">
            <a:alphaModFix/>
          </a:blip>
          <a:srcRect b="0" l="0" r="0" t="0"/>
          <a:stretch/>
        </p:blipFill>
        <p:spPr>
          <a:xfrm>
            <a:off x="4536775" y="4788879"/>
            <a:ext cx="1148925" cy="618371"/>
          </a:xfrm>
          <a:prstGeom prst="rect">
            <a:avLst/>
          </a:prstGeom>
          <a:noFill/>
          <a:ln>
            <a:noFill/>
          </a:ln>
        </p:spPr>
      </p:pic>
      <p:pic>
        <p:nvPicPr>
          <p:cNvPr id="491" name="Google Shape;491;g36b66dd05ac_0_935"/>
          <p:cNvPicPr preferRelativeResize="0"/>
          <p:nvPr/>
        </p:nvPicPr>
        <p:blipFill rotWithShape="1">
          <a:blip r:embed="rId9">
            <a:alphaModFix/>
          </a:blip>
          <a:srcRect b="0" l="0" r="0" t="0"/>
          <a:stretch/>
        </p:blipFill>
        <p:spPr>
          <a:xfrm>
            <a:off x="4231250" y="3150648"/>
            <a:ext cx="1024213" cy="5375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g36b66dd05ac_0_620"/>
          <p:cNvSpPr txBox="1"/>
          <p:nvPr>
            <p:ph idx="12" type="sldNum"/>
          </p:nvPr>
        </p:nvSpPr>
        <p:spPr>
          <a:xfrm>
            <a:off x="11116439" y="6489368"/>
            <a:ext cx="389700" cy="252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000"/>
              <a:buFont typeface="Arial"/>
              <a:buNone/>
            </a:pPr>
            <a:r>
              <a:rPr lang="nl-NL"/>
              <a:t>| </a:t>
            </a:r>
            <a:fld id="{00000000-1234-1234-1234-123412341234}" type="slidenum">
              <a:rPr lang="nl-NL"/>
              <a:t>‹#›</a:t>
            </a:fld>
            <a:endParaRPr/>
          </a:p>
        </p:txBody>
      </p:sp>
      <p:sp>
        <p:nvSpPr>
          <p:cNvPr id="498" name="Google Shape;498;g36b66dd05ac_0_620"/>
          <p:cNvSpPr txBox="1"/>
          <p:nvPr>
            <p:ph idx="1" type="body"/>
          </p:nvPr>
        </p:nvSpPr>
        <p:spPr>
          <a:xfrm>
            <a:off x="1017712" y="2215838"/>
            <a:ext cx="10299000" cy="3203700"/>
          </a:xfrm>
          <a:prstGeom prst="rect">
            <a:avLst/>
          </a:prstGeom>
          <a:noFill/>
          <a:ln>
            <a:noFill/>
          </a:ln>
        </p:spPr>
        <p:txBody>
          <a:bodyPr anchorCtr="0" anchor="t" bIns="0" lIns="0" spcFirstLastPara="1" rIns="0" wrap="square" tIns="0">
            <a:noAutofit/>
          </a:bodyPr>
          <a:lstStyle/>
          <a:p>
            <a:pPr indent="-336550" lvl="0" marL="457200" rtl="0" algn="l">
              <a:lnSpc>
                <a:spcPct val="100000"/>
              </a:lnSpc>
              <a:spcBef>
                <a:spcPts val="0"/>
              </a:spcBef>
              <a:spcAft>
                <a:spcPts val="0"/>
              </a:spcAft>
              <a:buSzPts val="1700"/>
              <a:buChar char="●"/>
            </a:pPr>
            <a:r>
              <a:rPr lang="nl-NL"/>
              <a:t>NR matter kinetic energy </a:t>
            </a:r>
            <a:endParaRPr/>
          </a:p>
          <a:p>
            <a:pPr indent="0" lvl="0" marL="457200" rtl="0" algn="l">
              <a:lnSpc>
                <a:spcPct val="100000"/>
              </a:lnSpc>
              <a:spcBef>
                <a:spcPts val="300"/>
              </a:spcBef>
              <a:spcAft>
                <a:spcPts val="0"/>
              </a:spcAft>
              <a:buSzPts val="1700"/>
              <a:buNone/>
            </a:pPr>
            <a:r>
              <a:t/>
            </a:r>
            <a:endParaRPr/>
          </a:p>
          <a:p>
            <a:pPr indent="-336550" lvl="0" marL="457200" rtl="0" algn="l">
              <a:lnSpc>
                <a:spcPct val="150000"/>
              </a:lnSpc>
              <a:spcBef>
                <a:spcPts val="300"/>
              </a:spcBef>
              <a:spcAft>
                <a:spcPts val="0"/>
              </a:spcAft>
              <a:buSzPts val="1700"/>
              <a:buChar char="●"/>
            </a:pPr>
            <a:r>
              <a:rPr lang="nl-NL"/>
              <a:t>Redshift</a:t>
            </a:r>
            <a:endParaRPr/>
          </a:p>
          <a:p>
            <a:pPr indent="-336550" lvl="0" marL="457200" rtl="0" algn="l">
              <a:lnSpc>
                <a:spcPct val="150000"/>
              </a:lnSpc>
              <a:spcBef>
                <a:spcPts val="0"/>
              </a:spcBef>
              <a:spcAft>
                <a:spcPts val="0"/>
              </a:spcAft>
              <a:buSzPts val="1700"/>
              <a:buChar char="●"/>
            </a:pPr>
            <a:r>
              <a:rPr lang="nl-NL"/>
              <a:t>Average kinetic energy:</a:t>
            </a:r>
            <a:endParaRPr/>
          </a:p>
          <a:p>
            <a:pPr indent="-336550" lvl="0" marL="457200" rtl="0" algn="l">
              <a:lnSpc>
                <a:spcPct val="150000"/>
              </a:lnSpc>
              <a:spcBef>
                <a:spcPts val="0"/>
              </a:spcBef>
              <a:spcAft>
                <a:spcPts val="0"/>
              </a:spcAft>
              <a:buSzPts val="1700"/>
              <a:buChar char="●"/>
            </a:pPr>
            <a:r>
              <a:rPr lang="nl-NL"/>
              <a:t>Also:</a:t>
            </a:r>
            <a:endParaRPr/>
          </a:p>
          <a:p>
            <a:pPr indent="0" lvl="0" marL="457200" rtl="0" algn="l">
              <a:lnSpc>
                <a:spcPct val="150000"/>
              </a:lnSpc>
              <a:spcBef>
                <a:spcPts val="300"/>
              </a:spcBef>
              <a:spcAft>
                <a:spcPts val="0"/>
              </a:spcAft>
              <a:buSzPts val="1700"/>
              <a:buNone/>
            </a:pPr>
            <a:r>
              <a:t/>
            </a:r>
            <a:endParaRPr/>
          </a:p>
          <a:p>
            <a:pPr indent="0" lvl="0" marL="0" rtl="0" algn="l">
              <a:lnSpc>
                <a:spcPct val="150000"/>
              </a:lnSpc>
              <a:spcBef>
                <a:spcPts val="300"/>
              </a:spcBef>
              <a:spcAft>
                <a:spcPts val="0"/>
              </a:spcAft>
              <a:buSzPts val="1700"/>
              <a:buNone/>
            </a:pPr>
            <a:r>
              <a:t/>
            </a:r>
            <a:endParaRPr/>
          </a:p>
          <a:p>
            <a:pPr indent="-336550" lvl="0" marL="457200" rtl="0" algn="l">
              <a:lnSpc>
                <a:spcPct val="150000"/>
              </a:lnSpc>
              <a:spcBef>
                <a:spcPts val="300"/>
              </a:spcBef>
              <a:spcAft>
                <a:spcPts val="0"/>
              </a:spcAft>
              <a:buSzPts val="1700"/>
              <a:buChar char="●"/>
            </a:pPr>
            <a:r>
              <a:rPr lang="nl-NL"/>
              <a:t>Temperature of NR matter</a:t>
            </a:r>
            <a:endParaRPr/>
          </a:p>
          <a:p>
            <a:pPr indent="0" lvl="0" marL="457200" rtl="0" algn="l">
              <a:lnSpc>
                <a:spcPct val="100000"/>
              </a:lnSpc>
              <a:spcBef>
                <a:spcPts val="300"/>
              </a:spcBef>
              <a:spcAft>
                <a:spcPts val="300"/>
              </a:spcAft>
              <a:buSzPts val="1700"/>
              <a:buNone/>
            </a:pPr>
            <a:r>
              <a:t/>
            </a:r>
            <a:endParaRPr/>
          </a:p>
        </p:txBody>
      </p:sp>
      <p:sp>
        <p:nvSpPr>
          <p:cNvPr id="499" name="Google Shape;499;g36b66dd05ac_0_620"/>
          <p:cNvSpPr txBox="1"/>
          <p:nvPr>
            <p:ph type="title"/>
          </p:nvPr>
        </p:nvSpPr>
        <p:spPr>
          <a:xfrm>
            <a:off x="876692" y="931413"/>
            <a:ext cx="10440000" cy="72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4400"/>
              <a:buNone/>
            </a:pPr>
            <a:r>
              <a:rPr lang="nl-NL"/>
              <a:t>NR Matter Temperature Evolution</a:t>
            </a:r>
            <a:endParaRPr/>
          </a:p>
        </p:txBody>
      </p:sp>
      <p:sp>
        <p:nvSpPr>
          <p:cNvPr id="500" name="Google Shape;500;g36b66dd05ac_0_620"/>
          <p:cNvSpPr txBox="1"/>
          <p:nvPr>
            <p:ph idx="2" type="body"/>
          </p:nvPr>
        </p:nvSpPr>
        <p:spPr>
          <a:xfrm>
            <a:off x="854075" y="609569"/>
            <a:ext cx="10440000" cy="288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600"/>
              <a:buNone/>
            </a:pPr>
            <a:r>
              <a:t/>
            </a:r>
            <a:endParaRPr/>
          </a:p>
        </p:txBody>
      </p:sp>
      <p:pic>
        <p:nvPicPr>
          <p:cNvPr id="501" name="Google Shape;501;g36b66dd05ac_0_620"/>
          <p:cNvPicPr preferRelativeResize="0"/>
          <p:nvPr/>
        </p:nvPicPr>
        <p:blipFill rotWithShape="1">
          <a:blip r:embed="rId3">
            <a:alphaModFix/>
          </a:blip>
          <a:srcRect b="52792" l="0" r="0" t="0"/>
          <a:stretch/>
        </p:blipFill>
        <p:spPr>
          <a:xfrm>
            <a:off x="0" y="6608487"/>
            <a:ext cx="3499850" cy="249513"/>
          </a:xfrm>
          <a:prstGeom prst="rect">
            <a:avLst/>
          </a:prstGeom>
          <a:noFill/>
          <a:ln>
            <a:noFill/>
          </a:ln>
        </p:spPr>
      </p:pic>
      <p:sp>
        <p:nvSpPr>
          <p:cNvPr id="502" name="Google Shape;502;g36b66dd05ac_0_620"/>
          <p:cNvSpPr/>
          <p:nvPr/>
        </p:nvSpPr>
        <p:spPr>
          <a:xfrm flipH="1">
            <a:off x="2763450" y="3980575"/>
            <a:ext cx="126000" cy="804600"/>
          </a:xfrm>
          <a:prstGeom prst="downArrow">
            <a:avLst>
              <a:gd fmla="val 50000" name="adj1"/>
              <a:gd fmla="val 50000" name="adj2"/>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pen Sans"/>
              <a:ea typeface="Open Sans"/>
              <a:cs typeface="Open Sans"/>
              <a:sym typeface="Open Sans"/>
            </a:endParaRPr>
          </a:p>
        </p:txBody>
      </p:sp>
      <p:sp>
        <p:nvSpPr>
          <p:cNvPr id="503" name="Google Shape;503;g36b66dd05ac_0_620"/>
          <p:cNvSpPr txBox="1"/>
          <p:nvPr/>
        </p:nvSpPr>
        <p:spPr>
          <a:xfrm>
            <a:off x="9064625" y="2272775"/>
            <a:ext cx="31590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Open Sans"/>
              <a:ea typeface="Open Sans"/>
              <a:cs typeface="Open Sans"/>
              <a:sym typeface="Open Sans"/>
            </a:endParaRPr>
          </a:p>
        </p:txBody>
      </p:sp>
      <p:pic>
        <p:nvPicPr>
          <p:cNvPr id="504" name="Google Shape;504;g36b66dd05ac_0_620"/>
          <p:cNvPicPr preferRelativeResize="0"/>
          <p:nvPr/>
        </p:nvPicPr>
        <p:blipFill rotWithShape="1">
          <a:blip r:embed="rId4">
            <a:alphaModFix/>
          </a:blip>
          <a:srcRect b="0" l="0" r="0" t="0"/>
          <a:stretch/>
        </p:blipFill>
        <p:spPr>
          <a:xfrm>
            <a:off x="2497250" y="2722075"/>
            <a:ext cx="658400" cy="537550"/>
          </a:xfrm>
          <a:prstGeom prst="rect">
            <a:avLst/>
          </a:prstGeom>
          <a:noFill/>
          <a:ln>
            <a:noFill/>
          </a:ln>
        </p:spPr>
      </p:pic>
      <p:sp>
        <p:nvSpPr>
          <p:cNvPr id="505" name="Google Shape;505;g36b66dd05ac_0_620"/>
          <p:cNvSpPr txBox="1"/>
          <p:nvPr/>
        </p:nvSpPr>
        <p:spPr>
          <a:xfrm>
            <a:off x="62325" y="6426075"/>
            <a:ext cx="1018200" cy="276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
              <a:buFont typeface="Arial"/>
              <a:buNone/>
            </a:pPr>
            <a:r>
              <a:rPr b="0" i="0" lang="nl-NL" sz="600" u="none" cap="none" strike="noStrike">
                <a:solidFill>
                  <a:schemeClr val="dk1"/>
                </a:solidFill>
                <a:latin typeface="Open Sans"/>
                <a:ea typeface="Open Sans"/>
                <a:cs typeface="Open Sans"/>
                <a:sym typeface="Open Sans"/>
              </a:rPr>
              <a:t>Image from: </a:t>
            </a:r>
            <a:endParaRPr b="0" i="0" sz="600" u="none" cap="none" strike="noStrike">
              <a:solidFill>
                <a:schemeClr val="dk1"/>
              </a:solidFill>
              <a:latin typeface="Open Sans"/>
              <a:ea typeface="Open Sans"/>
              <a:cs typeface="Open Sans"/>
              <a:sym typeface="Open Sans"/>
            </a:endParaRPr>
          </a:p>
        </p:txBody>
      </p:sp>
      <p:pic>
        <p:nvPicPr>
          <p:cNvPr id="506" name="Google Shape;506;g36b66dd05ac_0_620"/>
          <p:cNvPicPr preferRelativeResize="0"/>
          <p:nvPr/>
        </p:nvPicPr>
        <p:blipFill rotWithShape="1">
          <a:blip r:embed="rId5">
            <a:alphaModFix/>
          </a:blip>
          <a:srcRect b="0" l="0" r="0" t="0"/>
          <a:stretch/>
        </p:blipFill>
        <p:spPr>
          <a:xfrm>
            <a:off x="2125525" y="3611988"/>
            <a:ext cx="1401854" cy="288000"/>
          </a:xfrm>
          <a:prstGeom prst="rect">
            <a:avLst/>
          </a:prstGeom>
          <a:noFill/>
          <a:ln>
            <a:noFill/>
          </a:ln>
        </p:spPr>
      </p:pic>
      <p:pic>
        <p:nvPicPr>
          <p:cNvPr id="507" name="Google Shape;507;g36b66dd05ac_0_620" title="Drawing.sketchpad (7).png"/>
          <p:cNvPicPr preferRelativeResize="0"/>
          <p:nvPr/>
        </p:nvPicPr>
        <p:blipFill rotWithShape="1">
          <a:blip r:embed="rId6">
            <a:alphaModFix/>
          </a:blip>
          <a:srcRect b="50908" l="0" r="0" t="0"/>
          <a:stretch/>
        </p:blipFill>
        <p:spPr>
          <a:xfrm>
            <a:off x="7576225" y="2805688"/>
            <a:ext cx="4074926" cy="2248576"/>
          </a:xfrm>
          <a:prstGeom prst="rect">
            <a:avLst/>
          </a:prstGeom>
          <a:noFill/>
          <a:ln>
            <a:noFill/>
          </a:ln>
        </p:spPr>
      </p:pic>
      <p:pic>
        <p:nvPicPr>
          <p:cNvPr id="508" name="Google Shape;508;g36b66dd05ac_0_620"/>
          <p:cNvPicPr preferRelativeResize="0"/>
          <p:nvPr/>
        </p:nvPicPr>
        <p:blipFill rotWithShape="1">
          <a:blip r:embed="rId7">
            <a:alphaModFix/>
          </a:blip>
          <a:srcRect b="0" l="0" r="0" t="0"/>
          <a:stretch/>
        </p:blipFill>
        <p:spPr>
          <a:xfrm>
            <a:off x="4441150" y="2097887"/>
            <a:ext cx="1401850" cy="624188"/>
          </a:xfrm>
          <a:prstGeom prst="rect">
            <a:avLst/>
          </a:prstGeom>
          <a:noFill/>
          <a:ln>
            <a:noFill/>
          </a:ln>
        </p:spPr>
      </p:pic>
      <p:pic>
        <p:nvPicPr>
          <p:cNvPr id="509" name="Google Shape;509;g36b66dd05ac_0_620"/>
          <p:cNvPicPr preferRelativeResize="0"/>
          <p:nvPr/>
        </p:nvPicPr>
        <p:blipFill rotWithShape="1">
          <a:blip r:embed="rId8">
            <a:alphaModFix/>
          </a:blip>
          <a:srcRect b="0" l="0" r="0" t="0"/>
          <a:stretch/>
        </p:blipFill>
        <p:spPr>
          <a:xfrm>
            <a:off x="4492036" y="4867299"/>
            <a:ext cx="1300076" cy="624200"/>
          </a:xfrm>
          <a:prstGeom prst="rect">
            <a:avLst/>
          </a:prstGeom>
          <a:noFill/>
          <a:ln>
            <a:noFill/>
          </a:ln>
        </p:spPr>
      </p:pic>
      <p:pic>
        <p:nvPicPr>
          <p:cNvPr id="510" name="Google Shape;510;g36b66dd05ac_0_620"/>
          <p:cNvPicPr preferRelativeResize="0"/>
          <p:nvPr/>
        </p:nvPicPr>
        <p:blipFill rotWithShape="1">
          <a:blip r:embed="rId9">
            <a:alphaModFix/>
          </a:blip>
          <a:srcRect b="0" l="0" r="0" t="0"/>
          <a:stretch/>
        </p:blipFill>
        <p:spPr>
          <a:xfrm>
            <a:off x="4178300" y="3092323"/>
            <a:ext cx="1300075" cy="61031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g36b66dd05ac_0_6"/>
          <p:cNvSpPr txBox="1"/>
          <p:nvPr>
            <p:ph idx="12" type="sldNum"/>
          </p:nvPr>
        </p:nvSpPr>
        <p:spPr>
          <a:xfrm>
            <a:off x="11116439" y="6489368"/>
            <a:ext cx="389700" cy="252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000"/>
              <a:buFont typeface="Arial"/>
              <a:buNone/>
            </a:pPr>
            <a:r>
              <a:rPr lang="nl-NL"/>
              <a:t>| 13</a:t>
            </a:r>
            <a:endParaRPr/>
          </a:p>
        </p:txBody>
      </p:sp>
      <p:sp>
        <p:nvSpPr>
          <p:cNvPr id="517" name="Google Shape;517;g36b66dd05ac_0_6"/>
          <p:cNvSpPr txBox="1"/>
          <p:nvPr>
            <p:ph idx="1" type="body"/>
          </p:nvPr>
        </p:nvSpPr>
        <p:spPr>
          <a:xfrm>
            <a:off x="1017697" y="2215850"/>
            <a:ext cx="7290600" cy="3203700"/>
          </a:xfrm>
          <a:prstGeom prst="rect">
            <a:avLst/>
          </a:prstGeom>
          <a:noFill/>
          <a:ln>
            <a:noFill/>
          </a:ln>
        </p:spPr>
        <p:txBody>
          <a:bodyPr anchorCtr="0" anchor="t" bIns="0" lIns="0" spcFirstLastPara="1" rIns="0" wrap="square" tIns="0">
            <a:noAutofit/>
          </a:bodyPr>
          <a:lstStyle/>
          <a:p>
            <a:pPr indent="-336550" lvl="0" marL="457200" rtl="0" algn="l">
              <a:lnSpc>
                <a:spcPct val="200000"/>
              </a:lnSpc>
              <a:spcBef>
                <a:spcPts val="0"/>
              </a:spcBef>
              <a:spcAft>
                <a:spcPts val="0"/>
              </a:spcAft>
              <a:buSzPts val="1700"/>
              <a:buChar char="●"/>
            </a:pPr>
            <a:r>
              <a:rPr lang="nl-NL"/>
              <a:t>neutrinos UR: good temperature description is</a:t>
            </a:r>
            <a:endParaRPr/>
          </a:p>
          <a:p>
            <a:pPr indent="0" lvl="0" marL="0" rtl="0" algn="l">
              <a:lnSpc>
                <a:spcPct val="200000"/>
              </a:lnSpc>
              <a:spcBef>
                <a:spcPts val="0"/>
              </a:spcBef>
              <a:spcAft>
                <a:spcPts val="0"/>
              </a:spcAft>
              <a:buSzPts val="1700"/>
              <a:buNone/>
            </a:pPr>
            <a:r>
              <a:t/>
            </a:r>
            <a:endParaRPr/>
          </a:p>
          <a:p>
            <a:pPr indent="0" lvl="0" marL="0" rtl="0" algn="l">
              <a:lnSpc>
                <a:spcPct val="200000"/>
              </a:lnSpc>
              <a:spcBef>
                <a:spcPts val="0"/>
              </a:spcBef>
              <a:spcAft>
                <a:spcPts val="0"/>
              </a:spcAft>
              <a:buSzPts val="1700"/>
              <a:buNone/>
            </a:pPr>
            <a:r>
              <a:t/>
            </a:r>
            <a:endParaRPr/>
          </a:p>
          <a:p>
            <a:pPr indent="-336550" lvl="0" marL="457200" rtl="0" algn="l">
              <a:lnSpc>
                <a:spcPct val="200000"/>
              </a:lnSpc>
              <a:spcBef>
                <a:spcPts val="0"/>
              </a:spcBef>
              <a:spcAft>
                <a:spcPts val="0"/>
              </a:spcAft>
              <a:buSzPts val="1700"/>
              <a:buChar char="●"/>
            </a:pPr>
            <a:r>
              <a:rPr lang="nl-NL"/>
              <a:t>neutrinos NR: several definitions exist all of the of the form</a:t>
            </a:r>
            <a:endParaRPr/>
          </a:p>
          <a:p>
            <a:pPr indent="0" lvl="0" marL="457200" rtl="0" algn="l">
              <a:lnSpc>
                <a:spcPct val="200000"/>
              </a:lnSpc>
              <a:spcBef>
                <a:spcPts val="0"/>
              </a:spcBef>
              <a:spcAft>
                <a:spcPts val="0"/>
              </a:spcAft>
              <a:buSzPts val="1700"/>
              <a:buNone/>
            </a:pPr>
            <a:r>
              <a:t/>
            </a:r>
            <a:endParaRPr/>
          </a:p>
          <a:p>
            <a:pPr indent="0" lvl="0" marL="457200" rtl="0" algn="l">
              <a:lnSpc>
                <a:spcPct val="200000"/>
              </a:lnSpc>
              <a:spcBef>
                <a:spcPts val="0"/>
              </a:spcBef>
              <a:spcAft>
                <a:spcPts val="0"/>
              </a:spcAft>
              <a:buSzPts val="1700"/>
              <a:buNone/>
            </a:pPr>
            <a:r>
              <a:t/>
            </a:r>
            <a:endParaRPr/>
          </a:p>
          <a:p>
            <a:pPr indent="0" lvl="0" marL="0" rtl="0" algn="l">
              <a:lnSpc>
                <a:spcPct val="200000"/>
              </a:lnSpc>
              <a:spcBef>
                <a:spcPts val="0"/>
              </a:spcBef>
              <a:spcAft>
                <a:spcPts val="0"/>
              </a:spcAft>
              <a:buSzPts val="1700"/>
              <a:buNone/>
            </a:pPr>
            <a:r>
              <a:t/>
            </a:r>
            <a:endParaRPr/>
          </a:p>
          <a:p>
            <a:pPr indent="-336550" lvl="0" marL="457200" rtl="0" algn="l">
              <a:lnSpc>
                <a:spcPct val="200000"/>
              </a:lnSpc>
              <a:spcBef>
                <a:spcPts val="0"/>
              </a:spcBef>
              <a:spcAft>
                <a:spcPts val="0"/>
              </a:spcAft>
              <a:buSzPts val="1700"/>
              <a:buChar char="●"/>
            </a:pPr>
            <a:r>
              <a:rPr lang="nl-NL"/>
              <a:t>For example,              - temperature gives C ≈ 3.806      </a:t>
            </a:r>
            <a:endParaRPr/>
          </a:p>
          <a:p>
            <a:pPr indent="0" lvl="0" marL="0" rtl="0" algn="l">
              <a:lnSpc>
                <a:spcPct val="150000"/>
              </a:lnSpc>
              <a:spcBef>
                <a:spcPts val="300"/>
              </a:spcBef>
              <a:spcAft>
                <a:spcPts val="0"/>
              </a:spcAft>
              <a:buSzPts val="1700"/>
              <a:buNone/>
            </a:pPr>
            <a:r>
              <a:t/>
            </a:r>
            <a:endParaRPr/>
          </a:p>
        </p:txBody>
      </p:sp>
      <p:sp>
        <p:nvSpPr>
          <p:cNvPr id="518" name="Google Shape;518;g36b66dd05ac_0_6"/>
          <p:cNvSpPr txBox="1"/>
          <p:nvPr>
            <p:ph type="title"/>
          </p:nvPr>
        </p:nvSpPr>
        <p:spPr>
          <a:xfrm>
            <a:off x="876692" y="931413"/>
            <a:ext cx="10440000" cy="72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4400"/>
              <a:buNone/>
            </a:pPr>
            <a:r>
              <a:rPr lang="nl-NL"/>
              <a:t>CNB 'Temperature'</a:t>
            </a:r>
            <a:endParaRPr/>
          </a:p>
        </p:txBody>
      </p:sp>
      <p:sp>
        <p:nvSpPr>
          <p:cNvPr id="519" name="Google Shape;519;g36b66dd05ac_0_6"/>
          <p:cNvSpPr txBox="1"/>
          <p:nvPr>
            <p:ph idx="2" type="body"/>
          </p:nvPr>
        </p:nvSpPr>
        <p:spPr>
          <a:xfrm>
            <a:off x="854075" y="609569"/>
            <a:ext cx="10440000" cy="288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600"/>
              <a:buNone/>
            </a:pPr>
            <a:r>
              <a:t/>
            </a:r>
            <a:endParaRPr/>
          </a:p>
        </p:txBody>
      </p:sp>
      <p:pic>
        <p:nvPicPr>
          <p:cNvPr id="520" name="Google Shape;520;g36b66dd05ac_0_6"/>
          <p:cNvPicPr preferRelativeResize="0"/>
          <p:nvPr/>
        </p:nvPicPr>
        <p:blipFill rotWithShape="1">
          <a:blip r:embed="rId3">
            <a:alphaModFix/>
          </a:blip>
          <a:srcRect b="0" l="0" r="0" t="0"/>
          <a:stretch/>
        </p:blipFill>
        <p:spPr>
          <a:xfrm>
            <a:off x="1535018" y="4384778"/>
            <a:ext cx="4381600" cy="985747"/>
          </a:xfrm>
          <a:prstGeom prst="rect">
            <a:avLst/>
          </a:prstGeom>
          <a:noFill/>
          <a:ln>
            <a:noFill/>
          </a:ln>
        </p:spPr>
      </p:pic>
      <p:pic>
        <p:nvPicPr>
          <p:cNvPr id="521" name="Google Shape;521;g36b66dd05ac_0_6"/>
          <p:cNvPicPr preferRelativeResize="0"/>
          <p:nvPr/>
        </p:nvPicPr>
        <p:blipFill rotWithShape="1">
          <a:blip r:embed="rId4">
            <a:alphaModFix/>
          </a:blip>
          <a:srcRect b="0" l="0" r="0" t="0"/>
          <a:stretch/>
        </p:blipFill>
        <p:spPr>
          <a:xfrm>
            <a:off x="1535025" y="2828738"/>
            <a:ext cx="2774050" cy="844075"/>
          </a:xfrm>
          <a:prstGeom prst="rect">
            <a:avLst/>
          </a:prstGeom>
          <a:noFill/>
          <a:ln>
            <a:noFill/>
          </a:ln>
        </p:spPr>
      </p:pic>
      <p:pic>
        <p:nvPicPr>
          <p:cNvPr id="522" name="Google Shape;522;g36b66dd05ac_0_6"/>
          <p:cNvPicPr preferRelativeResize="0"/>
          <p:nvPr/>
        </p:nvPicPr>
        <p:blipFill rotWithShape="1">
          <a:blip r:embed="rId5">
            <a:alphaModFix/>
          </a:blip>
          <a:srcRect b="0" l="0" r="53891" t="0"/>
          <a:stretch/>
        </p:blipFill>
        <p:spPr>
          <a:xfrm>
            <a:off x="3054125" y="5827725"/>
            <a:ext cx="599450" cy="6103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g36b66dd05ac_0_29"/>
          <p:cNvSpPr txBox="1"/>
          <p:nvPr>
            <p:ph idx="12" type="sldNum"/>
          </p:nvPr>
        </p:nvSpPr>
        <p:spPr>
          <a:xfrm>
            <a:off x="11116439" y="6489368"/>
            <a:ext cx="389700" cy="252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000"/>
              <a:buFont typeface="Arial"/>
              <a:buNone/>
            </a:pPr>
            <a:r>
              <a:rPr lang="nl-NL"/>
              <a:t>| </a:t>
            </a:r>
            <a:fld id="{00000000-1234-1234-1234-123412341234}" type="slidenum">
              <a:rPr lang="nl-NL"/>
              <a:t>‹#›</a:t>
            </a:fld>
            <a:endParaRPr/>
          </a:p>
        </p:txBody>
      </p:sp>
      <p:sp>
        <p:nvSpPr>
          <p:cNvPr id="529" name="Google Shape;529;g36b66dd05ac_0_29"/>
          <p:cNvSpPr txBox="1"/>
          <p:nvPr>
            <p:ph type="title"/>
          </p:nvPr>
        </p:nvSpPr>
        <p:spPr>
          <a:xfrm>
            <a:off x="876692" y="931413"/>
            <a:ext cx="10440000" cy="72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4400"/>
              <a:buNone/>
            </a:pPr>
            <a:r>
              <a:rPr lang="nl-NL"/>
              <a:t>T-Constants </a:t>
            </a:r>
            <a:endParaRPr/>
          </a:p>
        </p:txBody>
      </p:sp>
      <p:sp>
        <p:nvSpPr>
          <p:cNvPr id="530" name="Google Shape;530;g36b66dd05ac_0_29"/>
          <p:cNvSpPr txBox="1"/>
          <p:nvPr>
            <p:ph idx="2" type="body"/>
          </p:nvPr>
        </p:nvSpPr>
        <p:spPr>
          <a:xfrm>
            <a:off x="854075" y="609569"/>
            <a:ext cx="10440000" cy="288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600"/>
              <a:buNone/>
            </a:pPr>
            <a:r>
              <a:t/>
            </a:r>
            <a:endParaRPr/>
          </a:p>
        </p:txBody>
      </p:sp>
      <p:sp>
        <p:nvSpPr>
          <p:cNvPr id="531" name="Google Shape;531;g36b66dd05ac_0_29"/>
          <p:cNvSpPr txBox="1"/>
          <p:nvPr>
            <p:ph idx="1" type="body"/>
          </p:nvPr>
        </p:nvSpPr>
        <p:spPr>
          <a:xfrm>
            <a:off x="1017706" y="2215850"/>
            <a:ext cx="5118300" cy="3203700"/>
          </a:xfrm>
          <a:prstGeom prst="rect">
            <a:avLst/>
          </a:prstGeom>
          <a:noFill/>
          <a:ln>
            <a:noFill/>
          </a:ln>
        </p:spPr>
        <p:txBody>
          <a:bodyPr anchorCtr="0" anchor="t" bIns="0" lIns="0" spcFirstLastPara="1" rIns="0" wrap="square" tIns="0">
            <a:noAutofit/>
          </a:bodyPr>
          <a:lstStyle/>
          <a:p>
            <a:pPr indent="-336550" lvl="0" marL="457200" rtl="0" algn="l">
              <a:lnSpc>
                <a:spcPct val="150000"/>
              </a:lnSpc>
              <a:spcBef>
                <a:spcPts val="300"/>
              </a:spcBef>
              <a:spcAft>
                <a:spcPts val="0"/>
              </a:spcAft>
              <a:buSzPts val="1700"/>
              <a:buChar char="●"/>
            </a:pPr>
            <a:r>
              <a:rPr lang="nl-NL"/>
              <a:t>Several definitions</a:t>
            </a:r>
            <a:endParaRPr/>
          </a:p>
          <a:p>
            <a:pPr indent="-336550" lvl="0" marL="457200" rtl="0" algn="l">
              <a:lnSpc>
                <a:spcPct val="150000"/>
              </a:lnSpc>
              <a:spcBef>
                <a:spcPts val="0"/>
              </a:spcBef>
              <a:spcAft>
                <a:spcPts val="0"/>
              </a:spcAft>
              <a:buSzPts val="1700"/>
              <a:buChar char="●"/>
            </a:pPr>
            <a:r>
              <a:rPr lang="nl-NL"/>
              <a:t>Densities and             are matched to FD gas with this temperature. </a:t>
            </a:r>
            <a:endParaRPr/>
          </a:p>
          <a:p>
            <a:pPr indent="-336550" lvl="0" marL="457200" rtl="0" algn="l">
              <a:lnSpc>
                <a:spcPct val="150000"/>
              </a:lnSpc>
              <a:spcBef>
                <a:spcPts val="0"/>
              </a:spcBef>
              <a:spcAft>
                <a:spcPts val="0"/>
              </a:spcAft>
              <a:buSzPts val="1700"/>
              <a:buChar char="●"/>
            </a:pPr>
            <a:r>
              <a:rPr lang="nl-NL"/>
              <a:t>For example number density </a:t>
            </a:r>
            <a:endParaRPr/>
          </a:p>
          <a:p>
            <a:pPr indent="0" lvl="0" marL="0" rtl="0" algn="l">
              <a:lnSpc>
                <a:spcPct val="150000"/>
              </a:lnSpc>
              <a:spcBef>
                <a:spcPts val="300"/>
              </a:spcBef>
              <a:spcAft>
                <a:spcPts val="0"/>
              </a:spcAft>
              <a:buSzPts val="1700"/>
              <a:buNone/>
            </a:pPr>
            <a:r>
              <a:t/>
            </a:r>
            <a:endParaRPr/>
          </a:p>
          <a:p>
            <a:pPr indent="0" lvl="0" marL="0" rtl="0" algn="l">
              <a:lnSpc>
                <a:spcPct val="150000"/>
              </a:lnSpc>
              <a:spcBef>
                <a:spcPts val="300"/>
              </a:spcBef>
              <a:spcAft>
                <a:spcPts val="0"/>
              </a:spcAft>
              <a:buSzPts val="1700"/>
              <a:buNone/>
            </a:pPr>
            <a:r>
              <a:t/>
            </a:r>
            <a:endParaRPr/>
          </a:p>
          <a:p>
            <a:pPr indent="-336550" lvl="0" marL="457200" rtl="0" algn="l">
              <a:lnSpc>
                <a:spcPct val="150000"/>
              </a:lnSpc>
              <a:spcBef>
                <a:spcPts val="300"/>
              </a:spcBef>
              <a:spcAft>
                <a:spcPts val="0"/>
              </a:spcAft>
              <a:buSzPts val="1700"/>
              <a:buChar char="●"/>
            </a:pPr>
            <a:r>
              <a:rPr lang="nl-NL"/>
              <a:t>Thermodynamic Temperature:</a:t>
            </a:r>
            <a:endParaRPr/>
          </a:p>
          <a:p>
            <a:pPr indent="0" lvl="0" marL="457200" rtl="0" algn="l">
              <a:lnSpc>
                <a:spcPct val="150000"/>
              </a:lnSpc>
              <a:spcBef>
                <a:spcPts val="300"/>
              </a:spcBef>
              <a:spcAft>
                <a:spcPts val="0"/>
              </a:spcAft>
              <a:buSzPts val="1700"/>
              <a:buNone/>
            </a:pPr>
            <a:r>
              <a:rPr lang="nl-NL"/>
              <a:t> </a:t>
            </a:r>
            <a:endParaRPr/>
          </a:p>
        </p:txBody>
      </p:sp>
      <p:pic>
        <p:nvPicPr>
          <p:cNvPr id="532" name="Google Shape;532;g36b66dd05ac_0_29"/>
          <p:cNvPicPr preferRelativeResize="0"/>
          <p:nvPr/>
        </p:nvPicPr>
        <p:blipFill rotWithShape="1">
          <a:blip r:embed="rId3">
            <a:alphaModFix/>
          </a:blip>
          <a:srcRect b="0" l="0" r="0" t="0"/>
          <a:stretch/>
        </p:blipFill>
        <p:spPr>
          <a:xfrm>
            <a:off x="1565625" y="5142425"/>
            <a:ext cx="2337050" cy="797300"/>
          </a:xfrm>
          <a:prstGeom prst="rect">
            <a:avLst/>
          </a:prstGeom>
          <a:noFill/>
          <a:ln>
            <a:noFill/>
          </a:ln>
        </p:spPr>
      </p:pic>
      <p:pic>
        <p:nvPicPr>
          <p:cNvPr id="533" name="Google Shape;533;g36b66dd05ac_0_29"/>
          <p:cNvPicPr preferRelativeResize="0"/>
          <p:nvPr/>
        </p:nvPicPr>
        <p:blipFill rotWithShape="1">
          <a:blip r:embed="rId4">
            <a:alphaModFix/>
          </a:blip>
          <a:srcRect b="0" l="0" r="61165" t="0"/>
          <a:stretch/>
        </p:blipFill>
        <p:spPr>
          <a:xfrm>
            <a:off x="3082800" y="2661013"/>
            <a:ext cx="529650" cy="327050"/>
          </a:xfrm>
          <a:prstGeom prst="rect">
            <a:avLst/>
          </a:prstGeom>
          <a:noFill/>
          <a:ln>
            <a:noFill/>
          </a:ln>
        </p:spPr>
      </p:pic>
      <p:pic>
        <p:nvPicPr>
          <p:cNvPr id="534" name="Google Shape;534;g36b66dd05ac_0_29"/>
          <p:cNvPicPr preferRelativeResize="0"/>
          <p:nvPr/>
        </p:nvPicPr>
        <p:blipFill rotWithShape="1">
          <a:blip r:embed="rId5">
            <a:alphaModFix/>
          </a:blip>
          <a:srcRect b="0" l="0" r="0" t="0"/>
          <a:stretch/>
        </p:blipFill>
        <p:spPr>
          <a:xfrm>
            <a:off x="6569512" y="4477875"/>
            <a:ext cx="4747186" cy="863125"/>
          </a:xfrm>
          <a:prstGeom prst="rect">
            <a:avLst/>
          </a:prstGeom>
          <a:noFill/>
          <a:ln>
            <a:noFill/>
          </a:ln>
        </p:spPr>
      </p:pic>
      <p:pic>
        <p:nvPicPr>
          <p:cNvPr id="535" name="Google Shape;535;g36b66dd05ac_0_29"/>
          <p:cNvPicPr preferRelativeResize="0"/>
          <p:nvPr/>
        </p:nvPicPr>
        <p:blipFill rotWithShape="1">
          <a:blip r:embed="rId6">
            <a:alphaModFix/>
          </a:blip>
          <a:srcRect b="0" l="0" r="63592" t="0"/>
          <a:stretch/>
        </p:blipFill>
        <p:spPr>
          <a:xfrm>
            <a:off x="6465054" y="1225637"/>
            <a:ext cx="2859297" cy="2824813"/>
          </a:xfrm>
          <a:prstGeom prst="rect">
            <a:avLst/>
          </a:prstGeom>
          <a:noFill/>
          <a:ln>
            <a:noFill/>
          </a:ln>
        </p:spPr>
      </p:pic>
      <p:pic>
        <p:nvPicPr>
          <p:cNvPr id="536" name="Google Shape;536;g36b66dd05ac_0_29"/>
          <p:cNvPicPr preferRelativeResize="0"/>
          <p:nvPr/>
        </p:nvPicPr>
        <p:blipFill rotWithShape="1">
          <a:blip r:embed="rId6">
            <a:alphaModFix/>
          </a:blip>
          <a:srcRect b="0" l="70695" r="0" t="0"/>
          <a:stretch/>
        </p:blipFill>
        <p:spPr>
          <a:xfrm>
            <a:off x="9208251" y="1225625"/>
            <a:ext cx="2301450" cy="2824824"/>
          </a:xfrm>
          <a:prstGeom prst="rect">
            <a:avLst/>
          </a:prstGeom>
          <a:noFill/>
          <a:ln>
            <a:noFill/>
          </a:ln>
        </p:spPr>
      </p:pic>
      <p:pic>
        <p:nvPicPr>
          <p:cNvPr id="537" name="Google Shape;537;g36b66dd05ac_0_29"/>
          <p:cNvPicPr preferRelativeResize="0"/>
          <p:nvPr/>
        </p:nvPicPr>
        <p:blipFill rotWithShape="1">
          <a:blip r:embed="rId7">
            <a:alphaModFix/>
          </a:blip>
          <a:srcRect b="0" l="0" r="0" t="0"/>
          <a:stretch/>
        </p:blipFill>
        <p:spPr>
          <a:xfrm>
            <a:off x="673100" y="3986950"/>
            <a:ext cx="4755732" cy="4082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g36b66dd05ac_0_956"/>
          <p:cNvSpPr txBox="1"/>
          <p:nvPr>
            <p:ph idx="12" type="sldNum"/>
          </p:nvPr>
        </p:nvSpPr>
        <p:spPr>
          <a:xfrm>
            <a:off x="11116439" y="6489368"/>
            <a:ext cx="389700" cy="252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000"/>
              <a:buNone/>
            </a:pPr>
            <a:r>
              <a:rPr lang="nl-NL"/>
              <a:t>| </a:t>
            </a:r>
            <a:fld id="{00000000-1234-1234-1234-123412341234}" type="slidenum">
              <a:rPr lang="nl-NL"/>
              <a:t>‹#›</a:t>
            </a:fld>
            <a:endParaRPr/>
          </a:p>
        </p:txBody>
      </p:sp>
      <p:sp>
        <p:nvSpPr>
          <p:cNvPr id="544" name="Google Shape;544;g36b66dd05ac_0_956"/>
          <p:cNvSpPr txBox="1"/>
          <p:nvPr>
            <p:ph type="title"/>
          </p:nvPr>
        </p:nvSpPr>
        <p:spPr>
          <a:xfrm>
            <a:off x="876692" y="931413"/>
            <a:ext cx="10440000" cy="72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4400"/>
              <a:buNone/>
            </a:pPr>
            <a:r>
              <a:rPr lang="nl-NL"/>
              <a:t>Constants </a:t>
            </a:r>
            <a:endParaRPr/>
          </a:p>
        </p:txBody>
      </p:sp>
      <p:sp>
        <p:nvSpPr>
          <p:cNvPr id="545" name="Google Shape;545;g36b66dd05ac_0_956"/>
          <p:cNvSpPr txBox="1"/>
          <p:nvPr>
            <p:ph idx="2" type="body"/>
          </p:nvPr>
        </p:nvSpPr>
        <p:spPr>
          <a:xfrm>
            <a:off x="854075" y="609569"/>
            <a:ext cx="10440000" cy="288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600"/>
              <a:buNone/>
            </a:pPr>
            <a:r>
              <a:t/>
            </a:r>
            <a:endParaRPr/>
          </a:p>
        </p:txBody>
      </p:sp>
      <p:sp>
        <p:nvSpPr>
          <p:cNvPr id="546" name="Google Shape;546;g36b66dd05ac_0_956"/>
          <p:cNvSpPr txBox="1"/>
          <p:nvPr>
            <p:ph idx="1" type="body"/>
          </p:nvPr>
        </p:nvSpPr>
        <p:spPr>
          <a:xfrm>
            <a:off x="1017706" y="2215850"/>
            <a:ext cx="5118300" cy="3203700"/>
          </a:xfrm>
          <a:prstGeom prst="rect">
            <a:avLst/>
          </a:prstGeom>
          <a:noFill/>
          <a:ln>
            <a:noFill/>
          </a:ln>
        </p:spPr>
        <p:txBody>
          <a:bodyPr anchorCtr="0" anchor="t" bIns="0" lIns="0" spcFirstLastPara="1" rIns="0" wrap="square" tIns="0">
            <a:noAutofit/>
          </a:bodyPr>
          <a:lstStyle/>
          <a:p>
            <a:pPr indent="0" lvl="0" marL="457200" rtl="0" algn="l">
              <a:lnSpc>
                <a:spcPct val="150000"/>
              </a:lnSpc>
              <a:spcBef>
                <a:spcPts val="300"/>
              </a:spcBef>
              <a:spcAft>
                <a:spcPts val="0"/>
              </a:spcAft>
              <a:buSzPts val="1700"/>
              <a:buNone/>
            </a:pPr>
            <a:r>
              <a:t/>
            </a:r>
            <a:endParaRPr/>
          </a:p>
        </p:txBody>
      </p:sp>
      <p:pic>
        <p:nvPicPr>
          <p:cNvPr id="547" name="Google Shape;547;g36b66dd05ac_0_956"/>
          <p:cNvPicPr preferRelativeResize="0"/>
          <p:nvPr/>
        </p:nvPicPr>
        <p:blipFill rotWithShape="1">
          <a:blip r:embed="rId3">
            <a:alphaModFix/>
          </a:blip>
          <a:srcRect b="0" l="0" r="0" t="0"/>
          <a:stretch/>
        </p:blipFill>
        <p:spPr>
          <a:xfrm>
            <a:off x="731075" y="1763549"/>
            <a:ext cx="10731251" cy="385985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g36b66dd05ac_0_60"/>
          <p:cNvSpPr txBox="1"/>
          <p:nvPr>
            <p:ph idx="12" type="sldNum"/>
          </p:nvPr>
        </p:nvSpPr>
        <p:spPr>
          <a:xfrm>
            <a:off x="11116439" y="6489368"/>
            <a:ext cx="389700" cy="252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000"/>
              <a:buNone/>
            </a:pPr>
            <a:r>
              <a:rPr lang="nl-NL"/>
              <a:t>| </a:t>
            </a:r>
            <a:fld id="{00000000-1234-1234-1234-123412341234}" type="slidenum">
              <a:rPr lang="nl-NL"/>
              <a:t>‹#›</a:t>
            </a:fld>
            <a:endParaRPr/>
          </a:p>
        </p:txBody>
      </p:sp>
      <p:sp>
        <p:nvSpPr>
          <p:cNvPr id="554" name="Google Shape;554;g36b66dd05ac_0_60"/>
          <p:cNvSpPr txBox="1"/>
          <p:nvPr>
            <p:ph idx="1" type="body"/>
          </p:nvPr>
        </p:nvSpPr>
        <p:spPr>
          <a:xfrm>
            <a:off x="1017676" y="2215850"/>
            <a:ext cx="5164500" cy="3203700"/>
          </a:xfrm>
          <a:prstGeom prst="rect">
            <a:avLst/>
          </a:prstGeom>
          <a:noFill/>
          <a:ln>
            <a:noFill/>
          </a:ln>
        </p:spPr>
        <p:txBody>
          <a:bodyPr anchorCtr="0" anchor="t" bIns="0" lIns="0" spcFirstLastPara="1" rIns="0" wrap="square" tIns="0">
            <a:noAutofit/>
          </a:bodyPr>
          <a:lstStyle/>
          <a:p>
            <a:pPr indent="-336550" lvl="0" marL="457200" rtl="0" algn="l">
              <a:lnSpc>
                <a:spcPct val="100000"/>
              </a:lnSpc>
              <a:spcBef>
                <a:spcPts val="0"/>
              </a:spcBef>
              <a:spcAft>
                <a:spcPts val="0"/>
              </a:spcAft>
              <a:buSzPts val="1700"/>
              <a:buChar char="●"/>
            </a:pPr>
            <a:r>
              <a:rPr lang="nl-NL"/>
              <a:t>Example for lowest mass spectrum: </a:t>
            </a:r>
            <a:endParaRPr/>
          </a:p>
          <a:p>
            <a:pPr indent="0" lvl="0" marL="457200" rtl="0" algn="l">
              <a:lnSpc>
                <a:spcPct val="100000"/>
              </a:lnSpc>
              <a:spcBef>
                <a:spcPts val="0"/>
              </a:spcBef>
              <a:spcAft>
                <a:spcPts val="0"/>
              </a:spcAft>
              <a:buSzPts val="1700"/>
              <a:buNone/>
            </a:pPr>
            <a:r>
              <a:rPr lang="nl-NL"/>
              <a:t>0, 9, 50 meV</a:t>
            </a:r>
            <a:endParaRPr/>
          </a:p>
          <a:p>
            <a:pPr indent="0" lvl="0" marL="0" rtl="0" algn="l">
              <a:lnSpc>
                <a:spcPct val="100000"/>
              </a:lnSpc>
              <a:spcBef>
                <a:spcPts val="0"/>
              </a:spcBef>
              <a:spcAft>
                <a:spcPts val="0"/>
              </a:spcAft>
              <a:buSzPts val="1700"/>
              <a:buNone/>
            </a:pPr>
            <a:r>
              <a:t/>
            </a:r>
            <a:endParaRPr/>
          </a:p>
          <a:p>
            <a:pPr indent="-336550" lvl="0" marL="457200" rtl="0" algn="l">
              <a:lnSpc>
                <a:spcPct val="100000"/>
              </a:lnSpc>
              <a:spcBef>
                <a:spcPts val="0"/>
              </a:spcBef>
              <a:spcAft>
                <a:spcPts val="0"/>
              </a:spcAft>
              <a:buSzPts val="1700"/>
              <a:buChar char="●"/>
            </a:pPr>
            <a:r>
              <a:rPr lang="nl-NL"/>
              <a:t>0 meV: 			1.95 K</a:t>
            </a:r>
            <a:endParaRPr/>
          </a:p>
          <a:p>
            <a:pPr indent="0" lvl="0" marL="457200" rtl="0" algn="l">
              <a:lnSpc>
                <a:spcPct val="100000"/>
              </a:lnSpc>
              <a:spcBef>
                <a:spcPts val="0"/>
              </a:spcBef>
              <a:spcAft>
                <a:spcPts val="0"/>
              </a:spcAft>
              <a:buSzPts val="1700"/>
              <a:buNone/>
            </a:pPr>
            <a:r>
              <a:rPr lang="nl-NL"/>
              <a:t>9 meV: 			0.06 to 0.14 K</a:t>
            </a:r>
            <a:endParaRPr/>
          </a:p>
          <a:p>
            <a:pPr indent="0" lvl="0" marL="457200" rtl="0" algn="l">
              <a:lnSpc>
                <a:spcPct val="100000"/>
              </a:lnSpc>
              <a:spcBef>
                <a:spcPts val="0"/>
              </a:spcBef>
              <a:spcAft>
                <a:spcPts val="0"/>
              </a:spcAft>
              <a:buSzPts val="1700"/>
              <a:buNone/>
            </a:pPr>
            <a:r>
              <a:rPr lang="nl-NL"/>
              <a:t>50 meV: 		0.01 to 0.02 K</a:t>
            </a:r>
            <a:endParaRPr/>
          </a:p>
          <a:p>
            <a:pPr indent="0" lvl="0" marL="0" rtl="0" algn="l">
              <a:lnSpc>
                <a:spcPct val="100000"/>
              </a:lnSpc>
              <a:spcBef>
                <a:spcPts val="0"/>
              </a:spcBef>
              <a:spcAft>
                <a:spcPts val="0"/>
              </a:spcAft>
              <a:buSzPts val="1700"/>
              <a:buNone/>
            </a:pPr>
            <a:r>
              <a:t/>
            </a:r>
            <a:endParaRPr/>
          </a:p>
          <a:p>
            <a:pPr indent="-336550" lvl="0" marL="457200" rtl="0" algn="l">
              <a:lnSpc>
                <a:spcPct val="100000"/>
              </a:lnSpc>
              <a:spcBef>
                <a:spcPts val="0"/>
              </a:spcBef>
              <a:spcAft>
                <a:spcPts val="0"/>
              </a:spcAft>
              <a:buSzPts val="1700"/>
              <a:buChar char="●"/>
            </a:pPr>
            <a:r>
              <a:rPr lang="nl-NL"/>
              <a:t>Significantly lower than 1.95 K !</a:t>
            </a:r>
            <a:endParaRPr/>
          </a:p>
        </p:txBody>
      </p:sp>
      <p:sp>
        <p:nvSpPr>
          <p:cNvPr id="555" name="Google Shape;555;g36b66dd05ac_0_60"/>
          <p:cNvSpPr txBox="1"/>
          <p:nvPr>
            <p:ph type="title"/>
          </p:nvPr>
        </p:nvSpPr>
        <p:spPr>
          <a:xfrm>
            <a:off x="876692" y="931413"/>
            <a:ext cx="10440000" cy="72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4400"/>
              <a:buNone/>
            </a:pPr>
            <a:r>
              <a:rPr lang="nl-NL"/>
              <a:t>Temperature Values</a:t>
            </a:r>
            <a:endParaRPr/>
          </a:p>
        </p:txBody>
      </p:sp>
      <p:sp>
        <p:nvSpPr>
          <p:cNvPr id="556" name="Google Shape;556;g36b66dd05ac_0_60"/>
          <p:cNvSpPr txBox="1"/>
          <p:nvPr>
            <p:ph idx="2" type="body"/>
          </p:nvPr>
        </p:nvSpPr>
        <p:spPr>
          <a:xfrm>
            <a:off x="854075" y="609569"/>
            <a:ext cx="10440000" cy="288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600"/>
              <a:buNone/>
            </a:pPr>
            <a:r>
              <a:t/>
            </a:r>
            <a:endParaRPr/>
          </a:p>
        </p:txBody>
      </p:sp>
      <p:sp>
        <p:nvSpPr>
          <p:cNvPr id="557" name="Google Shape;557;g36b66dd05ac_0_60"/>
          <p:cNvSpPr txBox="1"/>
          <p:nvPr/>
        </p:nvSpPr>
        <p:spPr>
          <a:xfrm>
            <a:off x="1704350" y="5203650"/>
            <a:ext cx="8559900" cy="708000"/>
          </a:xfrm>
          <a:prstGeom prst="rect">
            <a:avLst/>
          </a:prstGeom>
          <a:noFill/>
          <a:ln>
            <a:noFill/>
          </a:ln>
        </p:spPr>
        <p:txBody>
          <a:bodyPr anchorCtr="0" anchor="t" bIns="91425" lIns="91425" spcFirstLastPara="1" rIns="91425" wrap="square" tIns="91425">
            <a:spAutoFit/>
          </a:bodyPr>
          <a:lstStyle/>
          <a:p>
            <a:pPr indent="0" lvl="0" marL="457200" marR="0" rtl="0" algn="l">
              <a:lnSpc>
                <a:spcPct val="100000"/>
              </a:lnSpc>
              <a:spcBef>
                <a:spcPts val="300"/>
              </a:spcBef>
              <a:spcAft>
                <a:spcPts val="0"/>
              </a:spcAft>
              <a:buClr>
                <a:srgbClr val="000000"/>
              </a:buClr>
              <a:buSzPts val="1700"/>
              <a:buFont typeface="Arial"/>
              <a:buNone/>
            </a:pPr>
            <a:r>
              <a:rPr b="0" i="0" lang="nl-NL" sz="1700" u="none" cap="none" strike="noStrike">
                <a:solidFill>
                  <a:srgbClr val="0000FF"/>
                </a:solidFill>
                <a:latin typeface="Open Sans ExtraBold"/>
                <a:ea typeface="Open Sans ExtraBold"/>
                <a:cs typeface="Open Sans ExtraBold"/>
                <a:sym typeface="Open Sans ExtraBold"/>
              </a:rPr>
              <a:t>The CNB does </a:t>
            </a:r>
            <a:r>
              <a:rPr b="0" i="0" lang="nl-NL" sz="1700" u="sng" cap="none" strike="noStrike">
                <a:solidFill>
                  <a:srgbClr val="0000FF"/>
                </a:solidFill>
                <a:latin typeface="Open Sans ExtraBold"/>
                <a:ea typeface="Open Sans ExtraBold"/>
                <a:cs typeface="Open Sans ExtraBold"/>
                <a:sym typeface="Open Sans ExtraBold"/>
              </a:rPr>
              <a:t>not</a:t>
            </a:r>
            <a:r>
              <a:rPr b="0" i="0" lang="nl-NL" sz="1700" u="none" cap="none" strike="noStrike">
                <a:solidFill>
                  <a:srgbClr val="0000FF"/>
                </a:solidFill>
                <a:latin typeface="Open Sans ExtraBold"/>
                <a:ea typeface="Open Sans ExtraBold"/>
                <a:cs typeface="Open Sans ExtraBold"/>
                <a:sym typeface="Open Sans ExtraBold"/>
              </a:rPr>
              <a:t> have a temperature of 1.95 Kelvin. But a significantly lower temperature for at least 2 of the 3 neutrino mass-eigenstates. </a:t>
            </a:r>
            <a:endParaRPr b="0" i="0" sz="1600" u="none" cap="none" strike="noStrike">
              <a:solidFill>
                <a:srgbClr val="0000FF"/>
              </a:solidFill>
              <a:latin typeface="Open Sans"/>
              <a:ea typeface="Open Sans"/>
              <a:cs typeface="Open Sans"/>
              <a:sym typeface="Open Sans"/>
            </a:endParaRPr>
          </a:p>
        </p:txBody>
      </p:sp>
      <p:pic>
        <p:nvPicPr>
          <p:cNvPr id="558" name="Google Shape;558;g36b66dd05ac_0_60"/>
          <p:cNvPicPr preferRelativeResize="0"/>
          <p:nvPr/>
        </p:nvPicPr>
        <p:blipFill rotWithShape="1">
          <a:blip r:embed="rId3">
            <a:alphaModFix/>
          </a:blip>
          <a:srcRect b="0" l="0" r="63592" t="0"/>
          <a:stretch/>
        </p:blipFill>
        <p:spPr>
          <a:xfrm>
            <a:off x="6182179" y="1784725"/>
            <a:ext cx="2859297" cy="2824813"/>
          </a:xfrm>
          <a:prstGeom prst="rect">
            <a:avLst/>
          </a:prstGeom>
          <a:noFill/>
          <a:ln>
            <a:noFill/>
          </a:ln>
        </p:spPr>
      </p:pic>
      <p:pic>
        <p:nvPicPr>
          <p:cNvPr id="559" name="Google Shape;559;g36b66dd05ac_0_60"/>
          <p:cNvPicPr preferRelativeResize="0"/>
          <p:nvPr/>
        </p:nvPicPr>
        <p:blipFill rotWithShape="1">
          <a:blip r:embed="rId3">
            <a:alphaModFix/>
          </a:blip>
          <a:srcRect b="0" l="70695" r="0" t="0"/>
          <a:stretch/>
        </p:blipFill>
        <p:spPr>
          <a:xfrm>
            <a:off x="8992626" y="1784725"/>
            <a:ext cx="2301450" cy="282482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g36b66dd05ac_0_1299"/>
          <p:cNvSpPr txBox="1"/>
          <p:nvPr>
            <p:ph idx="12" type="sldNum"/>
          </p:nvPr>
        </p:nvSpPr>
        <p:spPr>
          <a:xfrm>
            <a:off x="11116439" y="6489368"/>
            <a:ext cx="389700" cy="252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000"/>
              <a:buNone/>
            </a:pPr>
            <a:r>
              <a:rPr lang="nl-NL"/>
              <a:t>| </a:t>
            </a:r>
            <a:fld id="{00000000-1234-1234-1234-123412341234}" type="slidenum">
              <a:rPr lang="nl-NL"/>
              <a:t>‹#›</a:t>
            </a:fld>
            <a:endParaRPr/>
          </a:p>
        </p:txBody>
      </p:sp>
      <p:sp>
        <p:nvSpPr>
          <p:cNvPr id="566" name="Google Shape;566;g36b66dd05ac_0_1299"/>
          <p:cNvSpPr txBox="1"/>
          <p:nvPr>
            <p:ph idx="1" type="body"/>
          </p:nvPr>
        </p:nvSpPr>
        <p:spPr>
          <a:xfrm>
            <a:off x="1017712" y="2215838"/>
            <a:ext cx="10299000" cy="3203700"/>
          </a:xfrm>
          <a:prstGeom prst="rect">
            <a:avLst/>
          </a:prstGeom>
          <a:noFill/>
          <a:ln>
            <a:noFill/>
          </a:ln>
        </p:spPr>
        <p:txBody>
          <a:bodyPr anchorCtr="0" anchor="t" bIns="0" lIns="0" spcFirstLastPara="1" rIns="0" wrap="square" tIns="0">
            <a:noAutofit/>
          </a:bodyPr>
          <a:lstStyle/>
          <a:p>
            <a:pPr indent="-336550" lvl="0" marL="457200" rtl="0" algn="l">
              <a:lnSpc>
                <a:spcPct val="200000"/>
              </a:lnSpc>
              <a:spcBef>
                <a:spcPts val="0"/>
              </a:spcBef>
              <a:spcAft>
                <a:spcPts val="0"/>
              </a:spcAft>
              <a:buSzPts val="1700"/>
              <a:buChar char="●"/>
            </a:pPr>
            <a:r>
              <a:rPr lang="nl-NL"/>
              <a:t>NR Matter energy is rest mass </a:t>
            </a:r>
            <a:endParaRPr/>
          </a:p>
          <a:p>
            <a:pPr indent="0" lvl="0" marL="457200" rtl="0" algn="l">
              <a:lnSpc>
                <a:spcPct val="200000"/>
              </a:lnSpc>
              <a:spcBef>
                <a:spcPts val="0"/>
              </a:spcBef>
              <a:spcAft>
                <a:spcPts val="0"/>
              </a:spcAft>
              <a:buSzPts val="1700"/>
              <a:buNone/>
            </a:pPr>
            <a:r>
              <a:t/>
            </a:r>
            <a:endParaRPr/>
          </a:p>
          <a:p>
            <a:pPr indent="-336550" lvl="0" marL="457200" rtl="0" algn="l">
              <a:lnSpc>
                <a:spcPct val="200000"/>
              </a:lnSpc>
              <a:spcBef>
                <a:spcPts val="0"/>
              </a:spcBef>
              <a:spcAft>
                <a:spcPts val="0"/>
              </a:spcAft>
              <a:buSzPts val="1700"/>
              <a:buChar char="●"/>
            </a:pPr>
            <a:r>
              <a:rPr lang="nl-NL"/>
              <a:t>Radiation (UR) energy is</a:t>
            </a:r>
            <a:endParaRPr/>
          </a:p>
          <a:p>
            <a:pPr indent="0" lvl="0" marL="457200" rtl="0" algn="l">
              <a:lnSpc>
                <a:spcPct val="200000"/>
              </a:lnSpc>
              <a:spcBef>
                <a:spcPts val="0"/>
              </a:spcBef>
              <a:spcAft>
                <a:spcPts val="0"/>
              </a:spcAft>
              <a:buSzPts val="1700"/>
              <a:buNone/>
            </a:pPr>
            <a:r>
              <a:t/>
            </a:r>
            <a:endParaRPr/>
          </a:p>
          <a:p>
            <a:pPr indent="-336550" lvl="0" marL="457200" rtl="0" algn="l">
              <a:lnSpc>
                <a:spcPct val="200000"/>
              </a:lnSpc>
              <a:spcBef>
                <a:spcPts val="0"/>
              </a:spcBef>
              <a:spcAft>
                <a:spcPts val="0"/>
              </a:spcAft>
              <a:buSzPts val="1700"/>
              <a:buChar char="●"/>
            </a:pPr>
            <a:r>
              <a:rPr lang="nl-NL"/>
              <a:t>Redshift</a:t>
            </a:r>
            <a:endParaRPr/>
          </a:p>
          <a:p>
            <a:pPr indent="0" lvl="0" marL="0" rtl="0" algn="l">
              <a:lnSpc>
                <a:spcPct val="100000"/>
              </a:lnSpc>
              <a:spcBef>
                <a:spcPts val="0"/>
              </a:spcBef>
              <a:spcAft>
                <a:spcPts val="0"/>
              </a:spcAft>
              <a:buSzPts val="1700"/>
              <a:buNone/>
            </a:pPr>
            <a:r>
              <a:t/>
            </a:r>
            <a:endParaRPr/>
          </a:p>
          <a:p>
            <a:pPr indent="0" lvl="0" marL="457200" rtl="0" algn="l">
              <a:lnSpc>
                <a:spcPct val="100000"/>
              </a:lnSpc>
              <a:spcBef>
                <a:spcPts val="0"/>
              </a:spcBef>
              <a:spcAft>
                <a:spcPts val="0"/>
              </a:spcAft>
              <a:buSzPts val="1700"/>
              <a:buNone/>
            </a:pPr>
            <a:r>
              <a:t/>
            </a:r>
            <a:endParaRPr/>
          </a:p>
          <a:p>
            <a:pPr indent="0" lvl="0" marL="457200" rtl="0" algn="l">
              <a:lnSpc>
                <a:spcPct val="100000"/>
              </a:lnSpc>
              <a:spcBef>
                <a:spcPts val="0"/>
              </a:spcBef>
              <a:spcAft>
                <a:spcPts val="0"/>
              </a:spcAft>
              <a:buSzPts val="1700"/>
              <a:buNone/>
            </a:pPr>
            <a:r>
              <a:t/>
            </a:r>
            <a:endParaRPr/>
          </a:p>
          <a:p>
            <a:pPr indent="0" lvl="0" marL="457200" rtl="0" algn="l">
              <a:lnSpc>
                <a:spcPct val="100000"/>
              </a:lnSpc>
              <a:spcBef>
                <a:spcPts val="0"/>
              </a:spcBef>
              <a:spcAft>
                <a:spcPts val="0"/>
              </a:spcAft>
              <a:buSzPts val="1700"/>
              <a:buNone/>
            </a:pPr>
            <a:r>
              <a:t/>
            </a:r>
            <a:endParaRPr/>
          </a:p>
          <a:p>
            <a:pPr indent="0" lvl="0" marL="0" rtl="0" algn="l">
              <a:lnSpc>
                <a:spcPct val="100000"/>
              </a:lnSpc>
              <a:spcBef>
                <a:spcPts val="0"/>
              </a:spcBef>
              <a:spcAft>
                <a:spcPts val="0"/>
              </a:spcAft>
              <a:buSzPts val="1700"/>
              <a:buNone/>
            </a:pPr>
            <a:r>
              <a:t/>
            </a:r>
            <a:endParaRPr/>
          </a:p>
        </p:txBody>
      </p:sp>
      <p:sp>
        <p:nvSpPr>
          <p:cNvPr id="567" name="Google Shape;567;g36b66dd05ac_0_1299"/>
          <p:cNvSpPr txBox="1"/>
          <p:nvPr>
            <p:ph type="title"/>
          </p:nvPr>
        </p:nvSpPr>
        <p:spPr>
          <a:xfrm>
            <a:off x="876692" y="931413"/>
            <a:ext cx="10440000" cy="72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4400"/>
              <a:buNone/>
            </a:pPr>
            <a:r>
              <a:rPr lang="nl-NL"/>
              <a:t>Evolution of Energy Density</a:t>
            </a:r>
            <a:endParaRPr/>
          </a:p>
        </p:txBody>
      </p:sp>
      <p:sp>
        <p:nvSpPr>
          <p:cNvPr id="568" name="Google Shape;568;g36b66dd05ac_0_1299"/>
          <p:cNvSpPr txBox="1"/>
          <p:nvPr>
            <p:ph idx="2" type="body"/>
          </p:nvPr>
        </p:nvSpPr>
        <p:spPr>
          <a:xfrm>
            <a:off x="854075" y="609569"/>
            <a:ext cx="10440000" cy="288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600"/>
              <a:buNone/>
            </a:pPr>
            <a:r>
              <a:t/>
            </a:r>
            <a:endParaRPr/>
          </a:p>
        </p:txBody>
      </p:sp>
      <p:pic>
        <p:nvPicPr>
          <p:cNvPr id="569" name="Google Shape;569;g36b66dd05ac_0_1299" title="Drawing.sketchpad (7).png"/>
          <p:cNvPicPr preferRelativeResize="0"/>
          <p:nvPr/>
        </p:nvPicPr>
        <p:blipFill rotWithShape="1">
          <a:blip r:embed="rId3">
            <a:alphaModFix/>
          </a:blip>
          <a:srcRect b="0" l="0" r="0" t="0"/>
          <a:stretch/>
        </p:blipFill>
        <p:spPr>
          <a:xfrm>
            <a:off x="7641950" y="1651425"/>
            <a:ext cx="4074926" cy="4580372"/>
          </a:xfrm>
          <a:prstGeom prst="rect">
            <a:avLst/>
          </a:prstGeom>
          <a:noFill/>
          <a:ln>
            <a:noFill/>
          </a:ln>
        </p:spPr>
      </p:pic>
      <p:pic>
        <p:nvPicPr>
          <p:cNvPr id="570" name="Google Shape;570;g36b66dd05ac_0_1299"/>
          <p:cNvPicPr preferRelativeResize="0"/>
          <p:nvPr/>
        </p:nvPicPr>
        <p:blipFill rotWithShape="1">
          <a:blip r:embed="rId4">
            <a:alphaModFix/>
          </a:blip>
          <a:srcRect b="0" l="0" r="0" t="0"/>
          <a:stretch/>
        </p:blipFill>
        <p:spPr>
          <a:xfrm>
            <a:off x="10121875" y="1363400"/>
            <a:ext cx="1057148" cy="288025"/>
          </a:xfrm>
          <a:prstGeom prst="rect">
            <a:avLst/>
          </a:prstGeom>
          <a:noFill/>
          <a:ln>
            <a:noFill/>
          </a:ln>
        </p:spPr>
      </p:pic>
      <p:pic>
        <p:nvPicPr>
          <p:cNvPr id="571" name="Google Shape;571;g36b66dd05ac_0_1299"/>
          <p:cNvPicPr preferRelativeResize="0"/>
          <p:nvPr/>
        </p:nvPicPr>
        <p:blipFill rotWithShape="1">
          <a:blip r:embed="rId5">
            <a:alphaModFix/>
          </a:blip>
          <a:srcRect b="0" l="0" r="0" t="0"/>
          <a:stretch/>
        </p:blipFill>
        <p:spPr>
          <a:xfrm>
            <a:off x="10031613" y="3771672"/>
            <a:ext cx="1237675" cy="339903"/>
          </a:xfrm>
          <a:prstGeom prst="rect">
            <a:avLst/>
          </a:prstGeom>
          <a:noFill/>
          <a:ln>
            <a:noFill/>
          </a:ln>
        </p:spPr>
      </p:pic>
      <p:pic>
        <p:nvPicPr>
          <p:cNvPr id="572" name="Google Shape;572;g36b66dd05ac_0_1299"/>
          <p:cNvPicPr preferRelativeResize="0"/>
          <p:nvPr/>
        </p:nvPicPr>
        <p:blipFill rotWithShape="1">
          <a:blip r:embed="rId6">
            <a:alphaModFix/>
          </a:blip>
          <a:srcRect b="52792" l="0" r="0" t="0"/>
          <a:stretch/>
        </p:blipFill>
        <p:spPr>
          <a:xfrm>
            <a:off x="0" y="6608487"/>
            <a:ext cx="3499850" cy="249513"/>
          </a:xfrm>
          <a:prstGeom prst="rect">
            <a:avLst/>
          </a:prstGeom>
          <a:noFill/>
          <a:ln>
            <a:noFill/>
          </a:ln>
        </p:spPr>
      </p:pic>
      <p:sp>
        <p:nvSpPr>
          <p:cNvPr id="573" name="Google Shape;573;g36b66dd05ac_0_1299"/>
          <p:cNvSpPr txBox="1"/>
          <p:nvPr/>
        </p:nvSpPr>
        <p:spPr>
          <a:xfrm>
            <a:off x="9064625" y="2272775"/>
            <a:ext cx="31590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Open Sans"/>
              <a:ea typeface="Open Sans"/>
              <a:cs typeface="Open Sans"/>
              <a:sym typeface="Open Sans"/>
            </a:endParaRPr>
          </a:p>
        </p:txBody>
      </p:sp>
      <p:pic>
        <p:nvPicPr>
          <p:cNvPr id="574" name="Google Shape;574;g36b66dd05ac_0_1299"/>
          <p:cNvPicPr preferRelativeResize="0"/>
          <p:nvPr/>
        </p:nvPicPr>
        <p:blipFill rotWithShape="1">
          <a:blip r:embed="rId7">
            <a:alphaModFix/>
          </a:blip>
          <a:srcRect b="0" l="0" r="0" t="0"/>
          <a:stretch/>
        </p:blipFill>
        <p:spPr>
          <a:xfrm>
            <a:off x="4983575" y="2292058"/>
            <a:ext cx="455490" cy="246031"/>
          </a:xfrm>
          <a:prstGeom prst="rect">
            <a:avLst/>
          </a:prstGeom>
          <a:noFill/>
          <a:ln>
            <a:noFill/>
          </a:ln>
        </p:spPr>
      </p:pic>
      <p:pic>
        <p:nvPicPr>
          <p:cNvPr id="575" name="Google Shape;575;g36b66dd05ac_0_1299"/>
          <p:cNvPicPr preferRelativeResize="0"/>
          <p:nvPr/>
        </p:nvPicPr>
        <p:blipFill rotWithShape="1">
          <a:blip r:embed="rId8">
            <a:alphaModFix/>
          </a:blip>
          <a:srcRect b="0" l="0" r="0" t="0"/>
          <a:stretch/>
        </p:blipFill>
        <p:spPr>
          <a:xfrm>
            <a:off x="4267225" y="3455388"/>
            <a:ext cx="1082941" cy="252000"/>
          </a:xfrm>
          <a:prstGeom prst="rect">
            <a:avLst/>
          </a:prstGeom>
          <a:noFill/>
          <a:ln>
            <a:noFill/>
          </a:ln>
        </p:spPr>
      </p:pic>
      <p:pic>
        <p:nvPicPr>
          <p:cNvPr id="576" name="Google Shape;576;g36b66dd05ac_0_1299"/>
          <p:cNvPicPr preferRelativeResize="0"/>
          <p:nvPr/>
        </p:nvPicPr>
        <p:blipFill rotWithShape="1">
          <a:blip r:embed="rId9">
            <a:alphaModFix/>
          </a:blip>
          <a:srcRect b="0" l="0" r="0" t="0"/>
          <a:stretch/>
        </p:blipFill>
        <p:spPr>
          <a:xfrm>
            <a:off x="2519325" y="4328600"/>
            <a:ext cx="658400" cy="537550"/>
          </a:xfrm>
          <a:prstGeom prst="rect">
            <a:avLst/>
          </a:prstGeom>
          <a:noFill/>
          <a:ln>
            <a:noFill/>
          </a:ln>
        </p:spPr>
      </p:pic>
      <p:sp>
        <p:nvSpPr>
          <p:cNvPr id="577" name="Google Shape;577;g36b66dd05ac_0_1299"/>
          <p:cNvSpPr txBox="1"/>
          <p:nvPr/>
        </p:nvSpPr>
        <p:spPr>
          <a:xfrm>
            <a:off x="62325" y="6426075"/>
            <a:ext cx="1018200" cy="276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
              <a:buFont typeface="Arial"/>
              <a:buNone/>
            </a:pPr>
            <a:r>
              <a:rPr b="0" i="0" lang="nl-NL" sz="600" u="none" cap="none" strike="noStrike">
                <a:solidFill>
                  <a:schemeClr val="dk1"/>
                </a:solidFill>
                <a:latin typeface="Open Sans"/>
                <a:ea typeface="Open Sans"/>
                <a:cs typeface="Open Sans"/>
                <a:sym typeface="Open Sans"/>
              </a:rPr>
              <a:t>modified from: </a:t>
            </a:r>
            <a:endParaRPr b="0" i="0" sz="600" u="none" cap="none" strike="noStrike">
              <a:solidFill>
                <a:schemeClr val="dk1"/>
              </a:solidFill>
              <a:latin typeface="Open Sans"/>
              <a:ea typeface="Open Sans"/>
              <a:cs typeface="Open Sans"/>
              <a:sym typeface="Open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g36b66dd05ac_0_662"/>
          <p:cNvSpPr txBox="1"/>
          <p:nvPr>
            <p:ph idx="12" type="sldNum"/>
          </p:nvPr>
        </p:nvSpPr>
        <p:spPr>
          <a:xfrm>
            <a:off x="11116453" y="6489375"/>
            <a:ext cx="508800" cy="252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000"/>
              <a:buFont typeface="Arial"/>
              <a:buNone/>
            </a:pPr>
            <a:r>
              <a:rPr lang="nl-NL"/>
              <a:t>| </a:t>
            </a:r>
            <a:fld id="{00000000-1234-1234-1234-123412341234}" type="slidenum">
              <a:rPr lang="nl-NL"/>
              <a:t>‹#›</a:t>
            </a:fld>
            <a:endParaRPr/>
          </a:p>
        </p:txBody>
      </p:sp>
      <p:sp>
        <p:nvSpPr>
          <p:cNvPr id="584" name="Google Shape;584;g36b66dd05ac_0_662"/>
          <p:cNvSpPr txBox="1"/>
          <p:nvPr>
            <p:ph idx="1" type="body"/>
          </p:nvPr>
        </p:nvSpPr>
        <p:spPr>
          <a:xfrm>
            <a:off x="1017694" y="2215850"/>
            <a:ext cx="4828200" cy="3203700"/>
          </a:xfrm>
          <a:prstGeom prst="rect">
            <a:avLst/>
          </a:prstGeom>
          <a:noFill/>
          <a:ln>
            <a:noFill/>
          </a:ln>
        </p:spPr>
        <p:txBody>
          <a:bodyPr anchorCtr="0" anchor="t" bIns="0" lIns="0" spcFirstLastPara="1" rIns="0" wrap="square" tIns="0">
            <a:noAutofit/>
          </a:bodyPr>
          <a:lstStyle/>
          <a:p>
            <a:pPr indent="-336550" lvl="0" marL="457200" rtl="0" algn="l">
              <a:lnSpc>
                <a:spcPct val="115000"/>
              </a:lnSpc>
              <a:spcBef>
                <a:spcPts val="0"/>
              </a:spcBef>
              <a:spcAft>
                <a:spcPts val="0"/>
              </a:spcAft>
              <a:buSzPts val="1700"/>
              <a:buChar char="●"/>
            </a:pPr>
            <a:r>
              <a:rPr lang="nl-NL"/>
              <a:t>CNB energy density not solvable</a:t>
            </a:r>
            <a:endParaRPr/>
          </a:p>
          <a:p>
            <a:pPr indent="-336550" lvl="0" marL="457200" rtl="0" algn="l">
              <a:lnSpc>
                <a:spcPct val="115000"/>
              </a:lnSpc>
              <a:spcBef>
                <a:spcPts val="0"/>
              </a:spcBef>
              <a:spcAft>
                <a:spcPts val="0"/>
              </a:spcAft>
              <a:buSzPts val="1700"/>
              <a:buChar char="●"/>
            </a:pPr>
            <a:r>
              <a:rPr lang="nl-NL"/>
              <a:t>We approximate the distribution as represented by a single average wave-vector</a:t>
            </a:r>
            <a:endParaRPr/>
          </a:p>
          <a:p>
            <a:pPr indent="-336550" lvl="0" marL="457200" rtl="0" algn="l">
              <a:lnSpc>
                <a:spcPct val="115000"/>
              </a:lnSpc>
              <a:spcBef>
                <a:spcPts val="0"/>
              </a:spcBef>
              <a:spcAft>
                <a:spcPts val="0"/>
              </a:spcAft>
              <a:buSzPts val="1700"/>
              <a:buChar char="●"/>
            </a:pPr>
            <a:r>
              <a:rPr lang="nl-NL"/>
              <a:t>Same number density</a:t>
            </a:r>
            <a:endParaRPr/>
          </a:p>
          <a:p>
            <a:pPr indent="-336550" lvl="0" marL="457200" rtl="0" algn="l">
              <a:lnSpc>
                <a:spcPct val="115000"/>
              </a:lnSpc>
              <a:spcBef>
                <a:spcPts val="0"/>
              </a:spcBef>
              <a:spcAft>
                <a:spcPts val="0"/>
              </a:spcAft>
              <a:buSzPts val="1700"/>
              <a:buChar char="●"/>
            </a:pPr>
            <a:r>
              <a:rPr lang="nl-NL"/>
              <a:t>Max relative error of 3%</a:t>
            </a:r>
            <a:endParaRPr/>
          </a:p>
        </p:txBody>
      </p:sp>
      <p:sp>
        <p:nvSpPr>
          <p:cNvPr id="585" name="Google Shape;585;g36b66dd05ac_0_662"/>
          <p:cNvSpPr txBox="1"/>
          <p:nvPr>
            <p:ph type="title"/>
          </p:nvPr>
        </p:nvSpPr>
        <p:spPr>
          <a:xfrm>
            <a:off x="876692" y="931413"/>
            <a:ext cx="10440000" cy="72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4400"/>
              <a:buNone/>
            </a:pPr>
            <a:r>
              <a:rPr lang="nl-NL"/>
              <a:t>δ-approximation</a:t>
            </a:r>
            <a:endParaRPr/>
          </a:p>
        </p:txBody>
      </p:sp>
      <p:sp>
        <p:nvSpPr>
          <p:cNvPr id="586" name="Google Shape;586;g36b66dd05ac_0_662"/>
          <p:cNvSpPr txBox="1"/>
          <p:nvPr>
            <p:ph idx="2" type="body"/>
          </p:nvPr>
        </p:nvSpPr>
        <p:spPr>
          <a:xfrm>
            <a:off x="854075" y="609569"/>
            <a:ext cx="10440000" cy="288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600"/>
              <a:buNone/>
            </a:pPr>
            <a:r>
              <a:t/>
            </a:r>
            <a:endParaRPr/>
          </a:p>
        </p:txBody>
      </p:sp>
      <p:pic>
        <p:nvPicPr>
          <p:cNvPr id="587" name="Google Shape;587;g36b66dd05ac_0_662"/>
          <p:cNvPicPr preferRelativeResize="0"/>
          <p:nvPr/>
        </p:nvPicPr>
        <p:blipFill rotWithShape="1">
          <a:blip r:embed="rId3">
            <a:alphaModFix/>
          </a:blip>
          <a:srcRect b="0" l="0" r="0" t="0"/>
          <a:stretch/>
        </p:blipFill>
        <p:spPr>
          <a:xfrm>
            <a:off x="6143302" y="1121837"/>
            <a:ext cx="5487749" cy="2822724"/>
          </a:xfrm>
          <a:prstGeom prst="rect">
            <a:avLst/>
          </a:prstGeom>
          <a:noFill/>
          <a:ln>
            <a:noFill/>
          </a:ln>
        </p:spPr>
      </p:pic>
      <p:pic>
        <p:nvPicPr>
          <p:cNvPr id="588" name="Google Shape;588;g36b66dd05ac_0_662"/>
          <p:cNvPicPr preferRelativeResize="0"/>
          <p:nvPr/>
        </p:nvPicPr>
        <p:blipFill rotWithShape="1">
          <a:blip r:embed="rId4">
            <a:alphaModFix/>
          </a:blip>
          <a:srcRect b="0" l="0" r="0" t="0"/>
          <a:stretch/>
        </p:blipFill>
        <p:spPr>
          <a:xfrm>
            <a:off x="7850100" y="4015625"/>
            <a:ext cx="508700" cy="454025"/>
          </a:xfrm>
          <a:prstGeom prst="rect">
            <a:avLst/>
          </a:prstGeom>
          <a:noFill/>
          <a:ln>
            <a:noFill/>
          </a:ln>
        </p:spPr>
      </p:pic>
      <p:pic>
        <p:nvPicPr>
          <p:cNvPr id="589" name="Google Shape;589;g36b66dd05ac_0_662"/>
          <p:cNvPicPr preferRelativeResize="0"/>
          <p:nvPr/>
        </p:nvPicPr>
        <p:blipFill rotWithShape="1">
          <a:blip r:embed="rId5">
            <a:alphaModFix/>
          </a:blip>
          <a:srcRect b="0" l="0" r="0" t="0"/>
          <a:stretch/>
        </p:blipFill>
        <p:spPr>
          <a:xfrm>
            <a:off x="1211550" y="4393450"/>
            <a:ext cx="5487750" cy="53746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g36b66dd05ac_0_673"/>
          <p:cNvSpPr txBox="1"/>
          <p:nvPr>
            <p:ph idx="12" type="sldNum"/>
          </p:nvPr>
        </p:nvSpPr>
        <p:spPr>
          <a:xfrm>
            <a:off x="11116453" y="6489375"/>
            <a:ext cx="508800" cy="252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000"/>
              <a:buFont typeface="Arial"/>
              <a:buNone/>
            </a:pPr>
            <a:r>
              <a:rPr lang="nl-NL"/>
              <a:t>| </a:t>
            </a:r>
            <a:fld id="{00000000-1234-1234-1234-123412341234}" type="slidenum">
              <a:rPr lang="nl-NL"/>
              <a:t>‹#›</a:t>
            </a:fld>
            <a:endParaRPr/>
          </a:p>
        </p:txBody>
      </p:sp>
      <p:sp>
        <p:nvSpPr>
          <p:cNvPr id="596" name="Google Shape;596;g36b66dd05ac_0_673"/>
          <p:cNvSpPr txBox="1"/>
          <p:nvPr>
            <p:ph idx="1" type="body"/>
          </p:nvPr>
        </p:nvSpPr>
        <p:spPr>
          <a:xfrm>
            <a:off x="1017694" y="2215850"/>
            <a:ext cx="4828200" cy="3203700"/>
          </a:xfrm>
          <a:prstGeom prst="rect">
            <a:avLst/>
          </a:prstGeom>
          <a:noFill/>
          <a:ln>
            <a:noFill/>
          </a:ln>
        </p:spPr>
        <p:txBody>
          <a:bodyPr anchorCtr="0" anchor="t" bIns="0" lIns="0" spcFirstLastPara="1" rIns="0" wrap="square" tIns="0">
            <a:noAutofit/>
          </a:bodyPr>
          <a:lstStyle/>
          <a:p>
            <a:pPr indent="-336550" lvl="0" marL="457200" rtl="0" algn="l">
              <a:lnSpc>
                <a:spcPct val="115000"/>
              </a:lnSpc>
              <a:spcBef>
                <a:spcPts val="0"/>
              </a:spcBef>
              <a:spcAft>
                <a:spcPts val="0"/>
              </a:spcAft>
              <a:buSzPts val="1700"/>
              <a:buChar char="●"/>
            </a:pPr>
            <a:r>
              <a:rPr lang="nl-NL"/>
              <a:t>CNB energy density not solvable</a:t>
            </a:r>
            <a:endParaRPr/>
          </a:p>
          <a:p>
            <a:pPr indent="-336550" lvl="0" marL="457200" rtl="0" algn="l">
              <a:lnSpc>
                <a:spcPct val="115000"/>
              </a:lnSpc>
              <a:spcBef>
                <a:spcPts val="0"/>
              </a:spcBef>
              <a:spcAft>
                <a:spcPts val="0"/>
              </a:spcAft>
              <a:buSzPts val="1700"/>
              <a:buChar char="●"/>
            </a:pPr>
            <a:r>
              <a:rPr lang="nl-NL"/>
              <a:t>We approximate the distribution as represented by a single average wave-vector</a:t>
            </a:r>
            <a:endParaRPr/>
          </a:p>
          <a:p>
            <a:pPr indent="-336550" lvl="0" marL="457200" rtl="0" algn="l">
              <a:lnSpc>
                <a:spcPct val="115000"/>
              </a:lnSpc>
              <a:spcBef>
                <a:spcPts val="0"/>
              </a:spcBef>
              <a:spcAft>
                <a:spcPts val="0"/>
              </a:spcAft>
              <a:buSzPts val="1700"/>
              <a:buChar char="●"/>
            </a:pPr>
            <a:r>
              <a:rPr lang="nl-NL"/>
              <a:t>Same number density</a:t>
            </a:r>
            <a:endParaRPr/>
          </a:p>
          <a:p>
            <a:pPr indent="-336550" lvl="0" marL="457200" rtl="0" algn="l">
              <a:lnSpc>
                <a:spcPct val="115000"/>
              </a:lnSpc>
              <a:spcBef>
                <a:spcPts val="0"/>
              </a:spcBef>
              <a:spcAft>
                <a:spcPts val="0"/>
              </a:spcAft>
              <a:buSzPts val="1700"/>
              <a:buChar char="●"/>
            </a:pPr>
            <a:r>
              <a:rPr lang="nl-NL"/>
              <a:t>Max relative error of 3%</a:t>
            </a:r>
            <a:endParaRPr/>
          </a:p>
        </p:txBody>
      </p:sp>
      <p:sp>
        <p:nvSpPr>
          <p:cNvPr id="597" name="Google Shape;597;g36b66dd05ac_0_673"/>
          <p:cNvSpPr txBox="1"/>
          <p:nvPr>
            <p:ph type="title"/>
          </p:nvPr>
        </p:nvSpPr>
        <p:spPr>
          <a:xfrm>
            <a:off x="876692" y="931413"/>
            <a:ext cx="10440000" cy="72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4400"/>
              <a:buNone/>
            </a:pPr>
            <a:r>
              <a:rPr lang="nl-NL"/>
              <a:t>δ-approximation</a:t>
            </a:r>
            <a:endParaRPr/>
          </a:p>
        </p:txBody>
      </p:sp>
      <p:sp>
        <p:nvSpPr>
          <p:cNvPr id="598" name="Google Shape;598;g36b66dd05ac_0_673"/>
          <p:cNvSpPr txBox="1"/>
          <p:nvPr>
            <p:ph idx="2" type="body"/>
          </p:nvPr>
        </p:nvSpPr>
        <p:spPr>
          <a:xfrm>
            <a:off x="854075" y="609569"/>
            <a:ext cx="10440000" cy="288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600"/>
              <a:buNone/>
            </a:pPr>
            <a:r>
              <a:t/>
            </a:r>
            <a:endParaRPr/>
          </a:p>
        </p:txBody>
      </p:sp>
      <p:pic>
        <p:nvPicPr>
          <p:cNvPr id="599" name="Google Shape;599;g36b66dd05ac_0_673"/>
          <p:cNvPicPr preferRelativeResize="0"/>
          <p:nvPr/>
        </p:nvPicPr>
        <p:blipFill rotWithShape="1">
          <a:blip r:embed="rId3">
            <a:alphaModFix/>
          </a:blip>
          <a:srcRect b="0" l="0" r="0" t="0"/>
          <a:stretch/>
        </p:blipFill>
        <p:spPr>
          <a:xfrm>
            <a:off x="6143302" y="1121837"/>
            <a:ext cx="5487749" cy="2822724"/>
          </a:xfrm>
          <a:prstGeom prst="rect">
            <a:avLst/>
          </a:prstGeom>
          <a:noFill/>
          <a:ln>
            <a:noFill/>
          </a:ln>
        </p:spPr>
      </p:pic>
      <p:pic>
        <p:nvPicPr>
          <p:cNvPr id="600" name="Google Shape;600;g36b66dd05ac_0_673"/>
          <p:cNvPicPr preferRelativeResize="0"/>
          <p:nvPr/>
        </p:nvPicPr>
        <p:blipFill rotWithShape="1">
          <a:blip r:embed="rId4">
            <a:alphaModFix/>
          </a:blip>
          <a:srcRect b="0" l="5391" r="0" t="0"/>
          <a:stretch/>
        </p:blipFill>
        <p:spPr>
          <a:xfrm>
            <a:off x="1759125" y="4928302"/>
            <a:ext cx="9747026" cy="1504948"/>
          </a:xfrm>
          <a:prstGeom prst="rect">
            <a:avLst/>
          </a:prstGeom>
          <a:noFill/>
          <a:ln>
            <a:noFill/>
          </a:ln>
        </p:spPr>
      </p:pic>
      <p:pic>
        <p:nvPicPr>
          <p:cNvPr id="601" name="Google Shape;601;g36b66dd05ac_0_673"/>
          <p:cNvPicPr preferRelativeResize="0"/>
          <p:nvPr/>
        </p:nvPicPr>
        <p:blipFill rotWithShape="1">
          <a:blip r:embed="rId5">
            <a:alphaModFix/>
          </a:blip>
          <a:srcRect b="0" l="0" r="0" t="0"/>
          <a:stretch/>
        </p:blipFill>
        <p:spPr>
          <a:xfrm>
            <a:off x="7850100" y="4015625"/>
            <a:ext cx="508700" cy="454025"/>
          </a:xfrm>
          <a:prstGeom prst="rect">
            <a:avLst/>
          </a:prstGeom>
          <a:noFill/>
          <a:ln>
            <a:noFill/>
          </a:ln>
        </p:spPr>
      </p:pic>
      <p:pic>
        <p:nvPicPr>
          <p:cNvPr id="602" name="Google Shape;602;g36b66dd05ac_0_673"/>
          <p:cNvPicPr preferRelativeResize="0"/>
          <p:nvPr/>
        </p:nvPicPr>
        <p:blipFill rotWithShape="1">
          <a:blip r:embed="rId6">
            <a:alphaModFix/>
          </a:blip>
          <a:srcRect b="0" l="0" r="0" t="0"/>
          <a:stretch/>
        </p:blipFill>
        <p:spPr>
          <a:xfrm>
            <a:off x="1211550" y="4393450"/>
            <a:ext cx="5487750" cy="53746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g36126744163_0_17"/>
          <p:cNvSpPr txBox="1"/>
          <p:nvPr>
            <p:ph idx="1" type="body"/>
          </p:nvPr>
        </p:nvSpPr>
        <p:spPr>
          <a:xfrm>
            <a:off x="1017702" y="2215850"/>
            <a:ext cx="8525400" cy="3203700"/>
          </a:xfrm>
          <a:prstGeom prst="rect">
            <a:avLst/>
          </a:prstGeom>
          <a:noFill/>
          <a:ln>
            <a:noFill/>
          </a:ln>
        </p:spPr>
        <p:txBody>
          <a:bodyPr anchorCtr="0" anchor="t" bIns="0" lIns="0" spcFirstLastPara="1" rIns="0" wrap="square" tIns="0">
            <a:noAutofit/>
          </a:bodyPr>
          <a:lstStyle/>
          <a:p>
            <a:pPr indent="-336550" lvl="0" marL="457200" rtl="0" algn="l">
              <a:lnSpc>
                <a:spcPct val="200000"/>
              </a:lnSpc>
              <a:spcBef>
                <a:spcPts val="0"/>
              </a:spcBef>
              <a:spcAft>
                <a:spcPts val="0"/>
              </a:spcAft>
              <a:buSzPts val="1700"/>
              <a:buChar char="●"/>
            </a:pPr>
            <a:r>
              <a:rPr lang="nl-NL"/>
              <a:t>A clear picture of the properties of the Cosmic Neutrino Background (CNB), particularly its temperature, from </a:t>
            </a:r>
            <a:r>
              <a:rPr lang="nl-NL" u="sng"/>
              <a:t>first principles</a:t>
            </a:r>
            <a:endParaRPr u="sng"/>
          </a:p>
          <a:p>
            <a:pPr indent="-336550" lvl="0" marL="457200" rtl="0" algn="l">
              <a:lnSpc>
                <a:spcPct val="200000"/>
              </a:lnSpc>
              <a:spcBef>
                <a:spcPts val="0"/>
              </a:spcBef>
              <a:spcAft>
                <a:spcPts val="0"/>
              </a:spcAft>
              <a:buSzPts val="1700"/>
              <a:buChar char="●"/>
            </a:pPr>
            <a:r>
              <a:rPr lang="nl-NL"/>
              <a:t>Using simple approximations to understand CNB cosmology with </a:t>
            </a:r>
            <a:r>
              <a:rPr lang="nl-NL" u="sng"/>
              <a:t>massive</a:t>
            </a:r>
            <a:r>
              <a:rPr lang="nl-NL"/>
              <a:t> neutrinos</a:t>
            </a:r>
            <a:endParaRPr/>
          </a:p>
        </p:txBody>
      </p:sp>
      <p:sp>
        <p:nvSpPr>
          <p:cNvPr id="329" name="Google Shape;329;g36126744163_0_17"/>
          <p:cNvSpPr txBox="1"/>
          <p:nvPr>
            <p:ph type="title"/>
          </p:nvPr>
        </p:nvSpPr>
        <p:spPr>
          <a:xfrm>
            <a:off x="876692" y="931413"/>
            <a:ext cx="10440000" cy="72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4400"/>
              <a:buNone/>
            </a:pPr>
            <a:r>
              <a:rPr lang="nl-NL"/>
              <a:t>The Goal</a:t>
            </a:r>
            <a:endParaRPr/>
          </a:p>
        </p:txBody>
      </p:sp>
      <p:sp>
        <p:nvSpPr>
          <p:cNvPr id="330" name="Google Shape;330;g36126744163_0_17"/>
          <p:cNvSpPr txBox="1"/>
          <p:nvPr>
            <p:ph idx="2" type="body"/>
          </p:nvPr>
        </p:nvSpPr>
        <p:spPr>
          <a:xfrm>
            <a:off x="854075" y="609569"/>
            <a:ext cx="10440000" cy="288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600"/>
              <a:buNone/>
            </a:pPr>
            <a:r>
              <a:t/>
            </a:r>
            <a:endParaRPr/>
          </a:p>
        </p:txBody>
      </p:sp>
      <p:sp>
        <p:nvSpPr>
          <p:cNvPr id="331" name="Google Shape;331;g36126744163_0_17"/>
          <p:cNvSpPr txBox="1"/>
          <p:nvPr>
            <p:ph idx="12" type="sldNum"/>
          </p:nvPr>
        </p:nvSpPr>
        <p:spPr>
          <a:xfrm>
            <a:off x="11116439" y="6489368"/>
            <a:ext cx="389700" cy="252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000"/>
              <a:buFont typeface="Arial"/>
              <a:buNone/>
            </a:pPr>
            <a:r>
              <a:rPr lang="nl-NL"/>
              <a:t>| 2</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g36b66dd05ac_0_685"/>
          <p:cNvSpPr txBox="1"/>
          <p:nvPr>
            <p:ph idx="1" type="body"/>
          </p:nvPr>
        </p:nvSpPr>
        <p:spPr>
          <a:xfrm>
            <a:off x="1017694" y="2215850"/>
            <a:ext cx="4828200" cy="3203700"/>
          </a:xfrm>
          <a:prstGeom prst="rect">
            <a:avLst/>
          </a:prstGeom>
          <a:noFill/>
          <a:ln>
            <a:noFill/>
          </a:ln>
        </p:spPr>
        <p:txBody>
          <a:bodyPr anchorCtr="0" anchor="t" bIns="0" lIns="0" spcFirstLastPara="1" rIns="0" wrap="square" tIns="0">
            <a:noAutofit/>
          </a:bodyPr>
          <a:lstStyle/>
          <a:p>
            <a:pPr indent="-336550" lvl="0" marL="457200" rtl="0" algn="l">
              <a:lnSpc>
                <a:spcPct val="115000"/>
              </a:lnSpc>
              <a:spcBef>
                <a:spcPts val="0"/>
              </a:spcBef>
              <a:spcAft>
                <a:spcPts val="0"/>
              </a:spcAft>
              <a:buSzPts val="1700"/>
              <a:buChar char="●"/>
            </a:pPr>
            <a:r>
              <a:rPr lang="nl-NL"/>
              <a:t>CNB energy density not solvable</a:t>
            </a:r>
            <a:endParaRPr/>
          </a:p>
          <a:p>
            <a:pPr indent="-336550" lvl="0" marL="457200" rtl="0" algn="l">
              <a:lnSpc>
                <a:spcPct val="115000"/>
              </a:lnSpc>
              <a:spcBef>
                <a:spcPts val="0"/>
              </a:spcBef>
              <a:spcAft>
                <a:spcPts val="0"/>
              </a:spcAft>
              <a:buSzPts val="1700"/>
              <a:buChar char="●"/>
            </a:pPr>
            <a:r>
              <a:rPr lang="nl-NL"/>
              <a:t>We approximate the distribution as represented by a single average wave-vector</a:t>
            </a:r>
            <a:endParaRPr/>
          </a:p>
          <a:p>
            <a:pPr indent="-336550" lvl="0" marL="457200" rtl="0" algn="l">
              <a:lnSpc>
                <a:spcPct val="115000"/>
              </a:lnSpc>
              <a:spcBef>
                <a:spcPts val="0"/>
              </a:spcBef>
              <a:spcAft>
                <a:spcPts val="0"/>
              </a:spcAft>
              <a:buSzPts val="1700"/>
              <a:buChar char="●"/>
            </a:pPr>
            <a:r>
              <a:rPr lang="nl-NL"/>
              <a:t>Same number density</a:t>
            </a:r>
            <a:endParaRPr/>
          </a:p>
          <a:p>
            <a:pPr indent="-336550" lvl="0" marL="457200" rtl="0" algn="l">
              <a:lnSpc>
                <a:spcPct val="115000"/>
              </a:lnSpc>
              <a:spcBef>
                <a:spcPts val="0"/>
              </a:spcBef>
              <a:spcAft>
                <a:spcPts val="0"/>
              </a:spcAft>
              <a:buSzPts val="1700"/>
              <a:buChar char="●"/>
            </a:pPr>
            <a:r>
              <a:rPr lang="nl-NL"/>
              <a:t>Max relative error of 3%</a:t>
            </a:r>
            <a:endParaRPr/>
          </a:p>
        </p:txBody>
      </p:sp>
      <p:sp>
        <p:nvSpPr>
          <p:cNvPr id="609" name="Google Shape;609;g36b66dd05ac_0_685"/>
          <p:cNvSpPr txBox="1"/>
          <p:nvPr>
            <p:ph type="title"/>
          </p:nvPr>
        </p:nvSpPr>
        <p:spPr>
          <a:xfrm>
            <a:off x="876692" y="931413"/>
            <a:ext cx="10440000" cy="72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4400"/>
              <a:buNone/>
            </a:pPr>
            <a:r>
              <a:rPr lang="nl-NL"/>
              <a:t>δ-approximation</a:t>
            </a:r>
            <a:endParaRPr/>
          </a:p>
        </p:txBody>
      </p:sp>
      <p:sp>
        <p:nvSpPr>
          <p:cNvPr id="610" name="Google Shape;610;g36b66dd05ac_0_685"/>
          <p:cNvSpPr txBox="1"/>
          <p:nvPr>
            <p:ph idx="2" type="body"/>
          </p:nvPr>
        </p:nvSpPr>
        <p:spPr>
          <a:xfrm>
            <a:off x="854075" y="609569"/>
            <a:ext cx="10440000" cy="288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600"/>
              <a:buNone/>
            </a:pPr>
            <a:r>
              <a:t/>
            </a:r>
            <a:endParaRPr/>
          </a:p>
        </p:txBody>
      </p:sp>
      <p:pic>
        <p:nvPicPr>
          <p:cNvPr id="611" name="Google Shape;611;g36b66dd05ac_0_685"/>
          <p:cNvPicPr preferRelativeResize="0"/>
          <p:nvPr/>
        </p:nvPicPr>
        <p:blipFill rotWithShape="1">
          <a:blip r:embed="rId3">
            <a:alphaModFix/>
          </a:blip>
          <a:srcRect b="0" l="0" r="0" t="0"/>
          <a:stretch/>
        </p:blipFill>
        <p:spPr>
          <a:xfrm>
            <a:off x="6143302" y="1121837"/>
            <a:ext cx="5487749" cy="2822724"/>
          </a:xfrm>
          <a:prstGeom prst="rect">
            <a:avLst/>
          </a:prstGeom>
          <a:noFill/>
          <a:ln>
            <a:noFill/>
          </a:ln>
        </p:spPr>
      </p:pic>
      <p:pic>
        <p:nvPicPr>
          <p:cNvPr id="612" name="Google Shape;612;g36b66dd05ac_0_685"/>
          <p:cNvPicPr preferRelativeResize="0"/>
          <p:nvPr/>
        </p:nvPicPr>
        <p:blipFill rotWithShape="1">
          <a:blip r:embed="rId4">
            <a:alphaModFix/>
          </a:blip>
          <a:srcRect b="0" l="5391" r="0" t="0"/>
          <a:stretch/>
        </p:blipFill>
        <p:spPr>
          <a:xfrm>
            <a:off x="1759125" y="4928302"/>
            <a:ext cx="9747026" cy="1504948"/>
          </a:xfrm>
          <a:prstGeom prst="rect">
            <a:avLst/>
          </a:prstGeom>
          <a:noFill/>
          <a:ln>
            <a:noFill/>
          </a:ln>
        </p:spPr>
      </p:pic>
      <p:pic>
        <p:nvPicPr>
          <p:cNvPr id="613" name="Google Shape;613;g36b66dd05ac_0_685"/>
          <p:cNvPicPr preferRelativeResize="0"/>
          <p:nvPr/>
        </p:nvPicPr>
        <p:blipFill rotWithShape="1">
          <a:blip r:embed="rId5">
            <a:alphaModFix/>
          </a:blip>
          <a:srcRect b="0" l="0" r="0" t="0"/>
          <a:stretch/>
        </p:blipFill>
        <p:spPr>
          <a:xfrm>
            <a:off x="7850100" y="4015625"/>
            <a:ext cx="508700" cy="454025"/>
          </a:xfrm>
          <a:prstGeom prst="rect">
            <a:avLst/>
          </a:prstGeom>
          <a:noFill/>
          <a:ln>
            <a:noFill/>
          </a:ln>
        </p:spPr>
      </p:pic>
      <p:pic>
        <p:nvPicPr>
          <p:cNvPr id="614" name="Google Shape;614;g36b66dd05ac_0_685"/>
          <p:cNvPicPr preferRelativeResize="0"/>
          <p:nvPr/>
        </p:nvPicPr>
        <p:blipFill rotWithShape="1">
          <a:blip r:embed="rId6">
            <a:alphaModFix/>
          </a:blip>
          <a:srcRect b="0" l="0" r="0" t="0"/>
          <a:stretch/>
        </p:blipFill>
        <p:spPr>
          <a:xfrm>
            <a:off x="1211550" y="4393450"/>
            <a:ext cx="5487750" cy="537466"/>
          </a:xfrm>
          <a:prstGeom prst="rect">
            <a:avLst/>
          </a:prstGeom>
          <a:noFill/>
          <a:ln>
            <a:noFill/>
          </a:ln>
        </p:spPr>
      </p:pic>
      <p:sp>
        <p:nvSpPr>
          <p:cNvPr id="615" name="Google Shape;615;g36b66dd05ac_0_685"/>
          <p:cNvSpPr/>
          <p:nvPr/>
        </p:nvSpPr>
        <p:spPr>
          <a:xfrm>
            <a:off x="3599750" y="4738775"/>
            <a:ext cx="10440000" cy="1884000"/>
          </a:xfrm>
          <a:prstGeom prst="mathMultiply">
            <a:avLst>
              <a:gd fmla="val 23520" name="adj1"/>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pen Sans"/>
              <a:ea typeface="Open Sans"/>
              <a:cs typeface="Open Sans"/>
              <a:sym typeface="Open Sans"/>
            </a:endParaRPr>
          </a:p>
        </p:txBody>
      </p:sp>
      <p:sp>
        <p:nvSpPr>
          <p:cNvPr id="616" name="Google Shape;616;g36b66dd05ac_0_685"/>
          <p:cNvSpPr txBox="1"/>
          <p:nvPr>
            <p:ph idx="12" type="sldNum"/>
          </p:nvPr>
        </p:nvSpPr>
        <p:spPr>
          <a:xfrm>
            <a:off x="11116453" y="6489375"/>
            <a:ext cx="508800" cy="252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000"/>
              <a:buFont typeface="Arial"/>
              <a:buNone/>
            </a:pPr>
            <a:r>
              <a:rPr lang="nl-NL"/>
              <a:t>| </a:t>
            </a:r>
            <a:fld id="{00000000-1234-1234-1234-123412341234}" type="slidenum">
              <a:rPr lang="nl-NL"/>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g36b66dd05ac_0_698"/>
          <p:cNvSpPr txBox="1"/>
          <p:nvPr>
            <p:ph idx="1" type="body"/>
          </p:nvPr>
        </p:nvSpPr>
        <p:spPr>
          <a:xfrm>
            <a:off x="1017694" y="2215850"/>
            <a:ext cx="4828200" cy="3203700"/>
          </a:xfrm>
          <a:prstGeom prst="rect">
            <a:avLst/>
          </a:prstGeom>
          <a:noFill/>
          <a:ln>
            <a:noFill/>
          </a:ln>
        </p:spPr>
        <p:txBody>
          <a:bodyPr anchorCtr="0" anchor="t" bIns="0" lIns="0" spcFirstLastPara="1" rIns="0" wrap="square" tIns="0">
            <a:noAutofit/>
          </a:bodyPr>
          <a:lstStyle/>
          <a:p>
            <a:pPr indent="-336550" lvl="0" marL="457200" rtl="0" algn="l">
              <a:lnSpc>
                <a:spcPct val="115000"/>
              </a:lnSpc>
              <a:spcBef>
                <a:spcPts val="0"/>
              </a:spcBef>
              <a:spcAft>
                <a:spcPts val="0"/>
              </a:spcAft>
              <a:buSzPts val="1700"/>
              <a:buChar char="●"/>
            </a:pPr>
            <a:r>
              <a:rPr lang="nl-NL"/>
              <a:t>CNB energy density not solvable</a:t>
            </a:r>
            <a:endParaRPr/>
          </a:p>
          <a:p>
            <a:pPr indent="-336550" lvl="0" marL="457200" rtl="0" algn="l">
              <a:lnSpc>
                <a:spcPct val="115000"/>
              </a:lnSpc>
              <a:spcBef>
                <a:spcPts val="0"/>
              </a:spcBef>
              <a:spcAft>
                <a:spcPts val="0"/>
              </a:spcAft>
              <a:buSzPts val="1700"/>
              <a:buChar char="●"/>
            </a:pPr>
            <a:r>
              <a:rPr lang="nl-NL"/>
              <a:t>We approximate the distribution as represented by a single average wave-vector</a:t>
            </a:r>
            <a:endParaRPr/>
          </a:p>
          <a:p>
            <a:pPr indent="-336550" lvl="0" marL="457200" rtl="0" algn="l">
              <a:lnSpc>
                <a:spcPct val="115000"/>
              </a:lnSpc>
              <a:spcBef>
                <a:spcPts val="0"/>
              </a:spcBef>
              <a:spcAft>
                <a:spcPts val="0"/>
              </a:spcAft>
              <a:buSzPts val="1700"/>
              <a:buChar char="●"/>
            </a:pPr>
            <a:r>
              <a:rPr lang="nl-NL"/>
              <a:t>Same number density</a:t>
            </a:r>
            <a:endParaRPr/>
          </a:p>
          <a:p>
            <a:pPr indent="-336550" lvl="0" marL="457200" rtl="0" algn="l">
              <a:lnSpc>
                <a:spcPct val="115000"/>
              </a:lnSpc>
              <a:spcBef>
                <a:spcPts val="0"/>
              </a:spcBef>
              <a:spcAft>
                <a:spcPts val="0"/>
              </a:spcAft>
              <a:buSzPts val="1700"/>
              <a:buChar char="●"/>
            </a:pPr>
            <a:r>
              <a:rPr lang="nl-NL"/>
              <a:t>Max relative error of 3%</a:t>
            </a:r>
            <a:endParaRPr/>
          </a:p>
        </p:txBody>
      </p:sp>
      <p:sp>
        <p:nvSpPr>
          <p:cNvPr id="623" name="Google Shape;623;g36b66dd05ac_0_698"/>
          <p:cNvSpPr txBox="1"/>
          <p:nvPr>
            <p:ph type="title"/>
          </p:nvPr>
        </p:nvSpPr>
        <p:spPr>
          <a:xfrm>
            <a:off x="876692" y="931413"/>
            <a:ext cx="10440000" cy="72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4400"/>
              <a:buNone/>
            </a:pPr>
            <a:r>
              <a:rPr lang="nl-NL"/>
              <a:t>δ-approximation</a:t>
            </a:r>
            <a:endParaRPr/>
          </a:p>
        </p:txBody>
      </p:sp>
      <p:sp>
        <p:nvSpPr>
          <p:cNvPr id="624" name="Google Shape;624;g36b66dd05ac_0_698"/>
          <p:cNvSpPr txBox="1"/>
          <p:nvPr>
            <p:ph idx="2" type="body"/>
          </p:nvPr>
        </p:nvSpPr>
        <p:spPr>
          <a:xfrm>
            <a:off x="854075" y="609569"/>
            <a:ext cx="10440000" cy="288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600"/>
              <a:buNone/>
            </a:pPr>
            <a:r>
              <a:t/>
            </a:r>
            <a:endParaRPr/>
          </a:p>
        </p:txBody>
      </p:sp>
      <p:pic>
        <p:nvPicPr>
          <p:cNvPr id="625" name="Google Shape;625;g36b66dd05ac_0_698"/>
          <p:cNvPicPr preferRelativeResize="0"/>
          <p:nvPr/>
        </p:nvPicPr>
        <p:blipFill rotWithShape="1">
          <a:blip r:embed="rId3">
            <a:alphaModFix/>
          </a:blip>
          <a:srcRect b="0" l="0" r="0" t="0"/>
          <a:stretch/>
        </p:blipFill>
        <p:spPr>
          <a:xfrm>
            <a:off x="6143302" y="1121837"/>
            <a:ext cx="5487749" cy="2822724"/>
          </a:xfrm>
          <a:prstGeom prst="rect">
            <a:avLst/>
          </a:prstGeom>
          <a:noFill/>
          <a:ln>
            <a:noFill/>
          </a:ln>
        </p:spPr>
      </p:pic>
      <p:pic>
        <p:nvPicPr>
          <p:cNvPr id="626" name="Google Shape;626;g36b66dd05ac_0_698"/>
          <p:cNvPicPr preferRelativeResize="0"/>
          <p:nvPr/>
        </p:nvPicPr>
        <p:blipFill rotWithShape="1">
          <a:blip r:embed="rId4">
            <a:alphaModFix/>
          </a:blip>
          <a:srcRect b="0" l="5391" r="0" t="0"/>
          <a:stretch/>
        </p:blipFill>
        <p:spPr>
          <a:xfrm>
            <a:off x="1759125" y="4928302"/>
            <a:ext cx="9747026" cy="1504948"/>
          </a:xfrm>
          <a:prstGeom prst="rect">
            <a:avLst/>
          </a:prstGeom>
          <a:noFill/>
          <a:ln>
            <a:noFill/>
          </a:ln>
        </p:spPr>
      </p:pic>
      <p:pic>
        <p:nvPicPr>
          <p:cNvPr id="627" name="Google Shape;627;g36b66dd05ac_0_698"/>
          <p:cNvPicPr preferRelativeResize="0"/>
          <p:nvPr/>
        </p:nvPicPr>
        <p:blipFill rotWithShape="1">
          <a:blip r:embed="rId5">
            <a:alphaModFix/>
          </a:blip>
          <a:srcRect b="0" l="0" r="0" t="0"/>
          <a:stretch/>
        </p:blipFill>
        <p:spPr>
          <a:xfrm>
            <a:off x="7850100" y="4015625"/>
            <a:ext cx="508700" cy="454025"/>
          </a:xfrm>
          <a:prstGeom prst="rect">
            <a:avLst/>
          </a:prstGeom>
          <a:noFill/>
          <a:ln>
            <a:noFill/>
          </a:ln>
        </p:spPr>
      </p:pic>
      <p:pic>
        <p:nvPicPr>
          <p:cNvPr id="628" name="Google Shape;628;g36b66dd05ac_0_698"/>
          <p:cNvPicPr preferRelativeResize="0"/>
          <p:nvPr/>
        </p:nvPicPr>
        <p:blipFill rotWithShape="1">
          <a:blip r:embed="rId6">
            <a:alphaModFix/>
          </a:blip>
          <a:srcRect b="0" l="0" r="0" t="0"/>
          <a:stretch/>
        </p:blipFill>
        <p:spPr>
          <a:xfrm>
            <a:off x="1211550" y="4393450"/>
            <a:ext cx="5487750" cy="537466"/>
          </a:xfrm>
          <a:prstGeom prst="rect">
            <a:avLst/>
          </a:prstGeom>
          <a:noFill/>
          <a:ln>
            <a:noFill/>
          </a:ln>
        </p:spPr>
      </p:pic>
      <p:sp>
        <p:nvSpPr>
          <p:cNvPr id="629" name="Google Shape;629;g36b66dd05ac_0_698"/>
          <p:cNvSpPr txBox="1"/>
          <p:nvPr>
            <p:ph idx="12" type="sldNum"/>
          </p:nvPr>
        </p:nvSpPr>
        <p:spPr>
          <a:xfrm>
            <a:off x="11116453" y="6489375"/>
            <a:ext cx="508800" cy="252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000"/>
              <a:buFont typeface="Arial"/>
              <a:buNone/>
            </a:pPr>
            <a:r>
              <a:rPr lang="nl-NL"/>
              <a:t>| </a:t>
            </a:r>
            <a:fld id="{00000000-1234-1234-1234-123412341234}" type="slidenum">
              <a:rPr lang="nl-NL"/>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sp>
        <p:nvSpPr>
          <p:cNvPr id="635" name="Google Shape;635;g36b66dd05ac_0_710"/>
          <p:cNvSpPr txBox="1"/>
          <p:nvPr>
            <p:ph idx="1" type="body"/>
          </p:nvPr>
        </p:nvSpPr>
        <p:spPr>
          <a:xfrm>
            <a:off x="1017694" y="2215850"/>
            <a:ext cx="4828200" cy="3203700"/>
          </a:xfrm>
          <a:prstGeom prst="rect">
            <a:avLst/>
          </a:prstGeom>
          <a:noFill/>
          <a:ln>
            <a:noFill/>
          </a:ln>
        </p:spPr>
        <p:txBody>
          <a:bodyPr anchorCtr="0" anchor="t" bIns="0" lIns="0" spcFirstLastPara="1" rIns="0" wrap="square" tIns="0">
            <a:noAutofit/>
          </a:bodyPr>
          <a:lstStyle/>
          <a:p>
            <a:pPr indent="-336550" lvl="0" marL="457200" rtl="0" algn="l">
              <a:lnSpc>
                <a:spcPct val="115000"/>
              </a:lnSpc>
              <a:spcBef>
                <a:spcPts val="0"/>
              </a:spcBef>
              <a:spcAft>
                <a:spcPts val="0"/>
              </a:spcAft>
              <a:buSzPts val="1700"/>
              <a:buChar char="●"/>
            </a:pPr>
            <a:r>
              <a:rPr lang="nl-NL"/>
              <a:t>CNB energy density not solvable</a:t>
            </a:r>
            <a:endParaRPr/>
          </a:p>
          <a:p>
            <a:pPr indent="-336550" lvl="0" marL="457200" rtl="0" algn="l">
              <a:lnSpc>
                <a:spcPct val="115000"/>
              </a:lnSpc>
              <a:spcBef>
                <a:spcPts val="0"/>
              </a:spcBef>
              <a:spcAft>
                <a:spcPts val="0"/>
              </a:spcAft>
              <a:buSzPts val="1700"/>
              <a:buChar char="●"/>
            </a:pPr>
            <a:r>
              <a:rPr lang="nl-NL"/>
              <a:t>We approximate the distribution as represented by a single average wave-vector</a:t>
            </a:r>
            <a:endParaRPr/>
          </a:p>
          <a:p>
            <a:pPr indent="-336550" lvl="0" marL="457200" rtl="0" algn="l">
              <a:lnSpc>
                <a:spcPct val="115000"/>
              </a:lnSpc>
              <a:spcBef>
                <a:spcPts val="0"/>
              </a:spcBef>
              <a:spcAft>
                <a:spcPts val="0"/>
              </a:spcAft>
              <a:buSzPts val="1700"/>
              <a:buChar char="●"/>
            </a:pPr>
            <a:r>
              <a:rPr lang="nl-NL"/>
              <a:t>Same number density</a:t>
            </a:r>
            <a:endParaRPr/>
          </a:p>
          <a:p>
            <a:pPr indent="-336550" lvl="0" marL="457200" rtl="0" algn="l">
              <a:lnSpc>
                <a:spcPct val="115000"/>
              </a:lnSpc>
              <a:spcBef>
                <a:spcPts val="0"/>
              </a:spcBef>
              <a:spcAft>
                <a:spcPts val="0"/>
              </a:spcAft>
              <a:buSzPts val="1700"/>
              <a:buChar char="●"/>
            </a:pPr>
            <a:r>
              <a:rPr lang="nl-NL"/>
              <a:t>Max relative error of 3%</a:t>
            </a:r>
            <a:endParaRPr/>
          </a:p>
        </p:txBody>
      </p:sp>
      <p:sp>
        <p:nvSpPr>
          <p:cNvPr id="636" name="Google Shape;636;g36b66dd05ac_0_710"/>
          <p:cNvSpPr txBox="1"/>
          <p:nvPr>
            <p:ph type="title"/>
          </p:nvPr>
        </p:nvSpPr>
        <p:spPr>
          <a:xfrm>
            <a:off x="876692" y="931413"/>
            <a:ext cx="10440000" cy="72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4400"/>
              <a:buNone/>
            </a:pPr>
            <a:r>
              <a:rPr lang="nl-NL"/>
              <a:t>δ-approximation</a:t>
            </a:r>
            <a:endParaRPr/>
          </a:p>
        </p:txBody>
      </p:sp>
      <p:sp>
        <p:nvSpPr>
          <p:cNvPr id="637" name="Google Shape;637;g36b66dd05ac_0_710"/>
          <p:cNvSpPr txBox="1"/>
          <p:nvPr>
            <p:ph idx="2" type="body"/>
          </p:nvPr>
        </p:nvSpPr>
        <p:spPr>
          <a:xfrm>
            <a:off x="854075" y="609569"/>
            <a:ext cx="10440000" cy="288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600"/>
              <a:buNone/>
            </a:pPr>
            <a:r>
              <a:t/>
            </a:r>
            <a:endParaRPr/>
          </a:p>
        </p:txBody>
      </p:sp>
      <p:pic>
        <p:nvPicPr>
          <p:cNvPr id="638" name="Google Shape;638;g36b66dd05ac_0_710"/>
          <p:cNvPicPr preferRelativeResize="0"/>
          <p:nvPr/>
        </p:nvPicPr>
        <p:blipFill rotWithShape="1">
          <a:blip r:embed="rId3">
            <a:alphaModFix/>
          </a:blip>
          <a:srcRect b="0" l="0" r="0" t="0"/>
          <a:stretch/>
        </p:blipFill>
        <p:spPr>
          <a:xfrm>
            <a:off x="6143302" y="1121837"/>
            <a:ext cx="5487749" cy="2822724"/>
          </a:xfrm>
          <a:prstGeom prst="rect">
            <a:avLst/>
          </a:prstGeom>
          <a:noFill/>
          <a:ln>
            <a:noFill/>
          </a:ln>
        </p:spPr>
      </p:pic>
      <p:pic>
        <p:nvPicPr>
          <p:cNvPr id="639" name="Google Shape;639;g36b66dd05ac_0_710"/>
          <p:cNvPicPr preferRelativeResize="0"/>
          <p:nvPr/>
        </p:nvPicPr>
        <p:blipFill rotWithShape="1">
          <a:blip r:embed="rId4">
            <a:alphaModFix/>
          </a:blip>
          <a:srcRect b="0" l="5391" r="0" t="0"/>
          <a:stretch/>
        </p:blipFill>
        <p:spPr>
          <a:xfrm>
            <a:off x="1759125" y="4928302"/>
            <a:ext cx="9747026" cy="1504948"/>
          </a:xfrm>
          <a:prstGeom prst="rect">
            <a:avLst/>
          </a:prstGeom>
          <a:noFill/>
          <a:ln>
            <a:noFill/>
          </a:ln>
        </p:spPr>
      </p:pic>
      <p:pic>
        <p:nvPicPr>
          <p:cNvPr id="640" name="Google Shape;640;g36b66dd05ac_0_710"/>
          <p:cNvPicPr preferRelativeResize="0"/>
          <p:nvPr/>
        </p:nvPicPr>
        <p:blipFill rotWithShape="1">
          <a:blip r:embed="rId5">
            <a:alphaModFix/>
          </a:blip>
          <a:srcRect b="0" l="0" r="0" t="0"/>
          <a:stretch/>
        </p:blipFill>
        <p:spPr>
          <a:xfrm>
            <a:off x="7850100" y="4015625"/>
            <a:ext cx="508700" cy="454025"/>
          </a:xfrm>
          <a:prstGeom prst="rect">
            <a:avLst/>
          </a:prstGeom>
          <a:noFill/>
          <a:ln>
            <a:noFill/>
          </a:ln>
        </p:spPr>
      </p:pic>
      <p:pic>
        <p:nvPicPr>
          <p:cNvPr id="641" name="Google Shape;641;g36b66dd05ac_0_710"/>
          <p:cNvPicPr preferRelativeResize="0"/>
          <p:nvPr/>
        </p:nvPicPr>
        <p:blipFill rotWithShape="1">
          <a:blip r:embed="rId6">
            <a:alphaModFix/>
          </a:blip>
          <a:srcRect b="0" l="0" r="0" t="0"/>
          <a:stretch/>
        </p:blipFill>
        <p:spPr>
          <a:xfrm>
            <a:off x="1211550" y="4393450"/>
            <a:ext cx="5487750" cy="537466"/>
          </a:xfrm>
          <a:prstGeom prst="rect">
            <a:avLst/>
          </a:prstGeom>
          <a:noFill/>
          <a:ln>
            <a:noFill/>
          </a:ln>
        </p:spPr>
      </p:pic>
      <p:sp>
        <p:nvSpPr>
          <p:cNvPr id="642" name="Google Shape;642;g36b66dd05ac_0_710"/>
          <p:cNvSpPr/>
          <p:nvPr/>
        </p:nvSpPr>
        <p:spPr>
          <a:xfrm>
            <a:off x="5321725" y="5233475"/>
            <a:ext cx="1085100" cy="1012800"/>
          </a:xfrm>
          <a:prstGeom prst="mathMultiply">
            <a:avLst>
              <a:gd fmla="val 23520" name="adj1"/>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pen Sans"/>
              <a:ea typeface="Open Sans"/>
              <a:cs typeface="Open Sans"/>
              <a:sym typeface="Open Sans"/>
            </a:endParaRPr>
          </a:p>
        </p:txBody>
      </p:sp>
      <p:sp>
        <p:nvSpPr>
          <p:cNvPr id="643" name="Google Shape;643;g36b66dd05ac_0_710"/>
          <p:cNvSpPr txBox="1"/>
          <p:nvPr>
            <p:ph idx="12" type="sldNum"/>
          </p:nvPr>
        </p:nvSpPr>
        <p:spPr>
          <a:xfrm>
            <a:off x="11116453" y="6489375"/>
            <a:ext cx="508800" cy="252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000"/>
              <a:buFont typeface="Arial"/>
              <a:buNone/>
            </a:pPr>
            <a:r>
              <a:rPr lang="nl-NL"/>
              <a:t>| </a:t>
            </a:r>
            <a:fld id="{00000000-1234-1234-1234-123412341234}" type="slidenum">
              <a:rPr lang="nl-NL"/>
              <a:t>‹#›</a:t>
            </a:fld>
            <a:endParaRPr/>
          </a:p>
        </p:txBody>
      </p:sp>
      <p:sp>
        <p:nvSpPr>
          <p:cNvPr id="644" name="Google Shape;644;g36b66dd05ac_0_710"/>
          <p:cNvSpPr/>
          <p:nvPr/>
        </p:nvSpPr>
        <p:spPr>
          <a:xfrm>
            <a:off x="10466050" y="4678025"/>
            <a:ext cx="1465800" cy="1045200"/>
          </a:xfrm>
          <a:prstGeom prst="mathMultiply">
            <a:avLst>
              <a:gd fmla="val 23520" name="adj1"/>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pen Sans"/>
              <a:ea typeface="Open Sans"/>
              <a:cs typeface="Open Sans"/>
              <a:sym typeface="Open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g36b66dd05ac_0_724"/>
          <p:cNvSpPr txBox="1"/>
          <p:nvPr>
            <p:ph idx="1" type="body"/>
          </p:nvPr>
        </p:nvSpPr>
        <p:spPr>
          <a:xfrm>
            <a:off x="1017694" y="2215850"/>
            <a:ext cx="4828200" cy="3203700"/>
          </a:xfrm>
          <a:prstGeom prst="rect">
            <a:avLst/>
          </a:prstGeom>
          <a:noFill/>
          <a:ln>
            <a:noFill/>
          </a:ln>
        </p:spPr>
        <p:txBody>
          <a:bodyPr anchorCtr="0" anchor="t" bIns="0" lIns="0" spcFirstLastPara="1" rIns="0" wrap="square" tIns="0">
            <a:noAutofit/>
          </a:bodyPr>
          <a:lstStyle/>
          <a:p>
            <a:pPr indent="-336550" lvl="0" marL="457200" rtl="0" algn="l">
              <a:lnSpc>
                <a:spcPct val="115000"/>
              </a:lnSpc>
              <a:spcBef>
                <a:spcPts val="0"/>
              </a:spcBef>
              <a:spcAft>
                <a:spcPts val="0"/>
              </a:spcAft>
              <a:buSzPts val="1700"/>
              <a:buChar char="●"/>
            </a:pPr>
            <a:r>
              <a:rPr lang="nl-NL"/>
              <a:t>CNB energy density not solvable</a:t>
            </a:r>
            <a:endParaRPr/>
          </a:p>
          <a:p>
            <a:pPr indent="-336550" lvl="0" marL="457200" rtl="0" algn="l">
              <a:lnSpc>
                <a:spcPct val="115000"/>
              </a:lnSpc>
              <a:spcBef>
                <a:spcPts val="0"/>
              </a:spcBef>
              <a:spcAft>
                <a:spcPts val="0"/>
              </a:spcAft>
              <a:buSzPts val="1700"/>
              <a:buChar char="●"/>
            </a:pPr>
            <a:r>
              <a:rPr lang="nl-NL"/>
              <a:t>We approximate the distribution as represented by a single average wave-vector</a:t>
            </a:r>
            <a:endParaRPr/>
          </a:p>
          <a:p>
            <a:pPr indent="-336550" lvl="0" marL="457200" rtl="0" algn="l">
              <a:lnSpc>
                <a:spcPct val="115000"/>
              </a:lnSpc>
              <a:spcBef>
                <a:spcPts val="0"/>
              </a:spcBef>
              <a:spcAft>
                <a:spcPts val="0"/>
              </a:spcAft>
              <a:buSzPts val="1700"/>
              <a:buChar char="●"/>
            </a:pPr>
            <a:r>
              <a:rPr lang="nl-NL"/>
              <a:t>Same number density</a:t>
            </a:r>
            <a:endParaRPr/>
          </a:p>
          <a:p>
            <a:pPr indent="-336550" lvl="0" marL="457200" rtl="0" algn="l">
              <a:lnSpc>
                <a:spcPct val="115000"/>
              </a:lnSpc>
              <a:spcBef>
                <a:spcPts val="0"/>
              </a:spcBef>
              <a:spcAft>
                <a:spcPts val="0"/>
              </a:spcAft>
              <a:buSzPts val="1700"/>
              <a:buChar char="●"/>
            </a:pPr>
            <a:r>
              <a:rPr lang="nl-NL"/>
              <a:t>Max relative error of 3%</a:t>
            </a:r>
            <a:endParaRPr/>
          </a:p>
        </p:txBody>
      </p:sp>
      <p:sp>
        <p:nvSpPr>
          <p:cNvPr id="651" name="Google Shape;651;g36b66dd05ac_0_724"/>
          <p:cNvSpPr txBox="1"/>
          <p:nvPr>
            <p:ph type="title"/>
          </p:nvPr>
        </p:nvSpPr>
        <p:spPr>
          <a:xfrm>
            <a:off x="876692" y="931413"/>
            <a:ext cx="10440000" cy="72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4400"/>
              <a:buNone/>
            </a:pPr>
            <a:r>
              <a:rPr lang="nl-NL"/>
              <a:t>δ-approximation</a:t>
            </a:r>
            <a:endParaRPr/>
          </a:p>
        </p:txBody>
      </p:sp>
      <p:sp>
        <p:nvSpPr>
          <p:cNvPr id="652" name="Google Shape;652;g36b66dd05ac_0_724"/>
          <p:cNvSpPr txBox="1"/>
          <p:nvPr>
            <p:ph idx="2" type="body"/>
          </p:nvPr>
        </p:nvSpPr>
        <p:spPr>
          <a:xfrm>
            <a:off x="854075" y="609569"/>
            <a:ext cx="10440000" cy="288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600"/>
              <a:buNone/>
            </a:pPr>
            <a:r>
              <a:t/>
            </a:r>
            <a:endParaRPr/>
          </a:p>
        </p:txBody>
      </p:sp>
      <p:pic>
        <p:nvPicPr>
          <p:cNvPr id="653" name="Google Shape;653;g36b66dd05ac_0_724"/>
          <p:cNvPicPr preferRelativeResize="0"/>
          <p:nvPr/>
        </p:nvPicPr>
        <p:blipFill rotWithShape="1">
          <a:blip r:embed="rId3">
            <a:alphaModFix/>
          </a:blip>
          <a:srcRect b="0" l="0" r="0" t="0"/>
          <a:stretch/>
        </p:blipFill>
        <p:spPr>
          <a:xfrm>
            <a:off x="6143302" y="1121837"/>
            <a:ext cx="5487749" cy="2822724"/>
          </a:xfrm>
          <a:prstGeom prst="rect">
            <a:avLst/>
          </a:prstGeom>
          <a:noFill/>
          <a:ln>
            <a:noFill/>
          </a:ln>
        </p:spPr>
      </p:pic>
      <p:pic>
        <p:nvPicPr>
          <p:cNvPr id="654" name="Google Shape;654;g36b66dd05ac_0_724"/>
          <p:cNvPicPr preferRelativeResize="0"/>
          <p:nvPr/>
        </p:nvPicPr>
        <p:blipFill rotWithShape="1">
          <a:blip r:embed="rId4">
            <a:alphaModFix/>
          </a:blip>
          <a:srcRect b="0" l="0" r="0" t="0"/>
          <a:stretch/>
        </p:blipFill>
        <p:spPr>
          <a:xfrm>
            <a:off x="7850100" y="4015625"/>
            <a:ext cx="508700" cy="454025"/>
          </a:xfrm>
          <a:prstGeom prst="rect">
            <a:avLst/>
          </a:prstGeom>
          <a:noFill/>
          <a:ln>
            <a:noFill/>
          </a:ln>
        </p:spPr>
      </p:pic>
      <p:pic>
        <p:nvPicPr>
          <p:cNvPr id="655" name="Google Shape;655;g36b66dd05ac_0_724"/>
          <p:cNvPicPr preferRelativeResize="0"/>
          <p:nvPr/>
        </p:nvPicPr>
        <p:blipFill rotWithShape="1">
          <a:blip r:embed="rId5">
            <a:alphaModFix/>
          </a:blip>
          <a:srcRect b="0" l="0" r="0" t="0"/>
          <a:stretch/>
        </p:blipFill>
        <p:spPr>
          <a:xfrm>
            <a:off x="1211550" y="4393450"/>
            <a:ext cx="5487750" cy="537466"/>
          </a:xfrm>
          <a:prstGeom prst="rect">
            <a:avLst/>
          </a:prstGeom>
          <a:noFill/>
          <a:ln>
            <a:noFill/>
          </a:ln>
        </p:spPr>
      </p:pic>
      <p:pic>
        <p:nvPicPr>
          <p:cNvPr id="656" name="Google Shape;656;g36b66dd05ac_0_724"/>
          <p:cNvPicPr preferRelativeResize="0"/>
          <p:nvPr/>
        </p:nvPicPr>
        <p:blipFill rotWithShape="1">
          <a:blip r:embed="rId6">
            <a:alphaModFix/>
          </a:blip>
          <a:srcRect b="0" l="0" r="0" t="0"/>
          <a:stretch/>
        </p:blipFill>
        <p:spPr>
          <a:xfrm>
            <a:off x="1855900" y="4854623"/>
            <a:ext cx="9004676" cy="1561425"/>
          </a:xfrm>
          <a:prstGeom prst="rect">
            <a:avLst/>
          </a:prstGeom>
          <a:noFill/>
          <a:ln>
            <a:noFill/>
          </a:ln>
        </p:spPr>
      </p:pic>
      <p:sp>
        <p:nvSpPr>
          <p:cNvPr id="657" name="Google Shape;657;g36b66dd05ac_0_724"/>
          <p:cNvSpPr txBox="1"/>
          <p:nvPr>
            <p:ph idx="12" type="sldNum"/>
          </p:nvPr>
        </p:nvSpPr>
        <p:spPr>
          <a:xfrm>
            <a:off x="11116453" y="6489375"/>
            <a:ext cx="508800" cy="252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000"/>
              <a:buFont typeface="Arial"/>
              <a:buNone/>
            </a:pPr>
            <a:r>
              <a:rPr lang="nl-NL"/>
              <a:t>| </a:t>
            </a:r>
            <a:fld id="{00000000-1234-1234-1234-123412341234}" type="slidenum">
              <a:rPr lang="nl-NL"/>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sp>
        <p:nvSpPr>
          <p:cNvPr id="663" name="Google Shape;663;g36b66dd05ac_0_736"/>
          <p:cNvSpPr txBox="1"/>
          <p:nvPr>
            <p:ph type="title"/>
          </p:nvPr>
        </p:nvSpPr>
        <p:spPr>
          <a:xfrm>
            <a:off x="876692" y="931413"/>
            <a:ext cx="10440000" cy="72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4400"/>
              <a:buNone/>
            </a:pPr>
            <a:r>
              <a:rPr lang="nl-NL"/>
              <a:t>Energy Density Revisited</a:t>
            </a:r>
            <a:endParaRPr/>
          </a:p>
        </p:txBody>
      </p:sp>
      <p:sp>
        <p:nvSpPr>
          <p:cNvPr id="664" name="Google Shape;664;g36b66dd05ac_0_736"/>
          <p:cNvSpPr txBox="1"/>
          <p:nvPr>
            <p:ph idx="2" type="body"/>
          </p:nvPr>
        </p:nvSpPr>
        <p:spPr>
          <a:xfrm>
            <a:off x="854075" y="609569"/>
            <a:ext cx="10440000" cy="288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600"/>
              <a:buNone/>
            </a:pPr>
            <a:r>
              <a:t/>
            </a:r>
            <a:endParaRPr/>
          </a:p>
        </p:txBody>
      </p:sp>
      <p:sp>
        <p:nvSpPr>
          <p:cNvPr id="665" name="Google Shape;665;g36b66dd05ac_0_736"/>
          <p:cNvSpPr txBox="1"/>
          <p:nvPr>
            <p:ph idx="12" type="sldNum"/>
          </p:nvPr>
        </p:nvSpPr>
        <p:spPr>
          <a:xfrm>
            <a:off x="11116453" y="6489375"/>
            <a:ext cx="508800" cy="252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000"/>
              <a:buFont typeface="Arial"/>
              <a:buNone/>
            </a:pPr>
            <a:r>
              <a:rPr lang="nl-NL"/>
              <a:t>| </a:t>
            </a:r>
            <a:fld id="{00000000-1234-1234-1234-123412341234}" type="slidenum">
              <a:rPr lang="nl-NL"/>
              <a:t>‹#›</a:t>
            </a:fld>
            <a:endParaRPr/>
          </a:p>
        </p:txBody>
      </p:sp>
      <p:pic>
        <p:nvPicPr>
          <p:cNvPr id="666" name="Google Shape;666;g36b66dd05ac_0_736"/>
          <p:cNvPicPr preferRelativeResize="0"/>
          <p:nvPr/>
        </p:nvPicPr>
        <p:blipFill rotWithShape="1">
          <a:blip r:embed="rId3">
            <a:alphaModFix/>
          </a:blip>
          <a:srcRect b="0" l="0" r="0" t="0"/>
          <a:stretch/>
        </p:blipFill>
        <p:spPr>
          <a:xfrm>
            <a:off x="1017700" y="2048300"/>
            <a:ext cx="10341999" cy="2394175"/>
          </a:xfrm>
          <a:prstGeom prst="rect">
            <a:avLst/>
          </a:prstGeom>
          <a:noFill/>
          <a:ln>
            <a:noFill/>
          </a:ln>
        </p:spPr>
      </p:pic>
      <p:sp>
        <p:nvSpPr>
          <p:cNvPr id="667" name="Google Shape;667;g36b66dd05ac_0_736"/>
          <p:cNvSpPr txBox="1"/>
          <p:nvPr>
            <p:ph idx="1" type="body"/>
          </p:nvPr>
        </p:nvSpPr>
        <p:spPr>
          <a:xfrm>
            <a:off x="1017700" y="4442475"/>
            <a:ext cx="4828200" cy="977100"/>
          </a:xfrm>
          <a:prstGeom prst="rect">
            <a:avLst/>
          </a:prstGeom>
          <a:noFill/>
          <a:ln>
            <a:noFill/>
          </a:ln>
        </p:spPr>
        <p:txBody>
          <a:bodyPr anchorCtr="0" anchor="t" bIns="0" lIns="0" spcFirstLastPara="1" rIns="0" wrap="square" tIns="0">
            <a:noAutofit/>
          </a:bodyPr>
          <a:lstStyle/>
          <a:p>
            <a:pPr indent="0" lvl="0" marL="457200" rtl="0" algn="l">
              <a:lnSpc>
                <a:spcPct val="115000"/>
              </a:lnSpc>
              <a:spcBef>
                <a:spcPts val="0"/>
              </a:spcBef>
              <a:spcAft>
                <a:spcPts val="0"/>
              </a:spcAft>
              <a:buSzPts val="1700"/>
              <a:buNone/>
            </a:pPr>
            <a:r>
              <a:t/>
            </a:r>
            <a:endParaRPr/>
          </a:p>
          <a:p>
            <a:pPr indent="0" lvl="0" marL="457200" rtl="0" algn="l">
              <a:lnSpc>
                <a:spcPct val="115000"/>
              </a:lnSpc>
              <a:spcBef>
                <a:spcPts val="0"/>
              </a:spcBef>
              <a:spcAft>
                <a:spcPts val="0"/>
              </a:spcAft>
              <a:buSzPts val="1700"/>
              <a:buNone/>
            </a:pPr>
            <a:r>
              <a:t/>
            </a:r>
            <a:endParaRPr/>
          </a:p>
          <a:p>
            <a:pPr indent="-336550" lvl="0" marL="457200" rtl="0" algn="l">
              <a:lnSpc>
                <a:spcPct val="115000"/>
              </a:lnSpc>
              <a:spcBef>
                <a:spcPts val="0"/>
              </a:spcBef>
              <a:spcAft>
                <a:spcPts val="0"/>
              </a:spcAft>
              <a:buSzPts val="1700"/>
              <a:buChar char="●"/>
            </a:pPr>
            <a:r>
              <a:rPr lang="nl-NL"/>
              <a:t>Relative Energy Density:</a:t>
            </a:r>
            <a:endParaRPr/>
          </a:p>
        </p:txBody>
      </p:sp>
      <p:pic>
        <p:nvPicPr>
          <p:cNvPr id="668" name="Google Shape;668;g36b66dd05ac_0_736"/>
          <p:cNvPicPr preferRelativeResize="0"/>
          <p:nvPr/>
        </p:nvPicPr>
        <p:blipFill rotWithShape="1">
          <a:blip r:embed="rId4">
            <a:alphaModFix/>
          </a:blip>
          <a:srcRect b="0" l="0" r="0" t="0"/>
          <a:stretch/>
        </p:blipFill>
        <p:spPr>
          <a:xfrm>
            <a:off x="4258425" y="4733950"/>
            <a:ext cx="3094149" cy="9771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sp>
        <p:nvSpPr>
          <p:cNvPr id="674" name="Google Shape;674;g36b66dd05ac_0_746"/>
          <p:cNvSpPr txBox="1"/>
          <p:nvPr>
            <p:ph idx="1" type="body"/>
          </p:nvPr>
        </p:nvSpPr>
        <p:spPr>
          <a:xfrm>
            <a:off x="1017712" y="2215838"/>
            <a:ext cx="10299000" cy="3203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300"/>
              </a:spcBef>
              <a:spcAft>
                <a:spcPts val="300"/>
              </a:spcAft>
              <a:buSzPts val="1700"/>
              <a:buNone/>
            </a:pPr>
            <a:r>
              <a:rPr lang="nl-NL"/>
              <a:t> </a:t>
            </a:r>
            <a:endParaRPr/>
          </a:p>
        </p:txBody>
      </p:sp>
      <p:pic>
        <p:nvPicPr>
          <p:cNvPr id="675" name="Google Shape;675;g36b66dd05ac_0_746" title="BetterRelDensity.png"/>
          <p:cNvPicPr preferRelativeResize="0"/>
          <p:nvPr/>
        </p:nvPicPr>
        <p:blipFill rotWithShape="1">
          <a:blip r:embed="rId3">
            <a:alphaModFix/>
          </a:blip>
          <a:srcRect b="0" l="0" r="0" t="0"/>
          <a:stretch/>
        </p:blipFill>
        <p:spPr>
          <a:xfrm>
            <a:off x="2708537" y="0"/>
            <a:ext cx="6917325" cy="6738307"/>
          </a:xfrm>
          <a:prstGeom prst="rect">
            <a:avLst/>
          </a:prstGeom>
          <a:noFill/>
          <a:ln>
            <a:noFill/>
          </a:ln>
        </p:spPr>
      </p:pic>
      <p:pic>
        <p:nvPicPr>
          <p:cNvPr id="676" name="Google Shape;676;g36b66dd05ac_0_746"/>
          <p:cNvPicPr preferRelativeResize="0"/>
          <p:nvPr/>
        </p:nvPicPr>
        <p:blipFill rotWithShape="1">
          <a:blip r:embed="rId4">
            <a:alphaModFix/>
          </a:blip>
          <a:srcRect b="0" l="0" r="0" t="45250"/>
          <a:stretch/>
        </p:blipFill>
        <p:spPr>
          <a:xfrm>
            <a:off x="0" y="6570000"/>
            <a:ext cx="3483257" cy="288000"/>
          </a:xfrm>
          <a:prstGeom prst="rect">
            <a:avLst/>
          </a:prstGeom>
          <a:noFill/>
          <a:ln>
            <a:noFill/>
          </a:ln>
        </p:spPr>
      </p:pic>
      <p:sp>
        <p:nvSpPr>
          <p:cNvPr id="677" name="Google Shape;677;g36b66dd05ac_0_746"/>
          <p:cNvSpPr txBox="1"/>
          <p:nvPr/>
        </p:nvSpPr>
        <p:spPr>
          <a:xfrm>
            <a:off x="-76200" y="6392925"/>
            <a:ext cx="18297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nl-NL" sz="700" u="none" cap="none" strike="noStrike">
                <a:solidFill>
                  <a:schemeClr val="dk1"/>
                </a:solidFill>
                <a:latin typeface="Open Sans"/>
                <a:ea typeface="Open Sans"/>
                <a:cs typeface="Open Sans"/>
                <a:sym typeface="Open Sans"/>
              </a:rPr>
              <a:t>Figure is in agreement with:</a:t>
            </a:r>
            <a:endParaRPr b="0" i="0" sz="700" u="none" cap="none" strike="noStrike">
              <a:solidFill>
                <a:schemeClr val="dk1"/>
              </a:solidFill>
              <a:latin typeface="Open Sans"/>
              <a:ea typeface="Open Sans"/>
              <a:cs typeface="Open Sans"/>
              <a:sym typeface="Open Sans"/>
            </a:endParaRPr>
          </a:p>
        </p:txBody>
      </p:sp>
      <p:sp>
        <p:nvSpPr>
          <p:cNvPr id="678" name="Google Shape;678;g36b66dd05ac_0_746"/>
          <p:cNvSpPr txBox="1"/>
          <p:nvPr>
            <p:ph idx="12" type="sldNum"/>
          </p:nvPr>
        </p:nvSpPr>
        <p:spPr>
          <a:xfrm>
            <a:off x="11116453" y="6489375"/>
            <a:ext cx="508800" cy="252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000"/>
              <a:buFont typeface="Arial"/>
              <a:buNone/>
            </a:pPr>
            <a:r>
              <a:rPr lang="nl-NL"/>
              <a:t>| </a:t>
            </a:r>
            <a:fld id="{00000000-1234-1234-1234-123412341234}" type="slidenum">
              <a:rPr lang="nl-NL"/>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sp>
        <p:nvSpPr>
          <p:cNvPr id="684" name="Google Shape;684;g36b66dd05ac_0_755"/>
          <p:cNvSpPr txBox="1"/>
          <p:nvPr>
            <p:ph type="title"/>
          </p:nvPr>
        </p:nvSpPr>
        <p:spPr>
          <a:xfrm>
            <a:off x="876692" y="931413"/>
            <a:ext cx="10440000" cy="72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4400"/>
              <a:buNone/>
            </a:pPr>
            <a:r>
              <a:rPr lang="nl-NL"/>
              <a:t> </a:t>
            </a:r>
            <a:endParaRPr/>
          </a:p>
        </p:txBody>
      </p:sp>
      <p:sp>
        <p:nvSpPr>
          <p:cNvPr id="685" name="Google Shape;685;g36b66dd05ac_0_755"/>
          <p:cNvSpPr txBox="1"/>
          <p:nvPr>
            <p:ph idx="2" type="body"/>
          </p:nvPr>
        </p:nvSpPr>
        <p:spPr>
          <a:xfrm>
            <a:off x="854075" y="609569"/>
            <a:ext cx="10440000" cy="288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600"/>
              <a:buNone/>
            </a:pPr>
            <a:r>
              <a:t/>
            </a:r>
            <a:endParaRPr/>
          </a:p>
        </p:txBody>
      </p:sp>
      <p:sp>
        <p:nvSpPr>
          <p:cNvPr id="686" name="Google Shape;686;g36b66dd05ac_0_755"/>
          <p:cNvSpPr txBox="1"/>
          <p:nvPr>
            <p:ph idx="12" type="sldNum"/>
          </p:nvPr>
        </p:nvSpPr>
        <p:spPr>
          <a:xfrm>
            <a:off x="11116453" y="6489375"/>
            <a:ext cx="508800" cy="252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000"/>
              <a:buFont typeface="Arial"/>
              <a:buNone/>
            </a:pPr>
            <a:r>
              <a:rPr lang="nl-NL"/>
              <a:t>| </a:t>
            </a:r>
            <a:fld id="{00000000-1234-1234-1234-123412341234}" type="slidenum">
              <a:rPr lang="nl-NL"/>
              <a:t>‹#›</a:t>
            </a:fld>
            <a:endParaRPr/>
          </a:p>
        </p:txBody>
      </p:sp>
      <p:pic>
        <p:nvPicPr>
          <p:cNvPr id="687" name="Google Shape;687;g36b66dd05ac_0_755" title="animation (69).gif"/>
          <p:cNvPicPr preferRelativeResize="0"/>
          <p:nvPr/>
        </p:nvPicPr>
        <p:blipFill rotWithShape="1">
          <a:blip r:embed="rId3">
            <a:alphaModFix/>
          </a:blip>
          <a:srcRect b="0" l="0" r="0" t="0"/>
          <a:stretch/>
        </p:blipFill>
        <p:spPr>
          <a:xfrm>
            <a:off x="876700" y="148100"/>
            <a:ext cx="10440000" cy="521997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sp>
        <p:nvSpPr>
          <p:cNvPr id="693" name="Google Shape;693;g36b66dd05ac_0_1264"/>
          <p:cNvSpPr txBox="1"/>
          <p:nvPr>
            <p:ph type="title"/>
          </p:nvPr>
        </p:nvSpPr>
        <p:spPr>
          <a:xfrm>
            <a:off x="876692" y="931413"/>
            <a:ext cx="10440000" cy="72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4400"/>
              <a:buNone/>
            </a:pPr>
            <a:r>
              <a:rPr lang="nl-NL"/>
              <a:t> </a:t>
            </a:r>
            <a:endParaRPr/>
          </a:p>
        </p:txBody>
      </p:sp>
      <p:sp>
        <p:nvSpPr>
          <p:cNvPr id="694" name="Google Shape;694;g36b66dd05ac_0_1264"/>
          <p:cNvSpPr txBox="1"/>
          <p:nvPr>
            <p:ph idx="2" type="body"/>
          </p:nvPr>
        </p:nvSpPr>
        <p:spPr>
          <a:xfrm>
            <a:off x="854075" y="609569"/>
            <a:ext cx="10440000" cy="288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600"/>
              <a:buNone/>
            </a:pPr>
            <a:r>
              <a:t/>
            </a:r>
            <a:endParaRPr/>
          </a:p>
        </p:txBody>
      </p:sp>
      <p:sp>
        <p:nvSpPr>
          <p:cNvPr id="695" name="Google Shape;695;g36b66dd05ac_0_1264"/>
          <p:cNvSpPr txBox="1"/>
          <p:nvPr>
            <p:ph idx="12" type="sldNum"/>
          </p:nvPr>
        </p:nvSpPr>
        <p:spPr>
          <a:xfrm>
            <a:off x="11116453" y="6489375"/>
            <a:ext cx="508800" cy="252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000"/>
              <a:buNone/>
            </a:pPr>
            <a:r>
              <a:rPr lang="nl-NL"/>
              <a:t>| </a:t>
            </a:r>
            <a:fld id="{00000000-1234-1234-1234-123412341234}" type="slidenum">
              <a:rPr lang="nl-NL"/>
              <a:t>‹#›</a:t>
            </a:fld>
            <a:endParaRPr/>
          </a:p>
        </p:txBody>
      </p:sp>
      <p:pic>
        <p:nvPicPr>
          <p:cNvPr id="696" name="Google Shape;696;g36b66dd05ac_0_1264" title="animation (72).gif"/>
          <p:cNvPicPr preferRelativeResize="0"/>
          <p:nvPr/>
        </p:nvPicPr>
        <p:blipFill rotWithShape="1">
          <a:blip r:embed="rId3">
            <a:alphaModFix/>
          </a:blip>
          <a:srcRect b="0" l="0" r="0" t="0"/>
          <a:stretch/>
        </p:blipFill>
        <p:spPr>
          <a:xfrm>
            <a:off x="876700" y="148100"/>
            <a:ext cx="10440000" cy="5219978"/>
          </a:xfrm>
          <a:prstGeom prst="rect">
            <a:avLst/>
          </a:prstGeom>
          <a:noFill/>
          <a:ln>
            <a:noFill/>
          </a:ln>
        </p:spPr>
      </p:pic>
      <p:sp>
        <p:nvSpPr>
          <p:cNvPr id="697" name="Google Shape;697;g36b66dd05ac_0_1264"/>
          <p:cNvSpPr txBox="1"/>
          <p:nvPr/>
        </p:nvSpPr>
        <p:spPr>
          <a:xfrm>
            <a:off x="0" y="5689600"/>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30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 name="Google Shape;698;g36b66dd05ac_0_1264"/>
          <p:cNvSpPr txBox="1"/>
          <p:nvPr>
            <p:ph idx="1" type="body"/>
          </p:nvPr>
        </p:nvSpPr>
        <p:spPr>
          <a:xfrm>
            <a:off x="924575" y="5689597"/>
            <a:ext cx="10299000" cy="621300"/>
          </a:xfrm>
          <a:prstGeom prst="rect">
            <a:avLst/>
          </a:prstGeom>
          <a:noFill/>
          <a:ln>
            <a:noFill/>
          </a:ln>
        </p:spPr>
        <p:txBody>
          <a:bodyPr anchorCtr="0" anchor="t" bIns="0" lIns="0" spcFirstLastPara="1" rIns="0" wrap="square" tIns="0">
            <a:noAutofit/>
          </a:bodyPr>
          <a:lstStyle/>
          <a:p>
            <a:pPr indent="0" lvl="0" marL="0" rtl="0" algn="l">
              <a:lnSpc>
                <a:spcPct val="150000"/>
              </a:lnSpc>
              <a:spcBef>
                <a:spcPts val="300"/>
              </a:spcBef>
              <a:spcAft>
                <a:spcPts val="0"/>
              </a:spcAft>
              <a:buSzPts val="1700"/>
              <a:buNone/>
            </a:pPr>
            <a:r>
              <a:rPr lang="nl-NL"/>
              <a:t>For all mass spectra (except the lowest):</a:t>
            </a:r>
            <a:endParaRPr/>
          </a:p>
        </p:txBody>
      </p:sp>
      <p:pic>
        <p:nvPicPr>
          <p:cNvPr id="699" name="Google Shape;699;g36b66dd05ac_0_1264"/>
          <p:cNvPicPr preferRelativeResize="0"/>
          <p:nvPr/>
        </p:nvPicPr>
        <p:blipFill rotWithShape="1">
          <a:blip r:embed="rId4">
            <a:alphaModFix/>
          </a:blip>
          <a:srcRect b="0" l="0" r="0" t="0"/>
          <a:stretch/>
        </p:blipFill>
        <p:spPr>
          <a:xfrm>
            <a:off x="5642300" y="5529700"/>
            <a:ext cx="3103461" cy="720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sp>
        <p:nvSpPr>
          <p:cNvPr id="705" name="Google Shape;705;g36126744163_0_159"/>
          <p:cNvSpPr txBox="1"/>
          <p:nvPr>
            <p:ph idx="1" type="body"/>
          </p:nvPr>
        </p:nvSpPr>
        <p:spPr>
          <a:xfrm>
            <a:off x="1017712" y="2215838"/>
            <a:ext cx="10299000" cy="3203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700"/>
              <a:buNone/>
            </a:pPr>
            <a:r>
              <a:rPr lang="nl-NL"/>
              <a:t>Conclusion: </a:t>
            </a:r>
            <a:endParaRPr/>
          </a:p>
          <a:p>
            <a:pPr indent="-336550" lvl="0" marL="457200" rtl="0" algn="l">
              <a:lnSpc>
                <a:spcPct val="150000"/>
              </a:lnSpc>
              <a:spcBef>
                <a:spcPts val="300"/>
              </a:spcBef>
              <a:spcAft>
                <a:spcPts val="0"/>
              </a:spcAft>
              <a:buSzPts val="1700"/>
              <a:buChar char="●"/>
            </a:pPr>
            <a:r>
              <a:rPr lang="nl-NL"/>
              <a:t>The CNB has the form of a ultra-relativistic FD gas, but relativistic 'temperature' does not describe kinetic properties when NR</a:t>
            </a:r>
            <a:endParaRPr/>
          </a:p>
          <a:p>
            <a:pPr indent="-336550" lvl="0" marL="457200" rtl="0" algn="l">
              <a:lnSpc>
                <a:spcPct val="150000"/>
              </a:lnSpc>
              <a:spcBef>
                <a:spcPts val="300"/>
              </a:spcBef>
              <a:spcAft>
                <a:spcPts val="0"/>
              </a:spcAft>
              <a:buSzPts val="1700"/>
              <a:buChar char="●"/>
            </a:pPr>
            <a:r>
              <a:rPr lang="nl-NL"/>
              <a:t>The CNB does </a:t>
            </a:r>
            <a:r>
              <a:rPr lang="nl-NL" u="sng"/>
              <a:t>not</a:t>
            </a:r>
            <a:r>
              <a:rPr lang="nl-NL"/>
              <a:t> have a temperature of 1.95 Kelvin. But the temperature is significantly lower for at least 2 of the 3 neutrino mass-eigenstates </a:t>
            </a:r>
            <a:endParaRPr/>
          </a:p>
          <a:p>
            <a:pPr indent="0" lvl="0" marL="0" rtl="0" algn="l">
              <a:lnSpc>
                <a:spcPct val="150000"/>
              </a:lnSpc>
              <a:spcBef>
                <a:spcPts val="300"/>
              </a:spcBef>
              <a:spcAft>
                <a:spcPts val="0"/>
              </a:spcAft>
              <a:buSzPts val="1700"/>
              <a:buNone/>
            </a:pPr>
            <a:r>
              <a:t/>
            </a:r>
            <a:endParaRPr/>
          </a:p>
          <a:p>
            <a:pPr indent="-336550" lvl="0" marL="457200" rtl="0" algn="l">
              <a:lnSpc>
                <a:spcPct val="150000"/>
              </a:lnSpc>
              <a:spcBef>
                <a:spcPts val="0"/>
              </a:spcBef>
              <a:spcAft>
                <a:spcPts val="0"/>
              </a:spcAft>
              <a:buSzPts val="1700"/>
              <a:buChar char="●"/>
            </a:pPr>
            <a:r>
              <a:rPr lang="nl-NL"/>
              <a:t>Using the δ-approximation a simple expression for the energy density can be obtained</a:t>
            </a:r>
            <a:endParaRPr/>
          </a:p>
          <a:p>
            <a:pPr indent="-336550" lvl="0" marL="457200" rtl="0" algn="l">
              <a:lnSpc>
                <a:spcPct val="150000"/>
              </a:lnSpc>
              <a:spcBef>
                <a:spcPts val="300"/>
              </a:spcBef>
              <a:spcAft>
                <a:spcPts val="0"/>
              </a:spcAft>
              <a:buSzPts val="1700"/>
              <a:buChar char="●"/>
            </a:pPr>
            <a:r>
              <a:rPr lang="nl-NL"/>
              <a:t>For all but the lowest mass spectra we have                                    </a:t>
            </a:r>
            <a:endParaRPr/>
          </a:p>
          <a:p>
            <a:pPr indent="0" lvl="0" marL="0" rtl="0" algn="l">
              <a:lnSpc>
                <a:spcPct val="100000"/>
              </a:lnSpc>
              <a:spcBef>
                <a:spcPts val="300"/>
              </a:spcBef>
              <a:spcAft>
                <a:spcPts val="0"/>
              </a:spcAft>
              <a:buSzPts val="1700"/>
              <a:buNone/>
            </a:pPr>
            <a:r>
              <a:t/>
            </a:r>
            <a:endParaRPr/>
          </a:p>
          <a:p>
            <a:pPr indent="0" lvl="0" marL="0" rtl="0" algn="l">
              <a:lnSpc>
                <a:spcPct val="100000"/>
              </a:lnSpc>
              <a:spcBef>
                <a:spcPts val="0"/>
              </a:spcBef>
              <a:spcAft>
                <a:spcPts val="0"/>
              </a:spcAft>
              <a:buSzPts val="1700"/>
              <a:buNone/>
            </a:pPr>
            <a:r>
              <a:t/>
            </a:r>
            <a:endParaRPr/>
          </a:p>
        </p:txBody>
      </p:sp>
      <p:sp>
        <p:nvSpPr>
          <p:cNvPr id="706" name="Google Shape;706;g36126744163_0_159"/>
          <p:cNvSpPr txBox="1"/>
          <p:nvPr>
            <p:ph type="title"/>
          </p:nvPr>
        </p:nvSpPr>
        <p:spPr>
          <a:xfrm>
            <a:off x="876692" y="931413"/>
            <a:ext cx="10440000" cy="72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4400"/>
              <a:buNone/>
            </a:pPr>
            <a:r>
              <a:rPr lang="nl-NL"/>
              <a:t>Conclusion</a:t>
            </a:r>
            <a:endParaRPr/>
          </a:p>
        </p:txBody>
      </p:sp>
      <p:sp>
        <p:nvSpPr>
          <p:cNvPr id="707" name="Google Shape;707;g36126744163_0_159"/>
          <p:cNvSpPr txBox="1"/>
          <p:nvPr>
            <p:ph idx="2" type="body"/>
          </p:nvPr>
        </p:nvSpPr>
        <p:spPr>
          <a:xfrm>
            <a:off x="854075" y="609569"/>
            <a:ext cx="10440000" cy="288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600"/>
              <a:buNone/>
            </a:pPr>
            <a:r>
              <a:t/>
            </a:r>
            <a:endParaRPr/>
          </a:p>
        </p:txBody>
      </p:sp>
      <p:sp>
        <p:nvSpPr>
          <p:cNvPr id="708" name="Google Shape;708;g36126744163_0_159"/>
          <p:cNvSpPr txBox="1"/>
          <p:nvPr>
            <p:ph idx="12" type="sldNum"/>
          </p:nvPr>
        </p:nvSpPr>
        <p:spPr>
          <a:xfrm>
            <a:off x="11116453" y="6489375"/>
            <a:ext cx="508800" cy="252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000"/>
              <a:buFont typeface="Arial"/>
              <a:buNone/>
            </a:pPr>
            <a:r>
              <a:rPr lang="nl-NL"/>
              <a:t>| 28</a:t>
            </a:r>
            <a:endParaRPr/>
          </a:p>
        </p:txBody>
      </p:sp>
      <p:pic>
        <p:nvPicPr>
          <p:cNvPr id="709" name="Google Shape;709;g36126744163_0_159"/>
          <p:cNvPicPr preferRelativeResize="0"/>
          <p:nvPr/>
        </p:nvPicPr>
        <p:blipFill rotWithShape="1">
          <a:blip r:embed="rId3">
            <a:alphaModFix/>
          </a:blip>
          <a:srcRect b="0" l="0" r="0" t="0"/>
          <a:stretch/>
        </p:blipFill>
        <p:spPr>
          <a:xfrm>
            <a:off x="6455375" y="4917325"/>
            <a:ext cx="1891075" cy="4387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pic>
        <p:nvPicPr>
          <p:cNvPr id="715" name="Google Shape;715;g36b66dd05ac_0_1290"/>
          <p:cNvPicPr preferRelativeResize="0"/>
          <p:nvPr/>
        </p:nvPicPr>
        <p:blipFill rotWithShape="1">
          <a:blip r:embed="rId3">
            <a:alphaModFix amt="15000"/>
          </a:blip>
          <a:srcRect b="8982" l="11608" r="3594" t="5142"/>
          <a:stretch/>
        </p:blipFill>
        <p:spPr>
          <a:xfrm>
            <a:off x="3236273" y="607838"/>
            <a:ext cx="5719450" cy="5642324"/>
          </a:xfrm>
          <a:prstGeom prst="rect">
            <a:avLst/>
          </a:prstGeom>
          <a:noFill/>
          <a:ln>
            <a:noFill/>
          </a:ln>
        </p:spPr>
      </p:pic>
      <p:sp>
        <p:nvSpPr>
          <p:cNvPr id="716" name="Google Shape;716;g36b66dd05ac_0_1290"/>
          <p:cNvSpPr txBox="1"/>
          <p:nvPr>
            <p:ph idx="1" type="body"/>
          </p:nvPr>
        </p:nvSpPr>
        <p:spPr>
          <a:xfrm>
            <a:off x="3570600" y="1821725"/>
            <a:ext cx="5050800" cy="14457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SzPts val="6800"/>
              <a:buNone/>
            </a:pPr>
            <a:r>
              <a:rPr lang="nl-NL" sz="4500"/>
              <a:t>Thank you for your attention!</a:t>
            </a:r>
            <a:endParaRPr sz="4500"/>
          </a:p>
        </p:txBody>
      </p:sp>
      <p:sp>
        <p:nvSpPr>
          <p:cNvPr id="717" name="Google Shape;717;g36b66dd05ac_0_1290"/>
          <p:cNvSpPr txBox="1"/>
          <p:nvPr>
            <p:ph idx="1" type="body"/>
          </p:nvPr>
        </p:nvSpPr>
        <p:spPr>
          <a:xfrm>
            <a:off x="3453650" y="3583500"/>
            <a:ext cx="5393700" cy="14457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SzPts val="6800"/>
              <a:buNone/>
            </a:pPr>
            <a:r>
              <a:rPr lang="nl-NL" sz="2200">
                <a:latin typeface="Open Sans"/>
                <a:ea typeface="Open Sans"/>
                <a:cs typeface="Open Sans"/>
                <a:sym typeface="Open Sans"/>
              </a:rPr>
              <a:t>More Questions? or want to read my thesis? Feel free to mail me:</a:t>
            </a:r>
            <a:r>
              <a:rPr lang="nl-NL" sz="2200"/>
              <a:t> ruben.bartelet@ru.nl</a:t>
            </a:r>
            <a:endParaRPr sz="2200"/>
          </a:p>
          <a:p>
            <a:pPr indent="0" lvl="0" marL="0" rtl="0" algn="ctr">
              <a:lnSpc>
                <a:spcPct val="100000"/>
              </a:lnSpc>
              <a:spcBef>
                <a:spcPts val="0"/>
              </a:spcBef>
              <a:spcAft>
                <a:spcPts val="0"/>
              </a:spcAft>
              <a:buSzPts val="6800"/>
              <a:buNone/>
            </a:pPr>
            <a:r>
              <a:t/>
            </a:r>
            <a:endParaRPr sz="2200"/>
          </a:p>
          <a:p>
            <a:pPr indent="0" lvl="0" marL="0" rtl="0" algn="ctr">
              <a:lnSpc>
                <a:spcPct val="100000"/>
              </a:lnSpc>
              <a:spcBef>
                <a:spcPts val="0"/>
              </a:spcBef>
              <a:spcAft>
                <a:spcPts val="0"/>
              </a:spcAft>
              <a:buSzPts val="6800"/>
              <a:buNone/>
            </a:pPr>
            <a:r>
              <a:rPr lang="nl-NL" sz="2200">
                <a:latin typeface="Open Sans"/>
                <a:ea typeface="Open Sans"/>
                <a:cs typeface="Open Sans"/>
                <a:sym typeface="Open Sans"/>
              </a:rPr>
              <a:t>LinkedIn</a:t>
            </a:r>
            <a:r>
              <a:rPr lang="nl-NL" sz="2200"/>
              <a:t>: Ruben Bartelet </a:t>
            </a:r>
            <a:endParaRPr sz="2200"/>
          </a:p>
          <a:p>
            <a:pPr indent="0" lvl="0" marL="0" rtl="0" algn="l">
              <a:lnSpc>
                <a:spcPct val="100000"/>
              </a:lnSpc>
              <a:spcBef>
                <a:spcPts val="0"/>
              </a:spcBef>
              <a:spcAft>
                <a:spcPts val="0"/>
              </a:spcAft>
              <a:buSzPts val="6800"/>
              <a:buNone/>
            </a:pPr>
            <a:r>
              <a:t/>
            </a:r>
            <a:endParaRPr sz="45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g36126744163_0_26"/>
          <p:cNvSpPr txBox="1"/>
          <p:nvPr>
            <p:ph idx="1" type="body"/>
          </p:nvPr>
        </p:nvSpPr>
        <p:spPr>
          <a:xfrm>
            <a:off x="1017712" y="2215838"/>
            <a:ext cx="10299000" cy="3203700"/>
          </a:xfrm>
          <a:prstGeom prst="rect">
            <a:avLst/>
          </a:prstGeom>
          <a:noFill/>
          <a:ln>
            <a:noFill/>
          </a:ln>
        </p:spPr>
        <p:txBody>
          <a:bodyPr anchorCtr="0" anchor="t" bIns="0" lIns="0" spcFirstLastPara="1" rIns="0" wrap="square" tIns="0">
            <a:noAutofit/>
          </a:bodyPr>
          <a:lstStyle/>
          <a:p>
            <a:pPr indent="-336550" lvl="0" marL="457200" rtl="0" algn="l">
              <a:lnSpc>
                <a:spcPct val="200000"/>
              </a:lnSpc>
              <a:spcBef>
                <a:spcPts val="0"/>
              </a:spcBef>
              <a:spcAft>
                <a:spcPts val="0"/>
              </a:spcAft>
              <a:buSzPts val="1700"/>
              <a:buChar char="●"/>
            </a:pPr>
            <a:r>
              <a:rPr lang="nl-NL"/>
              <a:t>Basics Early Universe, Basics UR Temperature</a:t>
            </a:r>
            <a:endParaRPr/>
          </a:p>
          <a:p>
            <a:pPr indent="-336550" lvl="0" marL="457200" rtl="0" algn="l">
              <a:lnSpc>
                <a:spcPct val="200000"/>
              </a:lnSpc>
              <a:spcBef>
                <a:spcPts val="0"/>
              </a:spcBef>
              <a:spcAft>
                <a:spcPts val="0"/>
              </a:spcAft>
              <a:buSzPts val="1700"/>
              <a:buChar char="●"/>
            </a:pPr>
            <a:r>
              <a:rPr lang="nl-NL"/>
              <a:t>Distribution at decoupling and evolution</a:t>
            </a:r>
            <a:endParaRPr/>
          </a:p>
          <a:p>
            <a:pPr indent="-336550" lvl="0" marL="457200" rtl="0" algn="l">
              <a:lnSpc>
                <a:spcPct val="200000"/>
              </a:lnSpc>
              <a:spcBef>
                <a:spcPts val="0"/>
              </a:spcBef>
              <a:spcAft>
                <a:spcPts val="0"/>
              </a:spcAft>
              <a:buSzPts val="1700"/>
              <a:buChar char="●"/>
            </a:pPr>
            <a:r>
              <a:rPr lang="nl-NL"/>
              <a:t>Neutrino Temperature</a:t>
            </a:r>
            <a:endParaRPr/>
          </a:p>
          <a:p>
            <a:pPr indent="-336550" lvl="0" marL="457200" rtl="0" algn="l">
              <a:lnSpc>
                <a:spcPct val="200000"/>
              </a:lnSpc>
              <a:spcBef>
                <a:spcPts val="0"/>
              </a:spcBef>
              <a:spcAft>
                <a:spcPts val="0"/>
              </a:spcAft>
              <a:buSzPts val="1700"/>
              <a:buChar char="●"/>
            </a:pPr>
            <a:r>
              <a:rPr lang="nl-NL"/>
              <a:t>The approximate energy density of CNB</a:t>
            </a:r>
            <a:endParaRPr/>
          </a:p>
          <a:p>
            <a:pPr indent="-336550" lvl="0" marL="457200" rtl="0" algn="l">
              <a:lnSpc>
                <a:spcPct val="200000"/>
              </a:lnSpc>
              <a:spcBef>
                <a:spcPts val="0"/>
              </a:spcBef>
              <a:spcAft>
                <a:spcPts val="0"/>
              </a:spcAft>
              <a:buSzPts val="1700"/>
              <a:buChar char="●"/>
            </a:pPr>
            <a:r>
              <a:rPr lang="nl-NL"/>
              <a:t>Relative energy density of the universe with </a:t>
            </a:r>
            <a:r>
              <a:rPr lang="nl-NL" u="sng"/>
              <a:t>massive</a:t>
            </a:r>
            <a:r>
              <a:rPr lang="nl-NL"/>
              <a:t> neutrinos</a:t>
            </a:r>
            <a:endParaRPr/>
          </a:p>
          <a:p>
            <a:pPr indent="-336550" lvl="0" marL="457200" rtl="0" algn="l">
              <a:lnSpc>
                <a:spcPct val="200000"/>
              </a:lnSpc>
              <a:spcBef>
                <a:spcPts val="0"/>
              </a:spcBef>
              <a:spcAft>
                <a:spcPts val="0"/>
              </a:spcAft>
              <a:buSzPts val="1700"/>
              <a:buChar char="●"/>
            </a:pPr>
            <a:r>
              <a:rPr lang="nl-NL"/>
              <a:t>Conclusion</a:t>
            </a:r>
            <a:endParaRPr/>
          </a:p>
        </p:txBody>
      </p:sp>
      <p:sp>
        <p:nvSpPr>
          <p:cNvPr id="338" name="Google Shape;338;g36126744163_0_26"/>
          <p:cNvSpPr txBox="1"/>
          <p:nvPr>
            <p:ph type="title"/>
          </p:nvPr>
        </p:nvSpPr>
        <p:spPr>
          <a:xfrm>
            <a:off x="876692" y="931413"/>
            <a:ext cx="10440000" cy="72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4400"/>
              <a:buNone/>
            </a:pPr>
            <a:r>
              <a:rPr lang="nl-NL"/>
              <a:t>Outline</a:t>
            </a:r>
            <a:endParaRPr/>
          </a:p>
        </p:txBody>
      </p:sp>
      <p:sp>
        <p:nvSpPr>
          <p:cNvPr id="339" name="Google Shape;339;g36126744163_0_26"/>
          <p:cNvSpPr txBox="1"/>
          <p:nvPr>
            <p:ph idx="2" type="body"/>
          </p:nvPr>
        </p:nvSpPr>
        <p:spPr>
          <a:xfrm>
            <a:off x="854075" y="609569"/>
            <a:ext cx="10440000" cy="288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600"/>
              <a:buNone/>
            </a:pPr>
            <a:r>
              <a:t/>
            </a:r>
            <a:endParaRPr/>
          </a:p>
        </p:txBody>
      </p:sp>
      <p:sp>
        <p:nvSpPr>
          <p:cNvPr id="340" name="Google Shape;340;g36126744163_0_26"/>
          <p:cNvSpPr txBox="1"/>
          <p:nvPr>
            <p:ph idx="12" type="sldNum"/>
          </p:nvPr>
        </p:nvSpPr>
        <p:spPr>
          <a:xfrm>
            <a:off x="11116439" y="6489368"/>
            <a:ext cx="389700" cy="252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000"/>
              <a:buFont typeface="Arial"/>
              <a:buNone/>
            </a:pPr>
            <a:r>
              <a:rPr lang="nl-NL"/>
              <a:t>| </a:t>
            </a:r>
            <a:fld id="{00000000-1234-1234-1234-123412341234}" type="slidenum">
              <a:rPr lang="nl-NL"/>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sp>
        <p:nvSpPr>
          <p:cNvPr id="723" name="Google Shape;723;g361893e02f7_0_67"/>
          <p:cNvSpPr txBox="1"/>
          <p:nvPr>
            <p:ph idx="12" type="sldNum"/>
          </p:nvPr>
        </p:nvSpPr>
        <p:spPr>
          <a:xfrm>
            <a:off x="11116453" y="6489375"/>
            <a:ext cx="506700" cy="252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000"/>
              <a:buFont typeface="Arial"/>
              <a:buNone/>
            </a:pPr>
            <a:r>
              <a:rPr lang="nl-NL"/>
              <a:t>| 9/15</a:t>
            </a:r>
            <a:endParaRPr/>
          </a:p>
        </p:txBody>
      </p:sp>
      <p:sp>
        <p:nvSpPr>
          <p:cNvPr id="724" name="Google Shape;724;g361893e02f7_0_67"/>
          <p:cNvSpPr txBox="1"/>
          <p:nvPr>
            <p:ph type="title"/>
          </p:nvPr>
        </p:nvSpPr>
        <p:spPr>
          <a:xfrm>
            <a:off x="876692" y="931413"/>
            <a:ext cx="10440000" cy="72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4400"/>
              <a:buNone/>
            </a:pPr>
            <a:r>
              <a:rPr lang="nl-NL"/>
              <a:t>Transition</a:t>
            </a:r>
            <a:endParaRPr/>
          </a:p>
        </p:txBody>
      </p:sp>
      <p:sp>
        <p:nvSpPr>
          <p:cNvPr id="725" name="Google Shape;725;g361893e02f7_0_67"/>
          <p:cNvSpPr txBox="1"/>
          <p:nvPr>
            <p:ph idx="2" type="body"/>
          </p:nvPr>
        </p:nvSpPr>
        <p:spPr>
          <a:xfrm>
            <a:off x="854075" y="609569"/>
            <a:ext cx="10440000" cy="288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600"/>
              <a:buNone/>
            </a:pPr>
            <a:r>
              <a:t/>
            </a:r>
            <a:endParaRPr/>
          </a:p>
        </p:txBody>
      </p:sp>
      <p:sp>
        <p:nvSpPr>
          <p:cNvPr id="726" name="Google Shape;726;g361893e02f7_0_67"/>
          <p:cNvSpPr txBox="1"/>
          <p:nvPr>
            <p:ph idx="1" type="body"/>
          </p:nvPr>
        </p:nvSpPr>
        <p:spPr>
          <a:xfrm>
            <a:off x="1017700" y="1792650"/>
            <a:ext cx="4444200" cy="3627000"/>
          </a:xfrm>
          <a:prstGeom prst="rect">
            <a:avLst/>
          </a:prstGeom>
          <a:noFill/>
          <a:ln>
            <a:noFill/>
          </a:ln>
        </p:spPr>
        <p:txBody>
          <a:bodyPr anchorCtr="0" anchor="t" bIns="0" lIns="0" spcFirstLastPara="1" rIns="0" wrap="square" tIns="0">
            <a:noAutofit/>
          </a:bodyPr>
          <a:lstStyle/>
          <a:p>
            <a:pPr indent="-336550" lvl="0" marL="457200" rtl="0" algn="l">
              <a:lnSpc>
                <a:spcPct val="150000"/>
              </a:lnSpc>
              <a:spcBef>
                <a:spcPts val="0"/>
              </a:spcBef>
              <a:spcAft>
                <a:spcPts val="0"/>
              </a:spcAft>
              <a:buSzPts val="1700"/>
              <a:buChar char="●"/>
            </a:pPr>
            <a:r>
              <a:rPr lang="nl-NL" u="sng"/>
              <a:t>Massive</a:t>
            </a:r>
            <a:r>
              <a:rPr lang="nl-NL"/>
              <a:t>                             FD gas with temperature                  is shown (red curve)</a:t>
            </a:r>
            <a:endParaRPr/>
          </a:p>
          <a:p>
            <a:pPr indent="0" lvl="0" marL="914400" rtl="0" algn="l">
              <a:lnSpc>
                <a:spcPct val="150000"/>
              </a:lnSpc>
              <a:spcBef>
                <a:spcPts val="0"/>
              </a:spcBef>
              <a:spcAft>
                <a:spcPts val="0"/>
              </a:spcAft>
              <a:buSzPts val="1700"/>
              <a:buNone/>
            </a:pPr>
            <a:r>
              <a:t/>
            </a:r>
            <a:endParaRPr/>
          </a:p>
          <a:p>
            <a:pPr indent="-336550" lvl="0" marL="457200" rtl="0" algn="l">
              <a:lnSpc>
                <a:spcPct val="200000"/>
              </a:lnSpc>
              <a:spcBef>
                <a:spcPts val="0"/>
              </a:spcBef>
              <a:spcAft>
                <a:spcPts val="0"/>
              </a:spcAft>
              <a:buSzPts val="1700"/>
              <a:buChar char="●"/>
            </a:pPr>
            <a:r>
              <a:rPr lang="nl-NL"/>
              <a:t>When neutrino become NR:                  </a:t>
            </a:r>
            <a:endParaRPr/>
          </a:p>
          <a:p>
            <a:pPr indent="457200" lvl="0" marL="0" rtl="0" algn="l">
              <a:lnSpc>
                <a:spcPct val="150000"/>
              </a:lnSpc>
              <a:spcBef>
                <a:spcPts val="0"/>
              </a:spcBef>
              <a:spcAft>
                <a:spcPts val="0"/>
              </a:spcAft>
              <a:buSzPts val="1700"/>
              <a:buNone/>
            </a:pPr>
            <a:r>
              <a:rPr lang="nl-NL"/>
              <a:t>naive distribution cannot 'keep up' </a:t>
            </a:r>
            <a:endParaRPr/>
          </a:p>
          <a:p>
            <a:pPr indent="0" lvl="0" marL="0" rtl="0" algn="l">
              <a:lnSpc>
                <a:spcPct val="150000"/>
              </a:lnSpc>
              <a:spcBef>
                <a:spcPts val="0"/>
              </a:spcBef>
              <a:spcAft>
                <a:spcPts val="0"/>
              </a:spcAft>
              <a:buSzPts val="1700"/>
              <a:buNone/>
            </a:pPr>
            <a:r>
              <a:t/>
            </a:r>
            <a:endParaRPr/>
          </a:p>
          <a:p>
            <a:pPr indent="-336550" lvl="0" marL="457200" rtl="0" algn="l">
              <a:lnSpc>
                <a:spcPct val="150000"/>
              </a:lnSpc>
              <a:spcBef>
                <a:spcPts val="0"/>
              </a:spcBef>
              <a:spcAft>
                <a:spcPts val="0"/>
              </a:spcAft>
              <a:buSzPts val="1700"/>
              <a:buChar char="●"/>
            </a:pPr>
            <a:r>
              <a:rPr lang="nl-NL"/>
              <a:t>                              transition from radiation to matter at</a:t>
            </a:r>
            <a:endParaRPr/>
          </a:p>
          <a:p>
            <a:pPr indent="0" lvl="0" marL="0" rtl="0" algn="l">
              <a:lnSpc>
                <a:spcPct val="150000"/>
              </a:lnSpc>
              <a:spcBef>
                <a:spcPts val="0"/>
              </a:spcBef>
              <a:spcAft>
                <a:spcPts val="0"/>
              </a:spcAft>
              <a:buSzPts val="1700"/>
              <a:buNone/>
            </a:pPr>
            <a:r>
              <a:t/>
            </a:r>
            <a:endParaRPr/>
          </a:p>
          <a:p>
            <a:pPr indent="-336550" lvl="0" marL="457200" rtl="0" algn="l">
              <a:lnSpc>
                <a:spcPct val="150000"/>
              </a:lnSpc>
              <a:spcBef>
                <a:spcPts val="300"/>
              </a:spcBef>
              <a:spcAft>
                <a:spcPts val="0"/>
              </a:spcAft>
              <a:buSzPts val="1700"/>
              <a:buChar char="●"/>
            </a:pPr>
            <a:r>
              <a:rPr lang="nl-NL"/>
              <a:t>Today at least 2 out of 3 neutrinos matter</a:t>
            </a:r>
            <a:endParaRPr/>
          </a:p>
        </p:txBody>
      </p:sp>
      <p:pic>
        <p:nvPicPr>
          <p:cNvPr id="727" name="Google Shape;727;g361893e02f7_0_67" title="DifferenceImageGIF.gif"/>
          <p:cNvPicPr preferRelativeResize="0"/>
          <p:nvPr/>
        </p:nvPicPr>
        <p:blipFill rotWithShape="1">
          <a:blip r:embed="rId3">
            <a:alphaModFix/>
          </a:blip>
          <a:srcRect b="0" l="0" r="0" t="0"/>
          <a:stretch/>
        </p:blipFill>
        <p:spPr>
          <a:xfrm>
            <a:off x="5461900" y="765850"/>
            <a:ext cx="7101750" cy="5326301"/>
          </a:xfrm>
          <a:prstGeom prst="rect">
            <a:avLst/>
          </a:prstGeom>
          <a:noFill/>
          <a:ln>
            <a:noFill/>
          </a:ln>
        </p:spPr>
      </p:pic>
      <p:pic>
        <p:nvPicPr>
          <p:cNvPr id="728" name="Google Shape;728;g361893e02f7_0_67"/>
          <p:cNvPicPr preferRelativeResize="0"/>
          <p:nvPr/>
        </p:nvPicPr>
        <p:blipFill rotWithShape="1">
          <a:blip r:embed="rId4">
            <a:alphaModFix/>
          </a:blip>
          <a:srcRect b="0" l="0" r="0" t="0"/>
          <a:stretch/>
        </p:blipFill>
        <p:spPr>
          <a:xfrm>
            <a:off x="1477975" y="4581392"/>
            <a:ext cx="1473825" cy="361708"/>
          </a:xfrm>
          <a:prstGeom prst="rect">
            <a:avLst/>
          </a:prstGeom>
          <a:noFill/>
          <a:ln>
            <a:noFill/>
          </a:ln>
        </p:spPr>
      </p:pic>
      <p:pic>
        <p:nvPicPr>
          <p:cNvPr id="729" name="Google Shape;729;g361893e02f7_0_67"/>
          <p:cNvPicPr preferRelativeResize="0"/>
          <p:nvPr/>
        </p:nvPicPr>
        <p:blipFill rotWithShape="1">
          <a:blip r:embed="rId5">
            <a:alphaModFix/>
          </a:blip>
          <a:srcRect b="0" l="0" r="0" t="0"/>
          <a:stretch/>
        </p:blipFill>
        <p:spPr>
          <a:xfrm>
            <a:off x="2951804" y="2154341"/>
            <a:ext cx="846250" cy="493875"/>
          </a:xfrm>
          <a:prstGeom prst="rect">
            <a:avLst/>
          </a:prstGeom>
          <a:noFill/>
          <a:ln>
            <a:noFill/>
          </a:ln>
        </p:spPr>
      </p:pic>
      <p:pic>
        <p:nvPicPr>
          <p:cNvPr id="730" name="Google Shape;730;g361893e02f7_0_67"/>
          <p:cNvPicPr preferRelativeResize="0"/>
          <p:nvPr/>
        </p:nvPicPr>
        <p:blipFill rotWithShape="1">
          <a:blip r:embed="rId6">
            <a:alphaModFix/>
          </a:blip>
          <a:srcRect b="0" l="0" r="0" t="0"/>
          <a:stretch/>
        </p:blipFill>
        <p:spPr>
          <a:xfrm>
            <a:off x="4013550" y="5030875"/>
            <a:ext cx="1217277" cy="288000"/>
          </a:xfrm>
          <a:prstGeom prst="rect">
            <a:avLst/>
          </a:prstGeom>
          <a:noFill/>
          <a:ln>
            <a:noFill/>
          </a:ln>
        </p:spPr>
      </p:pic>
      <p:pic>
        <p:nvPicPr>
          <p:cNvPr id="731" name="Google Shape;731;g361893e02f7_0_67"/>
          <p:cNvPicPr preferRelativeResize="0"/>
          <p:nvPr/>
        </p:nvPicPr>
        <p:blipFill rotWithShape="1">
          <a:blip r:embed="rId7">
            <a:alphaModFix/>
          </a:blip>
          <a:srcRect b="0" l="0" r="0" t="0"/>
          <a:stretch/>
        </p:blipFill>
        <p:spPr>
          <a:xfrm>
            <a:off x="4696249" y="3182063"/>
            <a:ext cx="765644" cy="493875"/>
          </a:xfrm>
          <a:prstGeom prst="rect">
            <a:avLst/>
          </a:prstGeom>
          <a:noFill/>
          <a:ln>
            <a:noFill/>
          </a:ln>
        </p:spPr>
      </p:pic>
      <p:pic>
        <p:nvPicPr>
          <p:cNvPr id="732" name="Google Shape;732;g361893e02f7_0_67"/>
          <p:cNvPicPr preferRelativeResize="0"/>
          <p:nvPr/>
        </p:nvPicPr>
        <p:blipFill rotWithShape="1">
          <a:blip r:embed="rId4">
            <a:alphaModFix/>
          </a:blip>
          <a:srcRect b="0" l="0" r="0" t="0"/>
          <a:stretch/>
        </p:blipFill>
        <p:spPr>
          <a:xfrm>
            <a:off x="2502888" y="1722029"/>
            <a:ext cx="1473825" cy="36170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sp>
        <p:nvSpPr>
          <p:cNvPr id="738" name="Google Shape;738;g3669c068c1a_0_400"/>
          <p:cNvSpPr txBox="1"/>
          <p:nvPr>
            <p:ph idx="12" type="sldNum"/>
          </p:nvPr>
        </p:nvSpPr>
        <p:spPr>
          <a:xfrm>
            <a:off x="11116439" y="6489368"/>
            <a:ext cx="389700" cy="252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000"/>
              <a:buFont typeface="Arial"/>
              <a:buNone/>
            </a:pPr>
            <a:r>
              <a:rPr lang="nl-NL"/>
              <a:t>| </a:t>
            </a:r>
            <a:fld id="{00000000-1234-1234-1234-123412341234}" type="slidenum">
              <a:rPr lang="nl-NL"/>
              <a:t>‹#›</a:t>
            </a:fld>
            <a:endParaRPr/>
          </a:p>
        </p:txBody>
      </p:sp>
      <p:pic>
        <p:nvPicPr>
          <p:cNvPr id="739" name="Google Shape;739;g3669c068c1a_0_400"/>
          <p:cNvPicPr preferRelativeResize="0"/>
          <p:nvPr/>
        </p:nvPicPr>
        <p:blipFill rotWithShape="1">
          <a:blip r:embed="rId3">
            <a:alphaModFix/>
          </a:blip>
          <a:srcRect b="0" l="0" r="0" t="0"/>
          <a:stretch/>
        </p:blipFill>
        <p:spPr>
          <a:xfrm>
            <a:off x="740826" y="2375900"/>
            <a:ext cx="5169900" cy="1339250"/>
          </a:xfrm>
          <a:prstGeom prst="rect">
            <a:avLst/>
          </a:prstGeom>
          <a:noFill/>
          <a:ln>
            <a:noFill/>
          </a:ln>
        </p:spPr>
      </p:pic>
      <p:pic>
        <p:nvPicPr>
          <p:cNvPr id="740" name="Google Shape;740;g3669c068c1a_0_400"/>
          <p:cNvPicPr preferRelativeResize="0"/>
          <p:nvPr/>
        </p:nvPicPr>
        <p:blipFill rotWithShape="1">
          <a:blip r:embed="rId4">
            <a:alphaModFix/>
          </a:blip>
          <a:srcRect b="0" l="0" r="0" t="0"/>
          <a:stretch/>
        </p:blipFill>
        <p:spPr>
          <a:xfrm>
            <a:off x="740825" y="4632348"/>
            <a:ext cx="7822253" cy="1207850"/>
          </a:xfrm>
          <a:prstGeom prst="rect">
            <a:avLst/>
          </a:prstGeom>
          <a:noFill/>
          <a:ln>
            <a:noFill/>
          </a:ln>
        </p:spPr>
      </p:pic>
      <p:pic>
        <p:nvPicPr>
          <p:cNvPr id="741" name="Google Shape;741;g3669c068c1a_0_400" title="DifferenceImageGIF.gif"/>
          <p:cNvPicPr preferRelativeResize="0"/>
          <p:nvPr/>
        </p:nvPicPr>
        <p:blipFill rotWithShape="1">
          <a:blip r:embed="rId5">
            <a:alphaModFix/>
          </a:blip>
          <a:srcRect b="0" l="0" r="0" t="0"/>
          <a:stretch/>
        </p:blipFill>
        <p:spPr>
          <a:xfrm>
            <a:off x="6175975" y="199850"/>
            <a:ext cx="5796626" cy="4347476"/>
          </a:xfrm>
          <a:prstGeom prst="rect">
            <a:avLst/>
          </a:prstGeom>
          <a:noFill/>
          <a:ln>
            <a:noFill/>
          </a:ln>
        </p:spPr>
      </p:pic>
      <p:sp>
        <p:nvSpPr>
          <p:cNvPr id="742" name="Google Shape;742;g3669c068c1a_0_400"/>
          <p:cNvSpPr txBox="1"/>
          <p:nvPr/>
        </p:nvSpPr>
        <p:spPr>
          <a:xfrm>
            <a:off x="740825" y="1868025"/>
            <a:ext cx="77112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nl-NL" sz="1600" u="none" cap="none" strike="noStrike">
                <a:solidFill>
                  <a:srgbClr val="0000FF"/>
                </a:solidFill>
                <a:latin typeface="Open Sans"/>
                <a:ea typeface="Open Sans"/>
                <a:cs typeface="Open Sans"/>
                <a:sym typeface="Open Sans"/>
              </a:rPr>
              <a:t>Real Decoupled Distribution</a:t>
            </a:r>
            <a:endParaRPr b="1" i="0" sz="1600" u="none" cap="none" strike="noStrike">
              <a:solidFill>
                <a:srgbClr val="0000FF"/>
              </a:solidFill>
              <a:latin typeface="Open Sans"/>
              <a:ea typeface="Open Sans"/>
              <a:cs typeface="Open Sans"/>
              <a:sym typeface="Open Sans"/>
            </a:endParaRPr>
          </a:p>
        </p:txBody>
      </p:sp>
      <p:sp>
        <p:nvSpPr>
          <p:cNvPr id="743" name="Google Shape;743;g3669c068c1a_0_400"/>
          <p:cNvSpPr txBox="1"/>
          <p:nvPr/>
        </p:nvSpPr>
        <p:spPr>
          <a:xfrm>
            <a:off x="740825" y="4201250"/>
            <a:ext cx="77112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nl-NL" sz="1600" u="none" cap="none" strike="noStrike">
                <a:solidFill>
                  <a:schemeClr val="accent1"/>
                </a:solidFill>
                <a:latin typeface="Open Sans"/>
                <a:ea typeface="Open Sans"/>
                <a:cs typeface="Open Sans"/>
                <a:sym typeface="Open Sans"/>
              </a:rPr>
              <a:t>Naive Decoupled Distribution</a:t>
            </a:r>
            <a:endParaRPr b="1" i="0" sz="1600" u="none" cap="none" strike="noStrike">
              <a:solidFill>
                <a:schemeClr val="accent1"/>
              </a:solidFill>
              <a:latin typeface="Open Sans"/>
              <a:ea typeface="Open Sans"/>
              <a:cs typeface="Open Sans"/>
              <a:sym typeface="Open Sans"/>
            </a:endParaRPr>
          </a:p>
        </p:txBody>
      </p:sp>
      <p:sp>
        <p:nvSpPr>
          <p:cNvPr id="744" name="Google Shape;744;g3669c068c1a_0_400"/>
          <p:cNvSpPr txBox="1"/>
          <p:nvPr/>
        </p:nvSpPr>
        <p:spPr>
          <a:xfrm>
            <a:off x="0" y="0"/>
            <a:ext cx="3000000" cy="1623900"/>
          </a:xfrm>
          <a:prstGeom prst="rect">
            <a:avLst/>
          </a:prstGeom>
          <a:noFill/>
          <a:ln>
            <a:noFill/>
          </a:ln>
        </p:spPr>
        <p:txBody>
          <a:bodyPr anchorCtr="0" anchor="t" bIns="91425" lIns="91425" spcFirstLastPara="1" rIns="91425" wrap="square" tIns="91425">
            <a:spAutoFit/>
          </a:bodyPr>
          <a:lstStyle/>
          <a:p>
            <a:pPr indent="-336550" lvl="0" marL="457200" marR="0" rtl="0" algn="l">
              <a:lnSpc>
                <a:spcPct val="150000"/>
              </a:lnSpc>
              <a:spcBef>
                <a:spcPts val="0"/>
              </a:spcBef>
              <a:spcAft>
                <a:spcPts val="0"/>
              </a:spcAft>
              <a:buClr>
                <a:schemeClr val="accent5"/>
              </a:buClr>
              <a:buSzPts val="1700"/>
              <a:buFont typeface="Arial"/>
              <a:buChar char="●"/>
            </a:pPr>
            <a:r>
              <a:rPr b="0" i="0" lang="nl-NL" sz="1700" u="sng" cap="none" strike="noStrike">
                <a:solidFill>
                  <a:schemeClr val="accent5"/>
                </a:solidFill>
                <a:latin typeface="Open Sans ExtraBold"/>
                <a:ea typeface="Open Sans ExtraBold"/>
                <a:cs typeface="Open Sans ExtraBold"/>
                <a:sym typeface="Open Sans ExtraBold"/>
              </a:rPr>
              <a:t>Massive</a:t>
            </a:r>
            <a:r>
              <a:rPr b="0" i="0" lang="nl-NL" sz="1700" u="none" cap="none" strike="noStrike">
                <a:solidFill>
                  <a:schemeClr val="accent5"/>
                </a:solidFill>
                <a:latin typeface="Open Sans ExtraBold"/>
                <a:ea typeface="Open Sans ExtraBold"/>
                <a:cs typeface="Open Sans ExtraBold"/>
                <a:sym typeface="Open Sans ExtraBold"/>
              </a:rPr>
              <a:t>                             FD gas with temperature                  is shown (red curve)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sp>
        <p:nvSpPr>
          <p:cNvPr id="750" name="Google Shape;750;g3669c068c1a_0_28"/>
          <p:cNvSpPr txBox="1"/>
          <p:nvPr>
            <p:ph idx="12" type="sldNum"/>
          </p:nvPr>
        </p:nvSpPr>
        <p:spPr>
          <a:xfrm>
            <a:off x="11116439" y="6489368"/>
            <a:ext cx="389700" cy="252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000"/>
              <a:buFont typeface="Arial"/>
              <a:buNone/>
            </a:pPr>
            <a:r>
              <a:rPr lang="nl-NL"/>
              <a:t>| </a:t>
            </a:r>
            <a:fld id="{00000000-1234-1234-1234-123412341234}" type="slidenum">
              <a:rPr lang="nl-NL"/>
              <a:t>‹#›</a:t>
            </a:fld>
            <a:endParaRPr/>
          </a:p>
        </p:txBody>
      </p:sp>
      <p:sp>
        <p:nvSpPr>
          <p:cNvPr id="751" name="Google Shape;751;g3669c068c1a_0_28"/>
          <p:cNvSpPr txBox="1"/>
          <p:nvPr>
            <p:ph idx="1" type="body"/>
          </p:nvPr>
        </p:nvSpPr>
        <p:spPr>
          <a:xfrm>
            <a:off x="1017712" y="2215838"/>
            <a:ext cx="10299000" cy="3203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700"/>
              <a:buNone/>
            </a:pPr>
            <a:r>
              <a:rPr lang="nl-NL"/>
              <a:t>CMB (+extra) data gives:</a:t>
            </a:r>
            <a:endParaRPr/>
          </a:p>
          <a:p>
            <a:pPr indent="0" lvl="0" marL="0" rtl="0" algn="l">
              <a:lnSpc>
                <a:spcPct val="100000"/>
              </a:lnSpc>
              <a:spcBef>
                <a:spcPts val="0"/>
              </a:spcBef>
              <a:spcAft>
                <a:spcPts val="0"/>
              </a:spcAft>
              <a:buSzPts val="1700"/>
              <a:buNone/>
            </a:pPr>
            <a:r>
              <a:t/>
            </a:r>
            <a:endParaRPr/>
          </a:p>
          <a:p>
            <a:pPr indent="0" lvl="0" marL="0" rtl="0" algn="l">
              <a:lnSpc>
                <a:spcPct val="100000"/>
              </a:lnSpc>
              <a:spcBef>
                <a:spcPts val="0"/>
              </a:spcBef>
              <a:spcAft>
                <a:spcPts val="0"/>
              </a:spcAft>
              <a:buSzPts val="1700"/>
              <a:buNone/>
            </a:pPr>
            <a:r>
              <a:t/>
            </a:r>
            <a:endParaRPr/>
          </a:p>
          <a:p>
            <a:pPr indent="0" lvl="0" marL="0" rtl="0" algn="l">
              <a:lnSpc>
                <a:spcPct val="100000"/>
              </a:lnSpc>
              <a:spcBef>
                <a:spcPts val="0"/>
              </a:spcBef>
              <a:spcAft>
                <a:spcPts val="0"/>
              </a:spcAft>
              <a:buSzPts val="1700"/>
              <a:buNone/>
            </a:pPr>
            <a:r>
              <a:t/>
            </a:r>
            <a:endParaRPr/>
          </a:p>
          <a:p>
            <a:pPr indent="0" lvl="0" marL="0" rtl="0" algn="l">
              <a:lnSpc>
                <a:spcPct val="100000"/>
              </a:lnSpc>
              <a:spcBef>
                <a:spcPts val="0"/>
              </a:spcBef>
              <a:spcAft>
                <a:spcPts val="0"/>
              </a:spcAft>
              <a:buSzPts val="1700"/>
              <a:buNone/>
            </a:pPr>
            <a:r>
              <a:t/>
            </a:r>
            <a:endParaRPr/>
          </a:p>
          <a:p>
            <a:pPr indent="0" lvl="0" marL="0" rtl="0" algn="l">
              <a:lnSpc>
                <a:spcPct val="100000"/>
              </a:lnSpc>
              <a:spcBef>
                <a:spcPts val="0"/>
              </a:spcBef>
              <a:spcAft>
                <a:spcPts val="0"/>
              </a:spcAft>
              <a:buSzPts val="1700"/>
              <a:buNone/>
            </a:pPr>
            <a:r>
              <a:rPr lang="nl-NL"/>
              <a:t>Which means:</a:t>
            </a:r>
            <a:endParaRPr/>
          </a:p>
          <a:p>
            <a:pPr indent="0" lvl="0" marL="0" rtl="0" algn="l">
              <a:lnSpc>
                <a:spcPct val="100000"/>
              </a:lnSpc>
              <a:spcBef>
                <a:spcPts val="0"/>
              </a:spcBef>
              <a:spcAft>
                <a:spcPts val="0"/>
              </a:spcAft>
              <a:buSzPts val="1700"/>
              <a:buNone/>
            </a:pPr>
            <a:r>
              <a:rPr lang="nl-NL"/>
              <a:t>m1 &lt; 27 meV/c^2 for Normal Hierarchy</a:t>
            </a:r>
            <a:endParaRPr/>
          </a:p>
          <a:p>
            <a:pPr indent="0" lvl="0" marL="0" rtl="0" algn="l">
              <a:lnSpc>
                <a:spcPct val="100000"/>
              </a:lnSpc>
              <a:spcBef>
                <a:spcPts val="0"/>
              </a:spcBef>
              <a:spcAft>
                <a:spcPts val="0"/>
              </a:spcAft>
              <a:buSzPts val="1700"/>
              <a:buNone/>
            </a:pPr>
            <a:r>
              <a:rPr lang="nl-NL"/>
              <a:t>m3 &lt; 11 meV/c^2 for  Inverted Hierarchy</a:t>
            </a:r>
            <a:endParaRPr/>
          </a:p>
        </p:txBody>
      </p:sp>
      <p:pic>
        <p:nvPicPr>
          <p:cNvPr id="752" name="Google Shape;752;g3669c068c1a_0_28" title="NeutrinoMassesIMG (1).png"/>
          <p:cNvPicPr preferRelativeResize="0"/>
          <p:nvPr/>
        </p:nvPicPr>
        <p:blipFill rotWithShape="1">
          <a:blip r:embed="rId3">
            <a:alphaModFix/>
          </a:blip>
          <a:srcRect b="0" l="0" r="0" t="0"/>
          <a:stretch/>
        </p:blipFill>
        <p:spPr>
          <a:xfrm>
            <a:off x="5788925" y="1651424"/>
            <a:ext cx="5805999" cy="4114799"/>
          </a:xfrm>
          <a:prstGeom prst="rect">
            <a:avLst/>
          </a:prstGeom>
          <a:noFill/>
          <a:ln>
            <a:noFill/>
          </a:ln>
        </p:spPr>
      </p:pic>
      <p:pic>
        <p:nvPicPr>
          <p:cNvPr id="753" name="Google Shape;753;g3669c068c1a_0_28"/>
          <p:cNvPicPr preferRelativeResize="0"/>
          <p:nvPr/>
        </p:nvPicPr>
        <p:blipFill rotWithShape="1">
          <a:blip r:embed="rId4">
            <a:alphaModFix/>
          </a:blip>
          <a:srcRect b="0" l="0" r="0" t="0"/>
          <a:stretch/>
        </p:blipFill>
        <p:spPr>
          <a:xfrm>
            <a:off x="1" y="6489371"/>
            <a:ext cx="4435968" cy="368625"/>
          </a:xfrm>
          <a:prstGeom prst="rect">
            <a:avLst/>
          </a:prstGeom>
          <a:noFill/>
          <a:ln>
            <a:noFill/>
          </a:ln>
        </p:spPr>
      </p:pic>
      <p:sp>
        <p:nvSpPr>
          <p:cNvPr id="754" name="Google Shape;754;g3669c068c1a_0_28"/>
          <p:cNvSpPr txBox="1"/>
          <p:nvPr>
            <p:ph type="title"/>
          </p:nvPr>
        </p:nvSpPr>
        <p:spPr>
          <a:xfrm>
            <a:off x="876692" y="931413"/>
            <a:ext cx="10440000" cy="72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4400"/>
              <a:buNone/>
            </a:pPr>
            <a:r>
              <a:rPr lang="nl-NL"/>
              <a:t>Why m1 &lt; 27 meV/c^2?</a:t>
            </a:r>
            <a:endParaRPr/>
          </a:p>
        </p:txBody>
      </p:sp>
      <p:pic>
        <p:nvPicPr>
          <p:cNvPr id="755" name="Google Shape;755;g3669c068c1a_0_28"/>
          <p:cNvPicPr preferRelativeResize="0"/>
          <p:nvPr/>
        </p:nvPicPr>
        <p:blipFill rotWithShape="1">
          <a:blip r:embed="rId5">
            <a:alphaModFix/>
          </a:blip>
          <a:srcRect b="0" l="0" r="0" t="0"/>
          <a:stretch/>
        </p:blipFill>
        <p:spPr>
          <a:xfrm>
            <a:off x="1017700" y="2705975"/>
            <a:ext cx="3577049" cy="5622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sp>
        <p:nvSpPr>
          <p:cNvPr id="761" name="Google Shape;761;g36b66dd05ac_0_765"/>
          <p:cNvSpPr txBox="1"/>
          <p:nvPr>
            <p:ph idx="1" type="body"/>
          </p:nvPr>
        </p:nvSpPr>
        <p:spPr>
          <a:xfrm>
            <a:off x="1017700" y="5820851"/>
            <a:ext cx="10299000" cy="383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300"/>
              </a:spcAft>
              <a:buSzPts val="1700"/>
              <a:buNone/>
            </a:pPr>
            <a:r>
              <a:rPr lang="nl-NL"/>
              <a:t>Current Dark Matter value:</a:t>
            </a:r>
            <a:endParaRPr/>
          </a:p>
        </p:txBody>
      </p:sp>
      <p:sp>
        <p:nvSpPr>
          <p:cNvPr id="762" name="Google Shape;762;g36b66dd05ac_0_765"/>
          <p:cNvSpPr txBox="1"/>
          <p:nvPr>
            <p:ph type="title"/>
          </p:nvPr>
        </p:nvSpPr>
        <p:spPr>
          <a:xfrm>
            <a:off x="876692" y="931413"/>
            <a:ext cx="10440000" cy="72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4400"/>
              <a:buNone/>
            </a:pPr>
            <a:r>
              <a:rPr lang="nl-NL"/>
              <a:t> </a:t>
            </a:r>
            <a:endParaRPr/>
          </a:p>
        </p:txBody>
      </p:sp>
      <p:sp>
        <p:nvSpPr>
          <p:cNvPr id="763" name="Google Shape;763;g36b66dd05ac_0_765"/>
          <p:cNvSpPr txBox="1"/>
          <p:nvPr>
            <p:ph idx="2" type="body"/>
          </p:nvPr>
        </p:nvSpPr>
        <p:spPr>
          <a:xfrm>
            <a:off x="854075" y="609569"/>
            <a:ext cx="10440000" cy="288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600"/>
              <a:buNone/>
            </a:pPr>
            <a:r>
              <a:t/>
            </a:r>
            <a:endParaRPr/>
          </a:p>
        </p:txBody>
      </p:sp>
      <p:pic>
        <p:nvPicPr>
          <p:cNvPr id="764" name="Google Shape;764;g36b66dd05ac_0_765"/>
          <p:cNvPicPr preferRelativeResize="0"/>
          <p:nvPr/>
        </p:nvPicPr>
        <p:blipFill rotWithShape="1">
          <a:blip r:embed="rId3">
            <a:alphaModFix/>
          </a:blip>
          <a:srcRect b="52792" l="0" r="0" t="0"/>
          <a:stretch/>
        </p:blipFill>
        <p:spPr>
          <a:xfrm>
            <a:off x="0" y="6569975"/>
            <a:ext cx="4039853" cy="288025"/>
          </a:xfrm>
          <a:prstGeom prst="rect">
            <a:avLst/>
          </a:prstGeom>
          <a:noFill/>
          <a:ln>
            <a:noFill/>
          </a:ln>
        </p:spPr>
      </p:pic>
      <p:sp>
        <p:nvSpPr>
          <p:cNvPr id="765" name="Google Shape;765;g36b66dd05ac_0_765"/>
          <p:cNvSpPr txBox="1"/>
          <p:nvPr/>
        </p:nvSpPr>
        <p:spPr>
          <a:xfrm>
            <a:off x="0" y="6329900"/>
            <a:ext cx="19065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nl-NL" sz="900" u="none" cap="none" strike="noStrike">
                <a:solidFill>
                  <a:schemeClr val="dk1"/>
                </a:solidFill>
                <a:latin typeface="Open Sans"/>
                <a:ea typeface="Open Sans"/>
                <a:cs typeface="Open Sans"/>
                <a:sym typeface="Open Sans"/>
              </a:rPr>
              <a:t>Dark matter  value from :</a:t>
            </a:r>
            <a:endParaRPr b="0" i="0" sz="900" u="none" cap="none" strike="noStrike">
              <a:solidFill>
                <a:schemeClr val="dk1"/>
              </a:solidFill>
              <a:latin typeface="Open Sans"/>
              <a:ea typeface="Open Sans"/>
              <a:cs typeface="Open Sans"/>
              <a:sym typeface="Open Sans"/>
            </a:endParaRPr>
          </a:p>
        </p:txBody>
      </p:sp>
      <p:pic>
        <p:nvPicPr>
          <p:cNvPr id="766" name="Google Shape;766;g36b66dd05ac_0_765"/>
          <p:cNvPicPr preferRelativeResize="0"/>
          <p:nvPr/>
        </p:nvPicPr>
        <p:blipFill rotWithShape="1">
          <a:blip r:embed="rId4">
            <a:alphaModFix/>
          </a:blip>
          <a:srcRect b="0" l="0" r="0" t="0"/>
          <a:stretch/>
        </p:blipFill>
        <p:spPr>
          <a:xfrm>
            <a:off x="4138799" y="5845927"/>
            <a:ext cx="1906500" cy="333534"/>
          </a:xfrm>
          <a:prstGeom prst="rect">
            <a:avLst/>
          </a:prstGeom>
          <a:noFill/>
          <a:ln>
            <a:noFill/>
          </a:ln>
        </p:spPr>
      </p:pic>
      <p:sp>
        <p:nvSpPr>
          <p:cNvPr id="767" name="Google Shape;767;g36b66dd05ac_0_765"/>
          <p:cNvSpPr txBox="1"/>
          <p:nvPr>
            <p:ph idx="12" type="sldNum"/>
          </p:nvPr>
        </p:nvSpPr>
        <p:spPr>
          <a:xfrm>
            <a:off x="11116453" y="6489375"/>
            <a:ext cx="508800" cy="252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000"/>
              <a:buFont typeface="Arial"/>
              <a:buNone/>
            </a:pPr>
            <a:r>
              <a:rPr lang="nl-NL"/>
              <a:t>| </a:t>
            </a:r>
            <a:fld id="{00000000-1234-1234-1234-123412341234}" type="slidenum">
              <a:rPr lang="nl-NL"/>
              <a:t>‹#›</a:t>
            </a:fld>
            <a:endParaRPr/>
          </a:p>
        </p:txBody>
      </p:sp>
      <p:pic>
        <p:nvPicPr>
          <p:cNvPr id="768" name="Google Shape;768;g36b66dd05ac_0_765" title="animation (55).gif"/>
          <p:cNvPicPr preferRelativeResize="0"/>
          <p:nvPr/>
        </p:nvPicPr>
        <p:blipFill rotWithShape="1">
          <a:blip r:embed="rId5">
            <a:alphaModFix/>
          </a:blip>
          <a:srcRect b="0" l="0" r="0" t="0"/>
          <a:stretch/>
        </p:blipFill>
        <p:spPr>
          <a:xfrm>
            <a:off x="427725" y="26539"/>
            <a:ext cx="11337925" cy="566896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sp>
        <p:nvSpPr>
          <p:cNvPr id="774" name="Google Shape;774;g3669c068c1a_0_69"/>
          <p:cNvSpPr txBox="1"/>
          <p:nvPr>
            <p:ph idx="12" type="sldNum"/>
          </p:nvPr>
        </p:nvSpPr>
        <p:spPr>
          <a:xfrm>
            <a:off x="11116439" y="6489368"/>
            <a:ext cx="389700" cy="252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000"/>
              <a:buFont typeface="Arial"/>
              <a:buNone/>
            </a:pPr>
            <a:r>
              <a:rPr lang="nl-NL"/>
              <a:t>| </a:t>
            </a:r>
            <a:fld id="{00000000-1234-1234-1234-123412341234}" type="slidenum">
              <a:rPr lang="nl-NL"/>
              <a:t>‹#›</a:t>
            </a:fld>
            <a:endParaRPr/>
          </a:p>
        </p:txBody>
      </p:sp>
      <p:pic>
        <p:nvPicPr>
          <p:cNvPr id="775" name="Google Shape;775;g3669c068c1a_0_69"/>
          <p:cNvPicPr preferRelativeResize="0"/>
          <p:nvPr/>
        </p:nvPicPr>
        <p:blipFill rotWithShape="1">
          <a:blip r:embed="rId3">
            <a:alphaModFix/>
          </a:blip>
          <a:srcRect b="0" l="0" r="0" t="0"/>
          <a:stretch/>
        </p:blipFill>
        <p:spPr>
          <a:xfrm>
            <a:off x="810575" y="1765799"/>
            <a:ext cx="5543701" cy="1672825"/>
          </a:xfrm>
          <a:prstGeom prst="rect">
            <a:avLst/>
          </a:prstGeom>
          <a:noFill/>
          <a:ln>
            <a:noFill/>
          </a:ln>
        </p:spPr>
      </p:pic>
      <p:pic>
        <p:nvPicPr>
          <p:cNvPr id="776" name="Google Shape;776;g3669c068c1a_0_69"/>
          <p:cNvPicPr preferRelativeResize="0"/>
          <p:nvPr/>
        </p:nvPicPr>
        <p:blipFill rotWithShape="1">
          <a:blip r:embed="rId4">
            <a:alphaModFix/>
          </a:blip>
          <a:srcRect b="0" l="0" r="0" t="0"/>
          <a:stretch/>
        </p:blipFill>
        <p:spPr>
          <a:xfrm>
            <a:off x="997476" y="3725800"/>
            <a:ext cx="5169900" cy="1339250"/>
          </a:xfrm>
          <a:prstGeom prst="rect">
            <a:avLst/>
          </a:prstGeom>
          <a:noFill/>
          <a:ln>
            <a:noFill/>
          </a:ln>
        </p:spPr>
      </p:pic>
      <p:pic>
        <p:nvPicPr>
          <p:cNvPr id="777" name="Google Shape;777;g3669c068c1a_0_69" title="animation (52).gif"/>
          <p:cNvPicPr preferRelativeResize="0"/>
          <p:nvPr/>
        </p:nvPicPr>
        <p:blipFill rotWithShape="1">
          <a:blip r:embed="rId5">
            <a:alphaModFix/>
          </a:blip>
          <a:srcRect b="5940" l="0" r="6611" t="63818"/>
          <a:stretch/>
        </p:blipFill>
        <p:spPr>
          <a:xfrm>
            <a:off x="6505600" y="2101825"/>
            <a:ext cx="5464901" cy="26543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sp>
        <p:nvSpPr>
          <p:cNvPr id="783" name="Google Shape;783;g3669c068c1a_0_232"/>
          <p:cNvSpPr txBox="1"/>
          <p:nvPr>
            <p:ph idx="12" type="sldNum"/>
          </p:nvPr>
        </p:nvSpPr>
        <p:spPr>
          <a:xfrm>
            <a:off x="11116439" y="6489368"/>
            <a:ext cx="389700" cy="252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000"/>
              <a:buFont typeface="Arial"/>
              <a:buNone/>
            </a:pPr>
            <a:r>
              <a:rPr lang="nl-NL"/>
              <a:t>| </a:t>
            </a:r>
            <a:fld id="{00000000-1234-1234-1234-123412341234}" type="slidenum">
              <a:rPr lang="nl-NL"/>
              <a:t>‹#›</a:t>
            </a:fld>
            <a:endParaRPr/>
          </a:p>
        </p:txBody>
      </p:sp>
      <p:pic>
        <p:nvPicPr>
          <p:cNvPr id="784" name="Google Shape;784;g3669c068c1a_0_232"/>
          <p:cNvPicPr preferRelativeResize="0"/>
          <p:nvPr/>
        </p:nvPicPr>
        <p:blipFill rotWithShape="1">
          <a:blip r:embed="rId3">
            <a:alphaModFix/>
          </a:blip>
          <a:srcRect b="0" l="0" r="0" t="0"/>
          <a:stretch/>
        </p:blipFill>
        <p:spPr>
          <a:xfrm>
            <a:off x="1541363" y="763900"/>
            <a:ext cx="9269124" cy="1304475"/>
          </a:xfrm>
          <a:prstGeom prst="rect">
            <a:avLst/>
          </a:prstGeom>
          <a:noFill/>
          <a:ln>
            <a:noFill/>
          </a:ln>
        </p:spPr>
      </p:pic>
      <p:pic>
        <p:nvPicPr>
          <p:cNvPr id="785" name="Google Shape;785;g3669c068c1a_0_232"/>
          <p:cNvPicPr preferRelativeResize="0"/>
          <p:nvPr/>
        </p:nvPicPr>
        <p:blipFill rotWithShape="1">
          <a:blip r:embed="rId4">
            <a:alphaModFix/>
          </a:blip>
          <a:srcRect b="0" l="0" r="0" t="0"/>
          <a:stretch/>
        </p:blipFill>
        <p:spPr>
          <a:xfrm>
            <a:off x="1241500" y="3661099"/>
            <a:ext cx="9868851" cy="1609475"/>
          </a:xfrm>
          <a:prstGeom prst="rect">
            <a:avLst/>
          </a:prstGeom>
          <a:noFill/>
          <a:ln>
            <a:noFill/>
          </a:ln>
        </p:spPr>
      </p:pic>
      <p:sp>
        <p:nvSpPr>
          <p:cNvPr id="786" name="Google Shape;786;g3669c068c1a_0_232"/>
          <p:cNvSpPr/>
          <p:nvPr/>
        </p:nvSpPr>
        <p:spPr>
          <a:xfrm>
            <a:off x="6046625" y="2460100"/>
            <a:ext cx="258600" cy="1070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pen Sans"/>
              <a:ea typeface="Open Sans"/>
              <a:cs typeface="Open Sans"/>
              <a:sym typeface="Open Sans"/>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1" name="Shape 791"/>
        <p:cNvGrpSpPr/>
        <p:nvPr/>
      </p:nvGrpSpPr>
      <p:grpSpPr>
        <a:xfrm>
          <a:off x="0" y="0"/>
          <a:ext cx="0" cy="0"/>
          <a:chOff x="0" y="0"/>
          <a:chExt cx="0" cy="0"/>
        </a:xfrm>
      </p:grpSpPr>
      <p:sp>
        <p:nvSpPr>
          <p:cNvPr id="792" name="Google Shape;792;g366c03c3109_0_859"/>
          <p:cNvSpPr txBox="1"/>
          <p:nvPr>
            <p:ph idx="12" type="sldNum"/>
          </p:nvPr>
        </p:nvSpPr>
        <p:spPr>
          <a:xfrm>
            <a:off x="11116439" y="6489368"/>
            <a:ext cx="389700" cy="252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000"/>
              <a:buNone/>
            </a:pPr>
            <a:r>
              <a:rPr lang="nl-NL"/>
              <a:t>| </a:t>
            </a:r>
            <a:fld id="{00000000-1234-1234-1234-123412341234}" type="slidenum">
              <a:rPr lang="nl-NL"/>
              <a:t>‹#›</a:t>
            </a:fld>
            <a:endParaRPr/>
          </a:p>
        </p:txBody>
      </p:sp>
      <p:sp>
        <p:nvSpPr>
          <p:cNvPr id="793" name="Google Shape;793;g366c03c3109_0_859"/>
          <p:cNvSpPr txBox="1"/>
          <p:nvPr>
            <p:ph idx="1" type="body"/>
          </p:nvPr>
        </p:nvSpPr>
        <p:spPr>
          <a:xfrm>
            <a:off x="1017712" y="2215838"/>
            <a:ext cx="10299000" cy="3203700"/>
          </a:xfrm>
          <a:prstGeom prst="rect">
            <a:avLst/>
          </a:prstGeom>
          <a:noFill/>
          <a:ln>
            <a:noFill/>
          </a:ln>
        </p:spPr>
        <p:txBody>
          <a:bodyPr anchorCtr="0" anchor="t" bIns="0" lIns="0" spcFirstLastPara="1" rIns="0" wrap="square" tIns="0">
            <a:noAutofit/>
          </a:bodyPr>
          <a:lstStyle/>
          <a:p>
            <a:pPr indent="-336550" lvl="0" marL="457200" rtl="0" algn="l">
              <a:lnSpc>
                <a:spcPct val="100000"/>
              </a:lnSpc>
              <a:spcBef>
                <a:spcPts val="300"/>
              </a:spcBef>
              <a:spcAft>
                <a:spcPts val="0"/>
              </a:spcAft>
              <a:buSzPts val="1700"/>
              <a:buChar char="●"/>
            </a:pPr>
            <a:r>
              <a:rPr lang="nl-NL"/>
              <a:t>Stefan Boltzmann law</a:t>
            </a:r>
            <a:endParaRPr/>
          </a:p>
          <a:p>
            <a:pPr indent="0" lvl="0" marL="457200" rtl="0" algn="l">
              <a:lnSpc>
                <a:spcPct val="100000"/>
              </a:lnSpc>
              <a:spcBef>
                <a:spcPts val="300"/>
              </a:spcBef>
              <a:spcAft>
                <a:spcPts val="0"/>
              </a:spcAft>
              <a:buSzPts val="1700"/>
              <a:buNone/>
            </a:pPr>
            <a:r>
              <a:t/>
            </a:r>
            <a:endParaRPr/>
          </a:p>
          <a:p>
            <a:pPr indent="0" lvl="0" marL="457200" rtl="0" algn="l">
              <a:lnSpc>
                <a:spcPct val="100000"/>
              </a:lnSpc>
              <a:spcBef>
                <a:spcPts val="300"/>
              </a:spcBef>
              <a:spcAft>
                <a:spcPts val="0"/>
              </a:spcAft>
              <a:buSzPts val="1700"/>
              <a:buNone/>
            </a:pPr>
            <a:r>
              <a:t/>
            </a:r>
            <a:endParaRPr/>
          </a:p>
          <a:p>
            <a:pPr indent="0" lvl="0" marL="457200" rtl="0" algn="l">
              <a:lnSpc>
                <a:spcPct val="100000"/>
              </a:lnSpc>
              <a:spcBef>
                <a:spcPts val="300"/>
              </a:spcBef>
              <a:spcAft>
                <a:spcPts val="0"/>
              </a:spcAft>
              <a:buSzPts val="1700"/>
              <a:buNone/>
            </a:pPr>
            <a:r>
              <a:t/>
            </a:r>
            <a:endParaRPr/>
          </a:p>
          <a:p>
            <a:pPr indent="-336550" lvl="0" marL="457200" rtl="0" algn="l">
              <a:lnSpc>
                <a:spcPct val="100000"/>
              </a:lnSpc>
              <a:spcBef>
                <a:spcPts val="300"/>
              </a:spcBef>
              <a:spcAft>
                <a:spcPts val="0"/>
              </a:spcAft>
              <a:buSzPts val="1700"/>
              <a:buChar char="●"/>
            </a:pPr>
            <a:r>
              <a:rPr lang="nl-NL"/>
              <a:t> Temperature of radiation</a:t>
            </a:r>
            <a:endParaRPr/>
          </a:p>
          <a:p>
            <a:pPr indent="0" lvl="0" marL="457200" rtl="0" algn="l">
              <a:lnSpc>
                <a:spcPct val="100000"/>
              </a:lnSpc>
              <a:spcBef>
                <a:spcPts val="300"/>
              </a:spcBef>
              <a:spcAft>
                <a:spcPts val="0"/>
              </a:spcAft>
              <a:buSzPts val="1700"/>
              <a:buNone/>
            </a:pPr>
            <a:r>
              <a:t/>
            </a:r>
            <a:endParaRPr/>
          </a:p>
          <a:p>
            <a:pPr indent="-336550" lvl="0" marL="457200" rtl="0" algn="l">
              <a:lnSpc>
                <a:spcPct val="100000"/>
              </a:lnSpc>
              <a:spcBef>
                <a:spcPts val="300"/>
              </a:spcBef>
              <a:spcAft>
                <a:spcPts val="0"/>
              </a:spcAft>
              <a:buSzPts val="1700"/>
              <a:buChar char="●"/>
            </a:pPr>
            <a:r>
              <a:rPr lang="nl-NL"/>
              <a:t>For matter</a:t>
            </a:r>
            <a:endParaRPr/>
          </a:p>
          <a:p>
            <a:pPr indent="0" lvl="0" marL="0" rtl="0" algn="l">
              <a:lnSpc>
                <a:spcPct val="100000"/>
              </a:lnSpc>
              <a:spcBef>
                <a:spcPts val="300"/>
              </a:spcBef>
              <a:spcAft>
                <a:spcPts val="0"/>
              </a:spcAft>
              <a:buSzPts val="1700"/>
              <a:buNone/>
            </a:pPr>
            <a:r>
              <a:t/>
            </a:r>
            <a:endParaRPr/>
          </a:p>
          <a:p>
            <a:pPr indent="0" lvl="0" marL="0" rtl="0" algn="l">
              <a:lnSpc>
                <a:spcPct val="100000"/>
              </a:lnSpc>
              <a:spcBef>
                <a:spcPts val="300"/>
              </a:spcBef>
              <a:spcAft>
                <a:spcPts val="0"/>
              </a:spcAft>
              <a:buSzPts val="1700"/>
              <a:buNone/>
            </a:pPr>
            <a:r>
              <a:t/>
            </a:r>
            <a:endParaRPr/>
          </a:p>
          <a:p>
            <a:pPr indent="0" lvl="0" marL="0" rtl="0" algn="l">
              <a:lnSpc>
                <a:spcPct val="100000"/>
              </a:lnSpc>
              <a:spcBef>
                <a:spcPts val="300"/>
              </a:spcBef>
              <a:spcAft>
                <a:spcPts val="0"/>
              </a:spcAft>
              <a:buSzPts val="1700"/>
              <a:buNone/>
            </a:pPr>
            <a:r>
              <a:t/>
            </a:r>
            <a:endParaRPr/>
          </a:p>
          <a:p>
            <a:pPr indent="-336550" lvl="0" marL="457200" rtl="0" algn="l">
              <a:lnSpc>
                <a:spcPct val="100000"/>
              </a:lnSpc>
              <a:spcBef>
                <a:spcPts val="300"/>
              </a:spcBef>
              <a:spcAft>
                <a:spcPts val="0"/>
              </a:spcAft>
              <a:buSzPts val="1700"/>
              <a:buChar char="●"/>
            </a:pPr>
            <a:r>
              <a:rPr lang="nl-NL"/>
              <a:t> 'Temperature' of matter</a:t>
            </a:r>
            <a:endParaRPr/>
          </a:p>
          <a:p>
            <a:pPr indent="0" lvl="0" marL="457200" rtl="0" algn="l">
              <a:lnSpc>
                <a:spcPct val="100000"/>
              </a:lnSpc>
              <a:spcBef>
                <a:spcPts val="300"/>
              </a:spcBef>
              <a:spcAft>
                <a:spcPts val="0"/>
              </a:spcAft>
              <a:buSzPts val="1700"/>
              <a:buNone/>
            </a:pPr>
            <a:r>
              <a:t/>
            </a:r>
            <a:endParaRPr/>
          </a:p>
          <a:p>
            <a:pPr indent="-336550" lvl="0" marL="457200" rtl="0" algn="l">
              <a:lnSpc>
                <a:spcPct val="100000"/>
              </a:lnSpc>
              <a:spcBef>
                <a:spcPts val="300"/>
              </a:spcBef>
              <a:spcAft>
                <a:spcPts val="0"/>
              </a:spcAft>
              <a:buSzPts val="1700"/>
              <a:buChar char="●"/>
            </a:pPr>
            <a:r>
              <a:rPr lang="nl-NL"/>
              <a:t>                   behaviour is needed to keep up with the decoupled distribution </a:t>
            </a:r>
            <a:endParaRPr/>
          </a:p>
          <a:p>
            <a:pPr indent="0" lvl="0" marL="0" rtl="0" algn="l">
              <a:lnSpc>
                <a:spcPct val="100000"/>
              </a:lnSpc>
              <a:spcBef>
                <a:spcPts val="300"/>
              </a:spcBef>
              <a:spcAft>
                <a:spcPts val="0"/>
              </a:spcAft>
              <a:buSzPts val="1700"/>
              <a:buNone/>
            </a:pPr>
            <a:r>
              <a:rPr lang="nl-NL"/>
              <a:t> </a:t>
            </a:r>
            <a:endParaRPr/>
          </a:p>
          <a:p>
            <a:pPr indent="0" lvl="0" marL="0" rtl="0" algn="l">
              <a:lnSpc>
                <a:spcPct val="100000"/>
              </a:lnSpc>
              <a:spcBef>
                <a:spcPts val="0"/>
              </a:spcBef>
              <a:spcAft>
                <a:spcPts val="0"/>
              </a:spcAft>
              <a:buSzPts val="1700"/>
              <a:buNone/>
            </a:pPr>
            <a:r>
              <a:t/>
            </a:r>
            <a:endParaRPr/>
          </a:p>
          <a:p>
            <a:pPr indent="0" lvl="0" marL="0" rtl="0" algn="l">
              <a:lnSpc>
                <a:spcPct val="100000"/>
              </a:lnSpc>
              <a:spcBef>
                <a:spcPts val="0"/>
              </a:spcBef>
              <a:spcAft>
                <a:spcPts val="0"/>
              </a:spcAft>
              <a:buSzPts val="1700"/>
              <a:buNone/>
            </a:pPr>
            <a:r>
              <a:t/>
            </a:r>
            <a:endParaRPr/>
          </a:p>
          <a:p>
            <a:pPr indent="0" lvl="0" marL="0" rtl="0" algn="l">
              <a:lnSpc>
                <a:spcPct val="100000"/>
              </a:lnSpc>
              <a:spcBef>
                <a:spcPts val="0"/>
              </a:spcBef>
              <a:spcAft>
                <a:spcPts val="0"/>
              </a:spcAft>
              <a:buSzPts val="1700"/>
              <a:buNone/>
            </a:pPr>
            <a:r>
              <a:t/>
            </a:r>
            <a:endParaRPr/>
          </a:p>
          <a:p>
            <a:pPr indent="0" lvl="0" marL="0" rtl="0" algn="l">
              <a:lnSpc>
                <a:spcPct val="100000"/>
              </a:lnSpc>
              <a:spcBef>
                <a:spcPts val="0"/>
              </a:spcBef>
              <a:spcAft>
                <a:spcPts val="0"/>
              </a:spcAft>
              <a:buSzPts val="1700"/>
              <a:buNone/>
            </a:pPr>
            <a:r>
              <a:t/>
            </a:r>
            <a:endParaRPr/>
          </a:p>
        </p:txBody>
      </p:sp>
      <p:sp>
        <p:nvSpPr>
          <p:cNvPr id="794" name="Google Shape;794;g366c03c3109_0_859"/>
          <p:cNvSpPr txBox="1"/>
          <p:nvPr>
            <p:ph type="title"/>
          </p:nvPr>
        </p:nvSpPr>
        <p:spPr>
          <a:xfrm>
            <a:off x="876692" y="931413"/>
            <a:ext cx="10440000" cy="72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4400"/>
              <a:buNone/>
            </a:pPr>
            <a:r>
              <a:rPr lang="nl-NL"/>
              <a:t>Real vs Naive distribution</a:t>
            </a:r>
            <a:endParaRPr/>
          </a:p>
        </p:txBody>
      </p:sp>
      <p:sp>
        <p:nvSpPr>
          <p:cNvPr id="795" name="Google Shape;795;g366c03c3109_0_859"/>
          <p:cNvSpPr txBox="1"/>
          <p:nvPr>
            <p:ph idx="2" type="body"/>
          </p:nvPr>
        </p:nvSpPr>
        <p:spPr>
          <a:xfrm>
            <a:off x="854075" y="609569"/>
            <a:ext cx="10440000" cy="288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600"/>
              <a:buNone/>
            </a:pPr>
            <a:r>
              <a:t/>
            </a:r>
            <a:endParaRPr/>
          </a:p>
        </p:txBody>
      </p:sp>
      <p:pic>
        <p:nvPicPr>
          <p:cNvPr id="796" name="Google Shape;796;g366c03c3109_0_859"/>
          <p:cNvPicPr preferRelativeResize="0"/>
          <p:nvPr/>
        </p:nvPicPr>
        <p:blipFill rotWithShape="1">
          <a:blip r:embed="rId3">
            <a:alphaModFix/>
          </a:blip>
          <a:srcRect b="0" l="0" r="0" t="0"/>
          <a:stretch/>
        </p:blipFill>
        <p:spPr>
          <a:xfrm>
            <a:off x="3930338" y="2215838"/>
            <a:ext cx="936087" cy="288025"/>
          </a:xfrm>
          <a:prstGeom prst="rect">
            <a:avLst/>
          </a:prstGeom>
          <a:noFill/>
          <a:ln>
            <a:noFill/>
          </a:ln>
        </p:spPr>
      </p:pic>
      <p:sp>
        <p:nvSpPr>
          <p:cNvPr id="797" name="Google Shape;797;g366c03c3109_0_859"/>
          <p:cNvSpPr/>
          <p:nvPr/>
        </p:nvSpPr>
        <p:spPr>
          <a:xfrm flipH="1">
            <a:off x="2538550" y="2503875"/>
            <a:ext cx="126000" cy="804600"/>
          </a:xfrm>
          <a:prstGeom prst="downArrow">
            <a:avLst>
              <a:gd fmla="val 50000" name="adj1"/>
              <a:gd fmla="val 50000" name="adj2"/>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pen Sans"/>
              <a:ea typeface="Open Sans"/>
              <a:cs typeface="Open Sans"/>
              <a:sym typeface="Open Sans"/>
            </a:endParaRPr>
          </a:p>
        </p:txBody>
      </p:sp>
      <p:pic>
        <p:nvPicPr>
          <p:cNvPr id="798" name="Google Shape;798;g366c03c3109_0_859"/>
          <p:cNvPicPr preferRelativeResize="0"/>
          <p:nvPr/>
        </p:nvPicPr>
        <p:blipFill rotWithShape="1">
          <a:blip r:embed="rId4">
            <a:alphaModFix/>
          </a:blip>
          <a:srcRect b="0" l="0" r="0" t="0"/>
          <a:stretch/>
        </p:blipFill>
        <p:spPr>
          <a:xfrm>
            <a:off x="4396024" y="3308475"/>
            <a:ext cx="741775" cy="559631"/>
          </a:xfrm>
          <a:prstGeom prst="rect">
            <a:avLst/>
          </a:prstGeom>
          <a:noFill/>
          <a:ln>
            <a:noFill/>
          </a:ln>
        </p:spPr>
      </p:pic>
      <p:pic>
        <p:nvPicPr>
          <p:cNvPr id="799" name="Google Shape;799;g366c03c3109_0_859"/>
          <p:cNvPicPr preferRelativeResize="0"/>
          <p:nvPr/>
        </p:nvPicPr>
        <p:blipFill rotWithShape="1">
          <a:blip r:embed="rId5">
            <a:alphaModFix/>
          </a:blip>
          <a:srcRect b="0" l="0" r="0" t="0"/>
          <a:stretch/>
        </p:blipFill>
        <p:spPr>
          <a:xfrm>
            <a:off x="8" y="6570000"/>
            <a:ext cx="4058216" cy="288000"/>
          </a:xfrm>
          <a:prstGeom prst="rect">
            <a:avLst/>
          </a:prstGeom>
          <a:noFill/>
          <a:ln>
            <a:noFill/>
          </a:ln>
        </p:spPr>
      </p:pic>
      <p:pic>
        <p:nvPicPr>
          <p:cNvPr id="800" name="Google Shape;800;g366c03c3109_0_859" title="DifferenceImageGIF.gif"/>
          <p:cNvPicPr preferRelativeResize="0"/>
          <p:nvPr/>
        </p:nvPicPr>
        <p:blipFill rotWithShape="1">
          <a:blip r:embed="rId6">
            <a:alphaModFix/>
          </a:blip>
          <a:srcRect b="0" l="0" r="0" t="0"/>
          <a:stretch/>
        </p:blipFill>
        <p:spPr>
          <a:xfrm>
            <a:off x="6358191" y="1762988"/>
            <a:ext cx="5147960" cy="3860975"/>
          </a:xfrm>
          <a:prstGeom prst="rect">
            <a:avLst/>
          </a:prstGeom>
          <a:noFill/>
          <a:ln>
            <a:noFill/>
          </a:ln>
        </p:spPr>
      </p:pic>
      <p:sp>
        <p:nvSpPr>
          <p:cNvPr id="801" name="Google Shape;801;g366c03c3109_0_859"/>
          <p:cNvSpPr/>
          <p:nvPr/>
        </p:nvSpPr>
        <p:spPr>
          <a:xfrm flipH="1">
            <a:off x="2083625" y="4278525"/>
            <a:ext cx="126000" cy="804600"/>
          </a:xfrm>
          <a:prstGeom prst="downArrow">
            <a:avLst>
              <a:gd fmla="val 50000" name="adj1"/>
              <a:gd fmla="val 50000" name="adj2"/>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pen Sans"/>
              <a:ea typeface="Open Sans"/>
              <a:cs typeface="Open Sans"/>
              <a:sym typeface="Open Sans"/>
            </a:endParaRPr>
          </a:p>
        </p:txBody>
      </p:sp>
      <p:pic>
        <p:nvPicPr>
          <p:cNvPr id="802" name="Google Shape;802;g366c03c3109_0_859"/>
          <p:cNvPicPr preferRelativeResize="0"/>
          <p:nvPr/>
        </p:nvPicPr>
        <p:blipFill rotWithShape="1">
          <a:blip r:embed="rId7">
            <a:alphaModFix/>
          </a:blip>
          <a:srcRect b="0" l="0" r="0" t="0"/>
          <a:stretch/>
        </p:blipFill>
        <p:spPr>
          <a:xfrm>
            <a:off x="2768825" y="3942893"/>
            <a:ext cx="1237675" cy="335638"/>
          </a:xfrm>
          <a:prstGeom prst="rect">
            <a:avLst/>
          </a:prstGeom>
          <a:noFill/>
          <a:ln>
            <a:noFill/>
          </a:ln>
        </p:spPr>
      </p:pic>
      <p:pic>
        <p:nvPicPr>
          <p:cNvPr id="803" name="Google Shape;803;g366c03c3109_0_859"/>
          <p:cNvPicPr preferRelativeResize="0"/>
          <p:nvPr/>
        </p:nvPicPr>
        <p:blipFill rotWithShape="1">
          <a:blip r:embed="rId8">
            <a:alphaModFix/>
          </a:blip>
          <a:srcRect b="0" l="0" r="0" t="0"/>
          <a:stretch/>
        </p:blipFill>
        <p:spPr>
          <a:xfrm>
            <a:off x="2403650" y="4513014"/>
            <a:ext cx="1191356" cy="335625"/>
          </a:xfrm>
          <a:prstGeom prst="rect">
            <a:avLst/>
          </a:prstGeom>
          <a:noFill/>
          <a:ln>
            <a:noFill/>
          </a:ln>
        </p:spPr>
      </p:pic>
      <p:pic>
        <p:nvPicPr>
          <p:cNvPr id="804" name="Google Shape;804;g366c03c3109_0_859"/>
          <p:cNvPicPr preferRelativeResize="0"/>
          <p:nvPr/>
        </p:nvPicPr>
        <p:blipFill rotWithShape="1">
          <a:blip r:embed="rId9">
            <a:alphaModFix/>
          </a:blip>
          <a:srcRect b="0" l="0" r="0" t="0"/>
          <a:stretch/>
        </p:blipFill>
        <p:spPr>
          <a:xfrm>
            <a:off x="2776600" y="2738363"/>
            <a:ext cx="1222118" cy="335625"/>
          </a:xfrm>
          <a:prstGeom prst="rect">
            <a:avLst/>
          </a:prstGeom>
          <a:noFill/>
          <a:ln>
            <a:noFill/>
          </a:ln>
        </p:spPr>
      </p:pic>
      <p:pic>
        <p:nvPicPr>
          <p:cNvPr id="805" name="Google Shape;805;g366c03c3109_0_859"/>
          <p:cNvPicPr preferRelativeResize="0"/>
          <p:nvPr/>
        </p:nvPicPr>
        <p:blipFill rotWithShape="1">
          <a:blip r:embed="rId10">
            <a:alphaModFix/>
          </a:blip>
          <a:srcRect b="0" l="0" r="0" t="0"/>
          <a:stretch/>
        </p:blipFill>
        <p:spPr>
          <a:xfrm>
            <a:off x="4333125" y="5083123"/>
            <a:ext cx="867582" cy="559625"/>
          </a:xfrm>
          <a:prstGeom prst="rect">
            <a:avLst/>
          </a:prstGeom>
          <a:noFill/>
          <a:ln>
            <a:noFill/>
          </a:ln>
        </p:spPr>
      </p:pic>
      <p:pic>
        <p:nvPicPr>
          <p:cNvPr id="806" name="Google Shape;806;g366c03c3109_0_859"/>
          <p:cNvPicPr preferRelativeResize="0"/>
          <p:nvPr/>
        </p:nvPicPr>
        <p:blipFill rotWithShape="1">
          <a:blip r:embed="rId10">
            <a:alphaModFix/>
          </a:blip>
          <a:srcRect b="0" l="0" r="0" t="0"/>
          <a:stretch/>
        </p:blipFill>
        <p:spPr>
          <a:xfrm>
            <a:off x="1595325" y="5642748"/>
            <a:ext cx="867582" cy="5596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sp>
        <p:nvSpPr>
          <p:cNvPr id="812" name="Google Shape;812;g366c03c3109_0_779"/>
          <p:cNvSpPr txBox="1"/>
          <p:nvPr>
            <p:ph idx="12" type="sldNum"/>
          </p:nvPr>
        </p:nvSpPr>
        <p:spPr>
          <a:xfrm>
            <a:off x="11116439" y="6489368"/>
            <a:ext cx="389700" cy="252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000"/>
              <a:buFont typeface="Arial"/>
              <a:buNone/>
            </a:pPr>
            <a:r>
              <a:rPr lang="nl-NL"/>
              <a:t>| </a:t>
            </a:r>
            <a:fld id="{00000000-1234-1234-1234-123412341234}" type="slidenum">
              <a:rPr lang="nl-NL"/>
              <a:t>‹#›</a:t>
            </a:fld>
            <a:endParaRPr/>
          </a:p>
        </p:txBody>
      </p:sp>
      <p:sp>
        <p:nvSpPr>
          <p:cNvPr id="813" name="Google Shape;813;g366c03c3109_0_779"/>
          <p:cNvSpPr txBox="1"/>
          <p:nvPr>
            <p:ph idx="1" type="body"/>
          </p:nvPr>
        </p:nvSpPr>
        <p:spPr>
          <a:xfrm>
            <a:off x="1017712" y="2215838"/>
            <a:ext cx="10299000" cy="3203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700"/>
              <a:buNone/>
            </a:pPr>
            <a:r>
              <a:t/>
            </a:r>
            <a:endParaRPr/>
          </a:p>
        </p:txBody>
      </p:sp>
      <p:sp>
        <p:nvSpPr>
          <p:cNvPr id="814" name="Google Shape;814;g366c03c3109_0_779"/>
          <p:cNvSpPr txBox="1"/>
          <p:nvPr>
            <p:ph type="title"/>
          </p:nvPr>
        </p:nvSpPr>
        <p:spPr>
          <a:xfrm>
            <a:off x="876700" y="931425"/>
            <a:ext cx="10911600" cy="72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4400"/>
              <a:buNone/>
            </a:pPr>
            <a:r>
              <a:rPr lang="nl-NL"/>
              <a:t>Cosmic Microwave Background (CMB)</a:t>
            </a:r>
            <a:endParaRPr/>
          </a:p>
        </p:txBody>
      </p:sp>
      <p:sp>
        <p:nvSpPr>
          <p:cNvPr id="815" name="Google Shape;815;g366c03c3109_0_779"/>
          <p:cNvSpPr txBox="1"/>
          <p:nvPr>
            <p:ph idx="2" type="body"/>
          </p:nvPr>
        </p:nvSpPr>
        <p:spPr>
          <a:xfrm>
            <a:off x="854075" y="609569"/>
            <a:ext cx="10440000" cy="288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600"/>
              <a:buNone/>
            </a:pPr>
            <a:r>
              <a:t/>
            </a:r>
            <a:endParaRPr/>
          </a:p>
        </p:txBody>
      </p:sp>
      <p:pic>
        <p:nvPicPr>
          <p:cNvPr id="816" name="Google Shape;816;g366c03c3109_0_779"/>
          <p:cNvPicPr preferRelativeResize="0"/>
          <p:nvPr/>
        </p:nvPicPr>
        <p:blipFill rotWithShape="1">
          <a:blip r:embed="rId3">
            <a:alphaModFix/>
          </a:blip>
          <a:srcRect b="0" l="0" r="0" t="0"/>
          <a:stretch/>
        </p:blipFill>
        <p:spPr>
          <a:xfrm>
            <a:off x="854075" y="2638200"/>
            <a:ext cx="5114198" cy="2557126"/>
          </a:xfrm>
          <a:prstGeom prst="rect">
            <a:avLst/>
          </a:prstGeom>
          <a:noFill/>
          <a:ln>
            <a:noFill/>
          </a:ln>
        </p:spPr>
      </p:pic>
      <p:sp>
        <p:nvSpPr>
          <p:cNvPr id="817" name="Google Shape;817;g366c03c3109_0_779"/>
          <p:cNvSpPr txBox="1"/>
          <p:nvPr/>
        </p:nvSpPr>
        <p:spPr>
          <a:xfrm>
            <a:off x="0" y="6489375"/>
            <a:ext cx="75819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nl-NL" sz="1300" u="none" cap="none" strike="noStrike">
                <a:solidFill>
                  <a:schemeClr val="dk1"/>
                </a:solidFill>
                <a:latin typeface="Open Sans"/>
                <a:ea typeface="Open Sans"/>
                <a:cs typeface="Open Sans"/>
                <a:sym typeface="Open Sans"/>
              </a:rPr>
              <a:t>Images from: ESA</a:t>
            </a:r>
            <a:endParaRPr b="0" i="0" sz="1300" u="none" cap="none" strike="noStrike">
              <a:solidFill>
                <a:schemeClr val="dk1"/>
              </a:solidFill>
              <a:latin typeface="Open Sans"/>
              <a:ea typeface="Open Sans"/>
              <a:cs typeface="Open Sans"/>
              <a:sym typeface="Open Sans"/>
            </a:endParaRPr>
          </a:p>
        </p:txBody>
      </p:sp>
      <p:pic>
        <p:nvPicPr>
          <p:cNvPr id="818" name="Google Shape;818;g366c03c3109_0_779"/>
          <p:cNvPicPr preferRelativeResize="0"/>
          <p:nvPr/>
        </p:nvPicPr>
        <p:blipFill rotWithShape="1">
          <a:blip r:embed="rId4">
            <a:alphaModFix/>
          </a:blip>
          <a:srcRect b="0" l="0" r="0" t="0"/>
          <a:stretch/>
        </p:blipFill>
        <p:spPr>
          <a:xfrm>
            <a:off x="6342649" y="2310338"/>
            <a:ext cx="5445650" cy="30147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3" name="Shape 823"/>
        <p:cNvGrpSpPr/>
        <p:nvPr/>
      </p:nvGrpSpPr>
      <p:grpSpPr>
        <a:xfrm>
          <a:off x="0" y="0"/>
          <a:ext cx="0" cy="0"/>
          <a:chOff x="0" y="0"/>
          <a:chExt cx="0" cy="0"/>
        </a:xfrm>
      </p:grpSpPr>
      <p:sp>
        <p:nvSpPr>
          <p:cNvPr id="824" name="Google Shape;824;g366c03c3109_0_557"/>
          <p:cNvSpPr txBox="1"/>
          <p:nvPr>
            <p:ph idx="12" type="sldNum"/>
          </p:nvPr>
        </p:nvSpPr>
        <p:spPr>
          <a:xfrm>
            <a:off x="11116439" y="6489368"/>
            <a:ext cx="389700" cy="252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000"/>
              <a:buFont typeface="Arial"/>
              <a:buNone/>
            </a:pPr>
            <a:r>
              <a:rPr lang="nl-NL"/>
              <a:t>| </a:t>
            </a:r>
            <a:fld id="{00000000-1234-1234-1234-123412341234}" type="slidenum">
              <a:rPr lang="nl-NL"/>
              <a:t>‹#›</a:t>
            </a:fld>
            <a:endParaRPr/>
          </a:p>
        </p:txBody>
      </p:sp>
      <p:sp>
        <p:nvSpPr>
          <p:cNvPr id="825" name="Google Shape;825;g366c03c3109_0_557"/>
          <p:cNvSpPr txBox="1"/>
          <p:nvPr>
            <p:ph idx="1" type="body"/>
          </p:nvPr>
        </p:nvSpPr>
        <p:spPr>
          <a:xfrm>
            <a:off x="1017712" y="2215838"/>
            <a:ext cx="10299000" cy="3203700"/>
          </a:xfrm>
          <a:prstGeom prst="rect">
            <a:avLst/>
          </a:prstGeom>
          <a:noFill/>
          <a:ln>
            <a:noFill/>
          </a:ln>
        </p:spPr>
        <p:txBody>
          <a:bodyPr anchorCtr="0" anchor="t" bIns="0" lIns="0" spcFirstLastPara="1" rIns="0" wrap="square" tIns="0">
            <a:noAutofit/>
          </a:bodyPr>
          <a:lstStyle/>
          <a:p>
            <a:pPr indent="-336550" lvl="0" marL="457200" rtl="0" algn="l">
              <a:lnSpc>
                <a:spcPct val="100000"/>
              </a:lnSpc>
              <a:spcBef>
                <a:spcPts val="300"/>
              </a:spcBef>
              <a:spcAft>
                <a:spcPts val="0"/>
              </a:spcAft>
              <a:buSzPts val="1700"/>
              <a:buChar char="●"/>
            </a:pPr>
            <a:r>
              <a:rPr lang="nl-NL"/>
              <a:t>Stefan Boltzmann law</a:t>
            </a:r>
            <a:endParaRPr/>
          </a:p>
          <a:p>
            <a:pPr indent="0" lvl="0" marL="457200" rtl="0" algn="l">
              <a:lnSpc>
                <a:spcPct val="100000"/>
              </a:lnSpc>
              <a:spcBef>
                <a:spcPts val="300"/>
              </a:spcBef>
              <a:spcAft>
                <a:spcPts val="0"/>
              </a:spcAft>
              <a:buClr>
                <a:schemeClr val="dk1"/>
              </a:buClr>
              <a:buSzPts val="1700"/>
              <a:buFont typeface="Arial"/>
              <a:buNone/>
            </a:pPr>
            <a:r>
              <a:t/>
            </a:r>
            <a:endParaRPr/>
          </a:p>
          <a:p>
            <a:pPr indent="0" lvl="0" marL="457200" rtl="0" algn="l">
              <a:lnSpc>
                <a:spcPct val="100000"/>
              </a:lnSpc>
              <a:spcBef>
                <a:spcPts val="300"/>
              </a:spcBef>
              <a:spcAft>
                <a:spcPts val="0"/>
              </a:spcAft>
              <a:buClr>
                <a:schemeClr val="dk1"/>
              </a:buClr>
              <a:buSzPts val="1700"/>
              <a:buFont typeface="Arial"/>
              <a:buNone/>
            </a:pPr>
            <a:r>
              <a:t/>
            </a:r>
            <a:endParaRPr/>
          </a:p>
          <a:p>
            <a:pPr indent="0" lvl="0" marL="457200" rtl="0" algn="l">
              <a:lnSpc>
                <a:spcPct val="100000"/>
              </a:lnSpc>
              <a:spcBef>
                <a:spcPts val="300"/>
              </a:spcBef>
              <a:spcAft>
                <a:spcPts val="0"/>
              </a:spcAft>
              <a:buClr>
                <a:schemeClr val="dk1"/>
              </a:buClr>
              <a:buSzPts val="1700"/>
              <a:buFont typeface="Arial"/>
              <a:buNone/>
            </a:pPr>
            <a:r>
              <a:t/>
            </a:r>
            <a:endParaRPr/>
          </a:p>
          <a:p>
            <a:pPr indent="-336550" lvl="0" marL="457200" rtl="0" algn="l">
              <a:lnSpc>
                <a:spcPct val="100000"/>
              </a:lnSpc>
              <a:spcBef>
                <a:spcPts val="300"/>
              </a:spcBef>
              <a:spcAft>
                <a:spcPts val="0"/>
              </a:spcAft>
              <a:buSzPts val="1700"/>
              <a:buChar char="●"/>
            </a:pPr>
            <a:r>
              <a:rPr lang="nl-NL"/>
              <a:t> Temperature of radiation</a:t>
            </a:r>
            <a:endParaRPr/>
          </a:p>
          <a:p>
            <a:pPr indent="0" lvl="0" marL="457200" rtl="0" algn="l">
              <a:lnSpc>
                <a:spcPct val="100000"/>
              </a:lnSpc>
              <a:spcBef>
                <a:spcPts val="300"/>
              </a:spcBef>
              <a:spcAft>
                <a:spcPts val="0"/>
              </a:spcAft>
              <a:buClr>
                <a:schemeClr val="dk1"/>
              </a:buClr>
              <a:buSzPts val="1700"/>
              <a:buFont typeface="Arial"/>
              <a:buNone/>
            </a:pPr>
            <a:r>
              <a:t/>
            </a:r>
            <a:endParaRPr/>
          </a:p>
          <a:p>
            <a:pPr indent="0" lvl="0" marL="0" rtl="0" algn="l">
              <a:lnSpc>
                <a:spcPct val="100000"/>
              </a:lnSpc>
              <a:spcBef>
                <a:spcPts val="300"/>
              </a:spcBef>
              <a:spcAft>
                <a:spcPts val="0"/>
              </a:spcAft>
              <a:buSzPts val="1700"/>
              <a:buNone/>
            </a:pPr>
            <a:r>
              <a:t/>
            </a:r>
            <a:endParaRPr/>
          </a:p>
        </p:txBody>
      </p:sp>
      <p:sp>
        <p:nvSpPr>
          <p:cNvPr id="826" name="Google Shape;826;g366c03c3109_0_557"/>
          <p:cNvSpPr txBox="1"/>
          <p:nvPr>
            <p:ph type="title"/>
          </p:nvPr>
        </p:nvSpPr>
        <p:spPr>
          <a:xfrm>
            <a:off x="876692" y="931413"/>
            <a:ext cx="10440000" cy="72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4400"/>
              <a:buNone/>
            </a:pPr>
            <a:r>
              <a:rPr lang="nl-NL"/>
              <a:t>CNB 'temperature' from CMB</a:t>
            </a:r>
            <a:endParaRPr/>
          </a:p>
        </p:txBody>
      </p:sp>
      <p:sp>
        <p:nvSpPr>
          <p:cNvPr id="827" name="Google Shape;827;g366c03c3109_0_557"/>
          <p:cNvSpPr txBox="1"/>
          <p:nvPr>
            <p:ph idx="2" type="body"/>
          </p:nvPr>
        </p:nvSpPr>
        <p:spPr>
          <a:xfrm>
            <a:off x="854075" y="609569"/>
            <a:ext cx="10440000" cy="288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600"/>
              <a:buNone/>
            </a:pPr>
            <a:r>
              <a:t/>
            </a:r>
            <a:endParaRPr/>
          </a:p>
        </p:txBody>
      </p:sp>
      <p:sp>
        <p:nvSpPr>
          <p:cNvPr id="828" name="Google Shape;828;g366c03c3109_0_557"/>
          <p:cNvSpPr/>
          <p:nvPr/>
        </p:nvSpPr>
        <p:spPr>
          <a:xfrm>
            <a:off x="6114575" y="2105875"/>
            <a:ext cx="58500" cy="372300"/>
          </a:xfrm>
          <a:prstGeom prst="up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pen Sans"/>
              <a:ea typeface="Open Sans"/>
              <a:cs typeface="Open Sans"/>
              <a:sym typeface="Open Sans"/>
            </a:endParaRPr>
          </a:p>
        </p:txBody>
      </p:sp>
      <p:pic>
        <p:nvPicPr>
          <p:cNvPr id="829" name="Google Shape;829;g366c03c3109_0_557"/>
          <p:cNvPicPr preferRelativeResize="0"/>
          <p:nvPr/>
        </p:nvPicPr>
        <p:blipFill rotWithShape="1">
          <a:blip r:embed="rId3">
            <a:alphaModFix/>
          </a:blip>
          <a:srcRect b="0" l="0" r="0" t="0"/>
          <a:stretch/>
        </p:blipFill>
        <p:spPr>
          <a:xfrm>
            <a:off x="3930338" y="2215838"/>
            <a:ext cx="936087" cy="288025"/>
          </a:xfrm>
          <a:prstGeom prst="rect">
            <a:avLst/>
          </a:prstGeom>
          <a:noFill/>
          <a:ln>
            <a:noFill/>
          </a:ln>
        </p:spPr>
      </p:pic>
      <p:sp>
        <p:nvSpPr>
          <p:cNvPr id="830" name="Google Shape;830;g366c03c3109_0_557"/>
          <p:cNvSpPr/>
          <p:nvPr/>
        </p:nvSpPr>
        <p:spPr>
          <a:xfrm flipH="1">
            <a:off x="2538550" y="2503875"/>
            <a:ext cx="126000" cy="804600"/>
          </a:xfrm>
          <a:prstGeom prst="downArrow">
            <a:avLst>
              <a:gd fmla="val 50000" name="adj1"/>
              <a:gd fmla="val 50000" name="adj2"/>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pen Sans"/>
              <a:ea typeface="Open Sans"/>
              <a:cs typeface="Open Sans"/>
              <a:sym typeface="Open Sans"/>
            </a:endParaRPr>
          </a:p>
        </p:txBody>
      </p:sp>
      <p:pic>
        <p:nvPicPr>
          <p:cNvPr id="831" name="Google Shape;831;g366c03c3109_0_557"/>
          <p:cNvPicPr preferRelativeResize="0"/>
          <p:nvPr/>
        </p:nvPicPr>
        <p:blipFill rotWithShape="1">
          <a:blip r:embed="rId4">
            <a:alphaModFix/>
          </a:blip>
          <a:srcRect b="0" l="0" r="0" t="0"/>
          <a:stretch/>
        </p:blipFill>
        <p:spPr>
          <a:xfrm>
            <a:off x="4396024" y="3308475"/>
            <a:ext cx="741775" cy="559631"/>
          </a:xfrm>
          <a:prstGeom prst="rect">
            <a:avLst/>
          </a:prstGeom>
          <a:noFill/>
          <a:ln>
            <a:noFill/>
          </a:ln>
        </p:spPr>
      </p:pic>
      <p:pic>
        <p:nvPicPr>
          <p:cNvPr id="832" name="Google Shape;832;g366c03c3109_0_557"/>
          <p:cNvPicPr preferRelativeResize="0"/>
          <p:nvPr/>
        </p:nvPicPr>
        <p:blipFill rotWithShape="1">
          <a:blip r:embed="rId5">
            <a:alphaModFix/>
          </a:blip>
          <a:srcRect b="0" l="0" r="0" t="0"/>
          <a:stretch/>
        </p:blipFill>
        <p:spPr>
          <a:xfrm>
            <a:off x="2768813" y="2736222"/>
            <a:ext cx="1237675" cy="339903"/>
          </a:xfrm>
          <a:prstGeom prst="rect">
            <a:avLst/>
          </a:prstGeom>
          <a:noFill/>
          <a:ln>
            <a:noFill/>
          </a:ln>
        </p:spPr>
      </p:pic>
      <p:pic>
        <p:nvPicPr>
          <p:cNvPr id="833" name="Google Shape;833;g366c03c3109_0_557"/>
          <p:cNvPicPr preferRelativeResize="0"/>
          <p:nvPr/>
        </p:nvPicPr>
        <p:blipFill rotWithShape="1">
          <a:blip r:embed="rId6">
            <a:alphaModFix/>
          </a:blip>
          <a:srcRect b="0" l="0" r="0" t="0"/>
          <a:stretch/>
        </p:blipFill>
        <p:spPr>
          <a:xfrm>
            <a:off x="1017702" y="4579863"/>
            <a:ext cx="4058395" cy="376275"/>
          </a:xfrm>
          <a:prstGeom prst="rect">
            <a:avLst/>
          </a:prstGeom>
          <a:noFill/>
          <a:ln>
            <a:noFill/>
          </a:ln>
        </p:spPr>
      </p:pic>
      <p:sp>
        <p:nvSpPr>
          <p:cNvPr id="834" name="Google Shape;834;g366c03c3109_0_557"/>
          <p:cNvSpPr txBox="1"/>
          <p:nvPr/>
        </p:nvSpPr>
        <p:spPr>
          <a:xfrm>
            <a:off x="2602675" y="5153225"/>
            <a:ext cx="2181300" cy="288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700"/>
              <a:buFont typeface="Arial"/>
              <a:buNone/>
            </a:pPr>
            <a:r>
              <a:rPr b="0" i="0" lang="nl-NL" sz="1700" u="none" cap="none" strike="noStrike">
                <a:solidFill>
                  <a:srgbClr val="8F2011"/>
                </a:solidFill>
                <a:latin typeface="Open Sans"/>
                <a:ea typeface="Open Sans"/>
                <a:cs typeface="Open Sans"/>
                <a:sym typeface="Open Sans"/>
              </a:rPr>
              <a:t>Simple Calculation </a:t>
            </a:r>
            <a:endParaRPr b="0" i="0" sz="1700" u="none" cap="none" strike="noStrike">
              <a:solidFill>
                <a:srgbClr val="8F2011"/>
              </a:solidFill>
              <a:latin typeface="Open Sans"/>
              <a:ea typeface="Open Sans"/>
              <a:cs typeface="Open Sans"/>
              <a:sym typeface="Open Sans"/>
            </a:endParaRPr>
          </a:p>
          <a:p>
            <a:pPr indent="0" lvl="0" marL="457200" marR="0" rtl="0" algn="l">
              <a:lnSpc>
                <a:spcPct val="100000"/>
              </a:lnSpc>
              <a:spcBef>
                <a:spcPts val="300"/>
              </a:spcBef>
              <a:spcAft>
                <a:spcPts val="300"/>
              </a:spcAft>
              <a:buClr>
                <a:srgbClr val="000000"/>
              </a:buClr>
              <a:buSzPts val="1700"/>
              <a:buFont typeface="Arial"/>
              <a:buNone/>
            </a:pPr>
            <a:r>
              <a:t/>
            </a:r>
            <a:endParaRPr b="0" i="0" sz="1700" u="none" cap="none" strike="noStrike">
              <a:solidFill>
                <a:srgbClr val="8F2011"/>
              </a:solidFill>
              <a:latin typeface="Open Sans ExtraBold"/>
              <a:ea typeface="Open Sans ExtraBold"/>
              <a:cs typeface="Open Sans ExtraBold"/>
              <a:sym typeface="Open Sans ExtraBold"/>
            </a:endParaRPr>
          </a:p>
        </p:txBody>
      </p:sp>
      <p:sp>
        <p:nvSpPr>
          <p:cNvPr id="835" name="Google Shape;835;g366c03c3109_0_557"/>
          <p:cNvSpPr/>
          <p:nvPr/>
        </p:nvSpPr>
        <p:spPr>
          <a:xfrm>
            <a:off x="2437897" y="5057372"/>
            <a:ext cx="114600" cy="479700"/>
          </a:xfrm>
          <a:prstGeom prst="downArrow">
            <a:avLst>
              <a:gd fmla="val 50000" name="adj1"/>
              <a:gd fmla="val 50000" name="adj2"/>
            </a:avLst>
          </a:prstGeom>
          <a:solidFill>
            <a:srgbClr val="8F2011"/>
          </a:solidFill>
          <a:ln cap="flat" cmpd="sng" w="9525">
            <a:solidFill>
              <a:srgbClr val="8F201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pen Sans"/>
              <a:ea typeface="Open Sans"/>
              <a:cs typeface="Open Sans"/>
              <a:sym typeface="Open Sans"/>
            </a:endParaRPr>
          </a:p>
        </p:txBody>
      </p:sp>
      <p:pic>
        <p:nvPicPr>
          <p:cNvPr id="836" name="Google Shape;836;g366c03c3109_0_557"/>
          <p:cNvPicPr preferRelativeResize="0"/>
          <p:nvPr/>
        </p:nvPicPr>
        <p:blipFill rotWithShape="1">
          <a:blip r:embed="rId7">
            <a:alphaModFix/>
          </a:blip>
          <a:srcRect b="0" l="0" r="0" t="0"/>
          <a:stretch/>
        </p:blipFill>
        <p:spPr>
          <a:xfrm>
            <a:off x="1131975" y="5667894"/>
            <a:ext cx="3434853" cy="376275"/>
          </a:xfrm>
          <a:prstGeom prst="rect">
            <a:avLst/>
          </a:prstGeom>
          <a:noFill/>
          <a:ln>
            <a:noFill/>
          </a:ln>
        </p:spPr>
      </p:pic>
      <p:pic>
        <p:nvPicPr>
          <p:cNvPr id="837" name="Google Shape;837;g366c03c3109_0_557"/>
          <p:cNvPicPr preferRelativeResize="0"/>
          <p:nvPr/>
        </p:nvPicPr>
        <p:blipFill rotWithShape="1">
          <a:blip r:embed="rId8">
            <a:alphaModFix/>
          </a:blip>
          <a:srcRect b="0" l="0" r="0" t="0"/>
          <a:stretch/>
        </p:blipFill>
        <p:spPr>
          <a:xfrm>
            <a:off x="8" y="6570000"/>
            <a:ext cx="4058216" cy="288000"/>
          </a:xfrm>
          <a:prstGeom prst="rect">
            <a:avLst/>
          </a:prstGeom>
          <a:noFill/>
          <a:ln>
            <a:noFill/>
          </a:ln>
        </p:spPr>
      </p:pic>
      <p:pic>
        <p:nvPicPr>
          <p:cNvPr id="838" name="Google Shape;838;g366c03c3109_0_557"/>
          <p:cNvPicPr preferRelativeResize="0"/>
          <p:nvPr/>
        </p:nvPicPr>
        <p:blipFill rotWithShape="1">
          <a:blip r:embed="rId9">
            <a:alphaModFix/>
          </a:blip>
          <a:srcRect b="0" l="0" r="0" t="0"/>
          <a:stretch/>
        </p:blipFill>
        <p:spPr>
          <a:xfrm>
            <a:off x="5644850" y="2105875"/>
            <a:ext cx="6322349" cy="3773750"/>
          </a:xfrm>
          <a:prstGeom prst="rect">
            <a:avLst/>
          </a:prstGeom>
          <a:noFill/>
          <a:ln>
            <a:noFill/>
          </a:ln>
        </p:spPr>
      </p:pic>
      <p:sp>
        <p:nvSpPr>
          <p:cNvPr id="839" name="Google Shape;839;g366c03c3109_0_557"/>
          <p:cNvSpPr txBox="1"/>
          <p:nvPr/>
        </p:nvSpPr>
        <p:spPr>
          <a:xfrm>
            <a:off x="10307750" y="4402250"/>
            <a:ext cx="13068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nl-NL" sz="1100" u="none" cap="none" strike="noStrike">
                <a:solidFill>
                  <a:schemeClr val="accent1"/>
                </a:solidFill>
                <a:latin typeface="Open Sans"/>
                <a:ea typeface="Open Sans"/>
                <a:cs typeface="Open Sans"/>
                <a:sym typeface="Open Sans"/>
              </a:rPr>
              <a:t>CMB creation</a:t>
            </a:r>
            <a:endParaRPr b="0" i="0" sz="1100" u="none" cap="none" strike="noStrike">
              <a:solidFill>
                <a:schemeClr val="accent1"/>
              </a:solidFill>
              <a:latin typeface="Open Sans"/>
              <a:ea typeface="Open Sans"/>
              <a:cs typeface="Open Sans"/>
              <a:sym typeface="Open Sans"/>
            </a:endParaRPr>
          </a:p>
        </p:txBody>
      </p:sp>
      <p:sp>
        <p:nvSpPr>
          <p:cNvPr id="840" name="Google Shape;840;g366c03c3109_0_557"/>
          <p:cNvSpPr/>
          <p:nvPr/>
        </p:nvSpPr>
        <p:spPr>
          <a:xfrm>
            <a:off x="10307750" y="4698350"/>
            <a:ext cx="114600" cy="121500"/>
          </a:xfrm>
          <a:prstGeom prst="ellipse">
            <a:avLst/>
          </a:prstGeom>
          <a:solidFill>
            <a:schemeClr val="lt1"/>
          </a:solidFill>
          <a:ln cap="flat" cmpd="sng" w="38100">
            <a:solidFill>
              <a:srgbClr val="EE1C2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pen Sans"/>
              <a:ea typeface="Open Sans"/>
              <a:cs typeface="Open Sans"/>
              <a:sym typeface="Open Sans"/>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5" name="Shape 845"/>
        <p:cNvGrpSpPr/>
        <p:nvPr/>
      </p:nvGrpSpPr>
      <p:grpSpPr>
        <a:xfrm>
          <a:off x="0" y="0"/>
          <a:ext cx="0" cy="0"/>
          <a:chOff x="0" y="0"/>
          <a:chExt cx="0" cy="0"/>
        </a:xfrm>
      </p:grpSpPr>
      <p:sp>
        <p:nvSpPr>
          <p:cNvPr id="846" name="Google Shape;846;g366c03c3109_0_549"/>
          <p:cNvSpPr txBox="1"/>
          <p:nvPr>
            <p:ph idx="12" type="sldNum"/>
          </p:nvPr>
        </p:nvSpPr>
        <p:spPr>
          <a:xfrm>
            <a:off x="11116439" y="6489368"/>
            <a:ext cx="389700" cy="252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000"/>
              <a:buFont typeface="Arial"/>
              <a:buNone/>
            </a:pPr>
            <a:r>
              <a:rPr lang="nl-NL"/>
              <a:t>| </a:t>
            </a:r>
            <a:fld id="{00000000-1234-1234-1234-123412341234}" type="slidenum">
              <a:rPr lang="nl-NL"/>
              <a:t>‹#›</a:t>
            </a:fld>
            <a:endParaRPr/>
          </a:p>
        </p:txBody>
      </p:sp>
      <p:sp>
        <p:nvSpPr>
          <p:cNvPr id="847" name="Google Shape;847;g366c03c3109_0_549"/>
          <p:cNvSpPr txBox="1"/>
          <p:nvPr>
            <p:ph idx="1" type="body"/>
          </p:nvPr>
        </p:nvSpPr>
        <p:spPr>
          <a:xfrm>
            <a:off x="1017712" y="2215838"/>
            <a:ext cx="10299000" cy="3203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700"/>
              <a:buNone/>
            </a:pPr>
            <a:r>
              <a:t/>
            </a:r>
            <a:endParaRPr/>
          </a:p>
        </p:txBody>
      </p:sp>
      <p:sp>
        <p:nvSpPr>
          <p:cNvPr id="848" name="Google Shape;848;g366c03c3109_0_549"/>
          <p:cNvSpPr txBox="1"/>
          <p:nvPr>
            <p:ph type="title"/>
          </p:nvPr>
        </p:nvSpPr>
        <p:spPr>
          <a:xfrm>
            <a:off x="876692" y="931413"/>
            <a:ext cx="10440000" cy="72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4400"/>
              <a:buNone/>
            </a:pPr>
            <a:r>
              <a:rPr lang="nl-NL"/>
              <a:t>Equation of State</a:t>
            </a:r>
            <a:endParaRPr/>
          </a:p>
        </p:txBody>
      </p:sp>
      <p:sp>
        <p:nvSpPr>
          <p:cNvPr id="849" name="Google Shape;849;g366c03c3109_0_549"/>
          <p:cNvSpPr txBox="1"/>
          <p:nvPr>
            <p:ph idx="2" type="body"/>
          </p:nvPr>
        </p:nvSpPr>
        <p:spPr>
          <a:xfrm>
            <a:off x="854075" y="609569"/>
            <a:ext cx="10440000" cy="288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600"/>
              <a:buNone/>
            </a:pPr>
            <a:r>
              <a:t/>
            </a:r>
            <a:endParaRPr/>
          </a:p>
        </p:txBody>
      </p:sp>
      <p:pic>
        <p:nvPicPr>
          <p:cNvPr id="850" name="Google Shape;850;g366c03c3109_0_549"/>
          <p:cNvPicPr preferRelativeResize="0"/>
          <p:nvPr/>
        </p:nvPicPr>
        <p:blipFill rotWithShape="1">
          <a:blip r:embed="rId3">
            <a:alphaModFix/>
          </a:blip>
          <a:srcRect b="0" l="0" r="0" t="0"/>
          <a:stretch/>
        </p:blipFill>
        <p:spPr>
          <a:xfrm>
            <a:off x="1017699" y="2215849"/>
            <a:ext cx="1541092" cy="1218925"/>
          </a:xfrm>
          <a:prstGeom prst="rect">
            <a:avLst/>
          </a:prstGeom>
          <a:noFill/>
          <a:ln>
            <a:noFill/>
          </a:ln>
        </p:spPr>
      </p:pic>
      <p:pic>
        <p:nvPicPr>
          <p:cNvPr id="851" name="Google Shape;851;g366c03c3109_0_549"/>
          <p:cNvPicPr preferRelativeResize="0"/>
          <p:nvPr/>
        </p:nvPicPr>
        <p:blipFill rotWithShape="1">
          <a:blip r:embed="rId4">
            <a:alphaModFix/>
          </a:blip>
          <a:srcRect b="0" l="0" r="0" t="0"/>
          <a:stretch/>
        </p:blipFill>
        <p:spPr>
          <a:xfrm>
            <a:off x="6083396" y="1685271"/>
            <a:ext cx="5827749" cy="1916225"/>
          </a:xfrm>
          <a:prstGeom prst="rect">
            <a:avLst/>
          </a:prstGeom>
          <a:noFill/>
          <a:ln>
            <a:noFill/>
          </a:ln>
        </p:spPr>
      </p:pic>
      <p:pic>
        <p:nvPicPr>
          <p:cNvPr id="852" name="Google Shape;852;g366c03c3109_0_549"/>
          <p:cNvPicPr preferRelativeResize="0"/>
          <p:nvPr/>
        </p:nvPicPr>
        <p:blipFill rotWithShape="1">
          <a:blip r:embed="rId5">
            <a:alphaModFix/>
          </a:blip>
          <a:srcRect b="0" l="0" r="0" t="0"/>
          <a:stretch/>
        </p:blipFill>
        <p:spPr>
          <a:xfrm>
            <a:off x="1017700" y="3635344"/>
            <a:ext cx="3392875" cy="550175"/>
          </a:xfrm>
          <a:prstGeom prst="rect">
            <a:avLst/>
          </a:prstGeom>
          <a:noFill/>
          <a:ln>
            <a:noFill/>
          </a:ln>
        </p:spPr>
      </p:pic>
      <p:pic>
        <p:nvPicPr>
          <p:cNvPr id="853" name="Google Shape;853;g366c03c3109_0_549"/>
          <p:cNvPicPr preferRelativeResize="0"/>
          <p:nvPr/>
        </p:nvPicPr>
        <p:blipFill rotWithShape="1">
          <a:blip r:embed="rId6">
            <a:alphaModFix/>
          </a:blip>
          <a:srcRect b="0" l="0" r="0" t="0"/>
          <a:stretch/>
        </p:blipFill>
        <p:spPr>
          <a:xfrm>
            <a:off x="7105375" y="3736844"/>
            <a:ext cx="3783799" cy="2816425"/>
          </a:xfrm>
          <a:prstGeom prst="rect">
            <a:avLst/>
          </a:prstGeom>
          <a:noFill/>
          <a:ln>
            <a:noFill/>
          </a:ln>
        </p:spPr>
      </p:pic>
      <p:pic>
        <p:nvPicPr>
          <p:cNvPr id="854" name="Google Shape;854;g366c03c3109_0_549"/>
          <p:cNvPicPr preferRelativeResize="0"/>
          <p:nvPr/>
        </p:nvPicPr>
        <p:blipFill rotWithShape="1">
          <a:blip r:embed="rId7">
            <a:alphaModFix/>
          </a:blip>
          <a:srcRect b="0" l="0" r="0" t="0"/>
          <a:stretch/>
        </p:blipFill>
        <p:spPr>
          <a:xfrm>
            <a:off x="1017695" y="4965970"/>
            <a:ext cx="2824902" cy="12189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g36126744163_0_51"/>
          <p:cNvSpPr txBox="1"/>
          <p:nvPr>
            <p:ph idx="1" type="body"/>
          </p:nvPr>
        </p:nvSpPr>
        <p:spPr>
          <a:xfrm>
            <a:off x="1017701" y="2215850"/>
            <a:ext cx="4278300" cy="3203700"/>
          </a:xfrm>
          <a:prstGeom prst="rect">
            <a:avLst/>
          </a:prstGeom>
          <a:noFill/>
          <a:ln>
            <a:noFill/>
          </a:ln>
        </p:spPr>
        <p:txBody>
          <a:bodyPr anchorCtr="0" anchor="t" bIns="0" lIns="0" spcFirstLastPara="1" rIns="0" wrap="square" tIns="0">
            <a:noAutofit/>
          </a:bodyPr>
          <a:lstStyle/>
          <a:p>
            <a:pPr indent="-336550" lvl="0" marL="457200" rtl="0" algn="l">
              <a:lnSpc>
                <a:spcPct val="150000"/>
              </a:lnSpc>
              <a:spcBef>
                <a:spcPts val="0"/>
              </a:spcBef>
              <a:spcAft>
                <a:spcPts val="0"/>
              </a:spcAft>
              <a:buSzPts val="1700"/>
              <a:buChar char="●"/>
            </a:pPr>
            <a:r>
              <a:rPr lang="nl-NL"/>
              <a:t>First everything in equilibrium</a:t>
            </a:r>
            <a:endParaRPr/>
          </a:p>
          <a:p>
            <a:pPr indent="-336550" lvl="0" marL="457200" rtl="0" algn="l">
              <a:lnSpc>
                <a:spcPct val="150000"/>
              </a:lnSpc>
              <a:spcBef>
                <a:spcPts val="0"/>
              </a:spcBef>
              <a:spcAft>
                <a:spcPts val="0"/>
              </a:spcAft>
              <a:buSzPts val="1700"/>
              <a:buChar char="●"/>
            </a:pPr>
            <a:r>
              <a:rPr lang="nl-NL"/>
              <a:t>Universe expanded and cooled</a:t>
            </a:r>
            <a:endParaRPr/>
          </a:p>
          <a:p>
            <a:pPr indent="-336550" lvl="0" marL="457200" rtl="0" algn="l">
              <a:lnSpc>
                <a:spcPct val="150000"/>
              </a:lnSpc>
              <a:spcBef>
                <a:spcPts val="0"/>
              </a:spcBef>
              <a:spcAft>
                <a:spcPts val="0"/>
              </a:spcAft>
              <a:buSzPts val="1700"/>
              <a:buChar char="●"/>
            </a:pPr>
            <a:r>
              <a:rPr lang="nl-NL"/>
              <a:t>Neutrino decoupling:</a:t>
            </a:r>
            <a:endParaRPr/>
          </a:p>
          <a:p>
            <a:pPr indent="-336550" lvl="0" marL="457200" rtl="0" algn="l">
              <a:lnSpc>
                <a:spcPct val="150000"/>
              </a:lnSpc>
              <a:spcBef>
                <a:spcPts val="0"/>
              </a:spcBef>
              <a:spcAft>
                <a:spcPts val="0"/>
              </a:spcAft>
              <a:buSzPts val="1700"/>
              <a:buChar char="●"/>
            </a:pPr>
            <a:r>
              <a:rPr lang="nl-NL"/>
              <a:t>We assume instantaneous neutrino decoupling </a:t>
            </a:r>
            <a:endParaRPr/>
          </a:p>
          <a:p>
            <a:pPr indent="-336550" lvl="0" marL="457200" rtl="0" algn="l">
              <a:lnSpc>
                <a:spcPct val="150000"/>
              </a:lnSpc>
              <a:spcBef>
                <a:spcPts val="0"/>
              </a:spcBef>
              <a:spcAft>
                <a:spcPts val="0"/>
              </a:spcAft>
              <a:buSzPts val="1700"/>
              <a:buChar char="●"/>
            </a:pPr>
            <a:r>
              <a:rPr lang="nl-NL"/>
              <a:t>From looking at CMB we know: </a:t>
            </a:r>
            <a:endParaRPr/>
          </a:p>
          <a:p>
            <a:pPr indent="0" lvl="0" marL="457200" rtl="0" algn="l">
              <a:lnSpc>
                <a:spcPct val="150000"/>
              </a:lnSpc>
              <a:spcBef>
                <a:spcPts val="300"/>
              </a:spcBef>
              <a:spcAft>
                <a:spcPts val="300"/>
              </a:spcAft>
              <a:buSzPts val="1700"/>
              <a:buNone/>
            </a:pPr>
            <a:r>
              <a:t/>
            </a:r>
            <a:endParaRPr/>
          </a:p>
        </p:txBody>
      </p:sp>
      <p:sp>
        <p:nvSpPr>
          <p:cNvPr id="347" name="Google Shape;347;g36126744163_0_51"/>
          <p:cNvSpPr txBox="1"/>
          <p:nvPr>
            <p:ph type="title"/>
          </p:nvPr>
        </p:nvSpPr>
        <p:spPr>
          <a:xfrm>
            <a:off x="876692" y="931413"/>
            <a:ext cx="10440000" cy="72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4400"/>
              <a:buNone/>
            </a:pPr>
            <a:r>
              <a:rPr lang="nl-NL"/>
              <a:t>The Early Universe </a:t>
            </a:r>
            <a:endParaRPr/>
          </a:p>
        </p:txBody>
      </p:sp>
      <p:sp>
        <p:nvSpPr>
          <p:cNvPr id="348" name="Google Shape;348;g36126744163_0_51"/>
          <p:cNvSpPr txBox="1"/>
          <p:nvPr>
            <p:ph idx="2" type="body"/>
          </p:nvPr>
        </p:nvSpPr>
        <p:spPr>
          <a:xfrm>
            <a:off x="854075" y="609569"/>
            <a:ext cx="10440000" cy="288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600"/>
              <a:buNone/>
            </a:pPr>
            <a:r>
              <a:t/>
            </a:r>
            <a:endParaRPr/>
          </a:p>
        </p:txBody>
      </p:sp>
      <p:sp>
        <p:nvSpPr>
          <p:cNvPr id="349" name="Google Shape;349;g36126744163_0_51"/>
          <p:cNvSpPr txBox="1"/>
          <p:nvPr>
            <p:ph idx="12" type="sldNum"/>
          </p:nvPr>
        </p:nvSpPr>
        <p:spPr>
          <a:xfrm>
            <a:off x="11116439" y="6489368"/>
            <a:ext cx="389700" cy="252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000"/>
              <a:buNone/>
            </a:pPr>
            <a:r>
              <a:rPr lang="nl-NL"/>
              <a:t>| 4</a:t>
            </a:r>
            <a:endParaRPr/>
          </a:p>
        </p:txBody>
      </p:sp>
      <p:sp>
        <p:nvSpPr>
          <p:cNvPr id="350" name="Google Shape;350;g36126744163_0_51"/>
          <p:cNvSpPr txBox="1"/>
          <p:nvPr/>
        </p:nvSpPr>
        <p:spPr>
          <a:xfrm>
            <a:off x="3219100" y="4926550"/>
            <a:ext cx="50799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Open Sans"/>
              <a:ea typeface="Open Sans"/>
              <a:cs typeface="Open Sans"/>
              <a:sym typeface="Open Sans"/>
            </a:endParaRPr>
          </a:p>
        </p:txBody>
      </p:sp>
      <p:pic>
        <p:nvPicPr>
          <p:cNvPr id="351" name="Google Shape;351;g36126744163_0_51"/>
          <p:cNvPicPr preferRelativeResize="0"/>
          <p:nvPr/>
        </p:nvPicPr>
        <p:blipFill rotWithShape="1">
          <a:blip r:embed="rId3">
            <a:alphaModFix/>
          </a:blip>
          <a:srcRect b="0" l="0" r="0" t="0"/>
          <a:stretch/>
        </p:blipFill>
        <p:spPr>
          <a:xfrm>
            <a:off x="1506975" y="5494949"/>
            <a:ext cx="2629027" cy="288000"/>
          </a:xfrm>
          <a:prstGeom prst="rect">
            <a:avLst/>
          </a:prstGeom>
          <a:noFill/>
          <a:ln>
            <a:noFill/>
          </a:ln>
        </p:spPr>
      </p:pic>
      <p:pic>
        <p:nvPicPr>
          <p:cNvPr id="352" name="Google Shape;352;g36126744163_0_51" title="Drawing-2.sketchpad (4).png"/>
          <p:cNvPicPr preferRelativeResize="0"/>
          <p:nvPr/>
        </p:nvPicPr>
        <p:blipFill rotWithShape="1">
          <a:blip r:embed="rId4">
            <a:alphaModFix/>
          </a:blip>
          <a:srcRect b="0" l="0" r="0" t="0"/>
          <a:stretch/>
        </p:blipFill>
        <p:spPr>
          <a:xfrm>
            <a:off x="5584131" y="1685275"/>
            <a:ext cx="6453345" cy="2968301"/>
          </a:xfrm>
          <a:prstGeom prst="rect">
            <a:avLst/>
          </a:prstGeom>
          <a:noFill/>
          <a:ln>
            <a:noFill/>
          </a:ln>
        </p:spPr>
      </p:pic>
      <p:sp>
        <p:nvSpPr>
          <p:cNvPr id="353" name="Google Shape;353;g36126744163_0_51"/>
          <p:cNvSpPr txBox="1"/>
          <p:nvPr/>
        </p:nvSpPr>
        <p:spPr>
          <a:xfrm>
            <a:off x="0" y="6481125"/>
            <a:ext cx="56430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nl-NL" sz="1100" u="none" cap="none" strike="noStrike">
                <a:solidFill>
                  <a:schemeClr val="dk1"/>
                </a:solidFill>
                <a:latin typeface="Open Sans"/>
                <a:ea typeface="Open Sans"/>
                <a:cs typeface="Open Sans"/>
                <a:sym typeface="Open Sans"/>
              </a:rPr>
              <a:t>Image modified from: BICEP2 Collaboration/CERN/NASA</a:t>
            </a:r>
            <a:endParaRPr b="0" i="0" sz="1100" u="none" cap="none" strike="noStrike">
              <a:solidFill>
                <a:schemeClr val="dk1"/>
              </a:solidFill>
              <a:latin typeface="Open Sans"/>
              <a:ea typeface="Open Sans"/>
              <a:cs typeface="Open Sans"/>
              <a:sym typeface="Open Sans"/>
            </a:endParaRPr>
          </a:p>
        </p:txBody>
      </p:sp>
      <p:pic>
        <p:nvPicPr>
          <p:cNvPr id="354" name="Google Shape;354;g36126744163_0_51"/>
          <p:cNvPicPr preferRelativeResize="0"/>
          <p:nvPr/>
        </p:nvPicPr>
        <p:blipFill rotWithShape="1">
          <a:blip r:embed="rId5">
            <a:alphaModFix/>
          </a:blip>
          <a:srcRect b="0" l="0" r="0" t="0"/>
          <a:stretch/>
        </p:blipFill>
        <p:spPr>
          <a:xfrm>
            <a:off x="1268350" y="4615687"/>
            <a:ext cx="3106291" cy="288000"/>
          </a:xfrm>
          <a:prstGeom prst="rect">
            <a:avLst/>
          </a:prstGeom>
          <a:noFill/>
          <a:ln>
            <a:noFill/>
          </a:ln>
        </p:spPr>
      </p:pic>
      <p:sp>
        <p:nvSpPr>
          <p:cNvPr id="355" name="Google Shape;355;g36126744163_0_51"/>
          <p:cNvSpPr/>
          <p:nvPr/>
        </p:nvSpPr>
        <p:spPr>
          <a:xfrm>
            <a:off x="2437897" y="5057372"/>
            <a:ext cx="114600" cy="479700"/>
          </a:xfrm>
          <a:prstGeom prst="downArrow">
            <a:avLst>
              <a:gd fmla="val 50000" name="adj1"/>
              <a:gd fmla="val 50000" name="adj2"/>
            </a:avLst>
          </a:prstGeom>
          <a:solidFill>
            <a:srgbClr val="8F2011"/>
          </a:solidFill>
          <a:ln cap="flat" cmpd="sng" w="9525">
            <a:solidFill>
              <a:srgbClr val="8F201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pen Sans"/>
              <a:ea typeface="Open Sans"/>
              <a:cs typeface="Open Sans"/>
              <a:sym typeface="Open Sans"/>
            </a:endParaRPr>
          </a:p>
        </p:txBody>
      </p:sp>
      <p:sp>
        <p:nvSpPr>
          <p:cNvPr id="356" name="Google Shape;356;g36126744163_0_51"/>
          <p:cNvSpPr txBox="1"/>
          <p:nvPr>
            <p:ph idx="1" type="body"/>
          </p:nvPr>
        </p:nvSpPr>
        <p:spPr>
          <a:xfrm>
            <a:off x="2668350" y="5108763"/>
            <a:ext cx="2181300" cy="288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700"/>
              <a:buNone/>
            </a:pPr>
            <a:r>
              <a:rPr lang="nl-NL">
                <a:latin typeface="Open Sans"/>
                <a:ea typeface="Open Sans"/>
                <a:cs typeface="Open Sans"/>
                <a:sym typeface="Open Sans"/>
              </a:rPr>
              <a:t>Simple Calculation </a:t>
            </a:r>
            <a:endParaRPr>
              <a:latin typeface="Open Sans"/>
              <a:ea typeface="Open Sans"/>
              <a:cs typeface="Open Sans"/>
              <a:sym typeface="Open Sans"/>
            </a:endParaRPr>
          </a:p>
          <a:p>
            <a:pPr indent="0" lvl="0" marL="457200" rtl="0" algn="l">
              <a:lnSpc>
                <a:spcPct val="100000"/>
              </a:lnSpc>
              <a:spcBef>
                <a:spcPts val="0"/>
              </a:spcBef>
              <a:spcAft>
                <a:spcPts val="0"/>
              </a:spcAft>
              <a:buSzPts val="1700"/>
              <a:buNone/>
            </a:pPr>
            <a:r>
              <a:t/>
            </a:r>
            <a:endParaRPr/>
          </a:p>
        </p:txBody>
      </p:sp>
      <p:pic>
        <p:nvPicPr>
          <p:cNvPr id="357" name="Google Shape;357;g36126744163_0_51"/>
          <p:cNvPicPr preferRelativeResize="0"/>
          <p:nvPr/>
        </p:nvPicPr>
        <p:blipFill rotWithShape="1">
          <a:blip r:embed="rId6">
            <a:alphaModFix/>
          </a:blip>
          <a:srcRect b="0" l="0" r="0" t="0"/>
          <a:stretch/>
        </p:blipFill>
        <p:spPr>
          <a:xfrm>
            <a:off x="3907400" y="3141949"/>
            <a:ext cx="1510332" cy="2880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9" name="Shape 859"/>
        <p:cNvGrpSpPr/>
        <p:nvPr/>
      </p:nvGrpSpPr>
      <p:grpSpPr>
        <a:xfrm>
          <a:off x="0" y="0"/>
          <a:ext cx="0" cy="0"/>
          <a:chOff x="0" y="0"/>
          <a:chExt cx="0" cy="0"/>
        </a:xfrm>
      </p:grpSpPr>
      <p:sp>
        <p:nvSpPr>
          <p:cNvPr id="860" name="Google Shape;860;g366c03c3109_0_790"/>
          <p:cNvSpPr txBox="1"/>
          <p:nvPr>
            <p:ph idx="12" type="sldNum"/>
          </p:nvPr>
        </p:nvSpPr>
        <p:spPr>
          <a:xfrm>
            <a:off x="11116439" y="6489368"/>
            <a:ext cx="389700" cy="252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000"/>
              <a:buFont typeface="Arial"/>
              <a:buNone/>
            </a:pPr>
            <a:r>
              <a:rPr lang="nl-NL"/>
              <a:t>| </a:t>
            </a:r>
            <a:fld id="{00000000-1234-1234-1234-123412341234}" type="slidenum">
              <a:rPr lang="nl-NL"/>
              <a:t>‹#›</a:t>
            </a:fld>
            <a:endParaRPr/>
          </a:p>
        </p:txBody>
      </p:sp>
      <p:sp>
        <p:nvSpPr>
          <p:cNvPr id="861" name="Google Shape;861;g366c03c3109_0_790"/>
          <p:cNvSpPr txBox="1"/>
          <p:nvPr>
            <p:ph idx="1" type="body"/>
          </p:nvPr>
        </p:nvSpPr>
        <p:spPr>
          <a:xfrm>
            <a:off x="1017712" y="2215838"/>
            <a:ext cx="10299000" cy="3203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700"/>
              <a:buNone/>
            </a:pPr>
            <a:r>
              <a:t/>
            </a:r>
            <a:endParaRPr/>
          </a:p>
        </p:txBody>
      </p:sp>
      <p:sp>
        <p:nvSpPr>
          <p:cNvPr id="862" name="Google Shape;862;g366c03c3109_0_790"/>
          <p:cNvSpPr txBox="1"/>
          <p:nvPr>
            <p:ph type="title"/>
          </p:nvPr>
        </p:nvSpPr>
        <p:spPr>
          <a:xfrm>
            <a:off x="876692" y="931413"/>
            <a:ext cx="10440000" cy="72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4400"/>
              <a:buNone/>
            </a:pPr>
            <a:r>
              <a:rPr lang="nl-NL"/>
              <a:t>Series Expansion Approximation</a:t>
            </a:r>
            <a:endParaRPr/>
          </a:p>
        </p:txBody>
      </p:sp>
      <p:sp>
        <p:nvSpPr>
          <p:cNvPr id="863" name="Google Shape;863;g366c03c3109_0_790"/>
          <p:cNvSpPr txBox="1"/>
          <p:nvPr>
            <p:ph idx="2" type="body"/>
          </p:nvPr>
        </p:nvSpPr>
        <p:spPr>
          <a:xfrm>
            <a:off x="854075" y="609569"/>
            <a:ext cx="10440000" cy="288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600"/>
              <a:buNone/>
            </a:pPr>
            <a:r>
              <a:t/>
            </a:r>
            <a:endParaRPr/>
          </a:p>
        </p:txBody>
      </p:sp>
      <p:pic>
        <p:nvPicPr>
          <p:cNvPr id="864" name="Google Shape;864;g366c03c3109_0_790"/>
          <p:cNvPicPr preferRelativeResize="0"/>
          <p:nvPr/>
        </p:nvPicPr>
        <p:blipFill rotWithShape="1">
          <a:blip r:embed="rId3">
            <a:alphaModFix/>
          </a:blip>
          <a:srcRect b="0" l="0" r="0" t="0"/>
          <a:stretch/>
        </p:blipFill>
        <p:spPr>
          <a:xfrm>
            <a:off x="854075" y="1917150"/>
            <a:ext cx="4924177" cy="1322300"/>
          </a:xfrm>
          <a:prstGeom prst="rect">
            <a:avLst/>
          </a:prstGeom>
          <a:noFill/>
          <a:ln>
            <a:noFill/>
          </a:ln>
        </p:spPr>
      </p:pic>
      <p:pic>
        <p:nvPicPr>
          <p:cNvPr id="865" name="Google Shape;865;g366c03c3109_0_790"/>
          <p:cNvPicPr preferRelativeResize="0"/>
          <p:nvPr/>
        </p:nvPicPr>
        <p:blipFill rotWithShape="1">
          <a:blip r:embed="rId4">
            <a:alphaModFix/>
          </a:blip>
          <a:srcRect b="0" l="0" r="0" t="0"/>
          <a:stretch/>
        </p:blipFill>
        <p:spPr>
          <a:xfrm>
            <a:off x="8114750" y="1917144"/>
            <a:ext cx="3783799" cy="2816425"/>
          </a:xfrm>
          <a:prstGeom prst="rect">
            <a:avLst/>
          </a:prstGeom>
          <a:noFill/>
          <a:ln>
            <a:noFill/>
          </a:ln>
        </p:spPr>
      </p:pic>
      <p:pic>
        <p:nvPicPr>
          <p:cNvPr id="866" name="Google Shape;866;g366c03c3109_0_790"/>
          <p:cNvPicPr preferRelativeResize="0"/>
          <p:nvPr/>
        </p:nvPicPr>
        <p:blipFill rotWithShape="1">
          <a:blip r:embed="rId5">
            <a:alphaModFix/>
          </a:blip>
          <a:srcRect b="0" l="0" r="0" t="0"/>
          <a:stretch/>
        </p:blipFill>
        <p:spPr>
          <a:xfrm>
            <a:off x="619650" y="3491127"/>
            <a:ext cx="6882937" cy="2640350"/>
          </a:xfrm>
          <a:prstGeom prst="rect">
            <a:avLst/>
          </a:prstGeom>
          <a:noFill/>
          <a:ln>
            <a:noFill/>
          </a:ln>
        </p:spPr>
      </p:pic>
      <p:sp>
        <p:nvSpPr>
          <p:cNvPr id="867" name="Google Shape;867;g366c03c3109_0_790"/>
          <p:cNvSpPr/>
          <p:nvPr/>
        </p:nvSpPr>
        <p:spPr>
          <a:xfrm>
            <a:off x="3371200" y="5131550"/>
            <a:ext cx="312900" cy="288000"/>
          </a:xfrm>
          <a:prstGeom prst="rect">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pen Sans"/>
              <a:ea typeface="Open Sans"/>
              <a:cs typeface="Open Sans"/>
              <a:sym typeface="Open Sans"/>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sp>
        <p:nvSpPr>
          <p:cNvPr id="873" name="Google Shape;873;g366c03c3109_0_814"/>
          <p:cNvSpPr txBox="1"/>
          <p:nvPr>
            <p:ph idx="12" type="sldNum"/>
          </p:nvPr>
        </p:nvSpPr>
        <p:spPr>
          <a:xfrm>
            <a:off x="11116439" y="6489368"/>
            <a:ext cx="389700" cy="252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000"/>
              <a:buFont typeface="Arial"/>
              <a:buNone/>
            </a:pPr>
            <a:r>
              <a:rPr lang="nl-NL"/>
              <a:t>| </a:t>
            </a:r>
            <a:fld id="{00000000-1234-1234-1234-123412341234}" type="slidenum">
              <a:rPr lang="nl-NL"/>
              <a:t>‹#›</a:t>
            </a:fld>
            <a:endParaRPr/>
          </a:p>
        </p:txBody>
      </p:sp>
      <p:sp>
        <p:nvSpPr>
          <p:cNvPr id="874" name="Google Shape;874;g366c03c3109_0_814"/>
          <p:cNvSpPr txBox="1"/>
          <p:nvPr>
            <p:ph idx="1" type="body"/>
          </p:nvPr>
        </p:nvSpPr>
        <p:spPr>
          <a:xfrm>
            <a:off x="1017712" y="2215838"/>
            <a:ext cx="10299000" cy="3203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700"/>
              <a:buNone/>
            </a:pPr>
            <a:r>
              <a:t/>
            </a:r>
            <a:endParaRPr/>
          </a:p>
        </p:txBody>
      </p:sp>
      <p:sp>
        <p:nvSpPr>
          <p:cNvPr id="875" name="Google Shape;875;g366c03c3109_0_814"/>
          <p:cNvSpPr txBox="1"/>
          <p:nvPr>
            <p:ph type="title"/>
          </p:nvPr>
        </p:nvSpPr>
        <p:spPr>
          <a:xfrm>
            <a:off x="876692" y="931413"/>
            <a:ext cx="10440000" cy="72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4400"/>
              <a:buNone/>
            </a:pPr>
            <a:r>
              <a:rPr lang="nl-NL"/>
              <a:t>Energy Density Integral </a:t>
            </a:r>
            <a:endParaRPr/>
          </a:p>
        </p:txBody>
      </p:sp>
      <p:sp>
        <p:nvSpPr>
          <p:cNvPr id="876" name="Google Shape;876;g366c03c3109_0_814"/>
          <p:cNvSpPr txBox="1"/>
          <p:nvPr>
            <p:ph idx="2" type="body"/>
          </p:nvPr>
        </p:nvSpPr>
        <p:spPr>
          <a:xfrm>
            <a:off x="854075" y="609569"/>
            <a:ext cx="10440000" cy="288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600"/>
              <a:buNone/>
            </a:pPr>
            <a:r>
              <a:t/>
            </a:r>
            <a:endParaRPr/>
          </a:p>
        </p:txBody>
      </p:sp>
      <p:pic>
        <p:nvPicPr>
          <p:cNvPr id="877" name="Google Shape;877;g366c03c3109_0_814"/>
          <p:cNvPicPr preferRelativeResize="0"/>
          <p:nvPr/>
        </p:nvPicPr>
        <p:blipFill rotWithShape="1">
          <a:blip r:embed="rId3">
            <a:alphaModFix/>
          </a:blip>
          <a:srcRect b="0" l="0" r="0" t="0"/>
          <a:stretch/>
        </p:blipFill>
        <p:spPr>
          <a:xfrm>
            <a:off x="934350" y="4022476"/>
            <a:ext cx="8010651" cy="1397075"/>
          </a:xfrm>
          <a:prstGeom prst="rect">
            <a:avLst/>
          </a:prstGeom>
          <a:noFill/>
          <a:ln>
            <a:noFill/>
          </a:ln>
        </p:spPr>
      </p:pic>
      <p:pic>
        <p:nvPicPr>
          <p:cNvPr id="878" name="Google Shape;878;g366c03c3109_0_814"/>
          <p:cNvPicPr preferRelativeResize="0"/>
          <p:nvPr/>
        </p:nvPicPr>
        <p:blipFill rotWithShape="1">
          <a:blip r:embed="rId4">
            <a:alphaModFix/>
          </a:blip>
          <a:srcRect b="0" l="0" r="0" t="0"/>
          <a:stretch/>
        </p:blipFill>
        <p:spPr>
          <a:xfrm>
            <a:off x="876700" y="2020987"/>
            <a:ext cx="6348074" cy="16319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3" name="Shape 883"/>
        <p:cNvGrpSpPr/>
        <p:nvPr/>
      </p:nvGrpSpPr>
      <p:grpSpPr>
        <a:xfrm>
          <a:off x="0" y="0"/>
          <a:ext cx="0" cy="0"/>
          <a:chOff x="0" y="0"/>
          <a:chExt cx="0" cy="0"/>
        </a:xfrm>
      </p:grpSpPr>
      <p:sp>
        <p:nvSpPr>
          <p:cNvPr id="884" name="Google Shape;884;g366c03c3109_0_824"/>
          <p:cNvSpPr txBox="1"/>
          <p:nvPr>
            <p:ph idx="12" type="sldNum"/>
          </p:nvPr>
        </p:nvSpPr>
        <p:spPr>
          <a:xfrm>
            <a:off x="11116439" y="6489368"/>
            <a:ext cx="389700" cy="252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000"/>
              <a:buFont typeface="Arial"/>
              <a:buNone/>
            </a:pPr>
            <a:r>
              <a:rPr lang="nl-NL"/>
              <a:t>| </a:t>
            </a:r>
            <a:fld id="{00000000-1234-1234-1234-123412341234}" type="slidenum">
              <a:rPr lang="nl-NL"/>
              <a:t>‹#›</a:t>
            </a:fld>
            <a:endParaRPr/>
          </a:p>
        </p:txBody>
      </p:sp>
      <p:sp>
        <p:nvSpPr>
          <p:cNvPr id="885" name="Google Shape;885;g366c03c3109_0_824"/>
          <p:cNvSpPr txBox="1"/>
          <p:nvPr>
            <p:ph idx="1" type="body"/>
          </p:nvPr>
        </p:nvSpPr>
        <p:spPr>
          <a:xfrm>
            <a:off x="1017712" y="2215838"/>
            <a:ext cx="10299000" cy="3203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700"/>
              <a:buNone/>
            </a:pPr>
            <a:r>
              <a:t/>
            </a:r>
            <a:endParaRPr/>
          </a:p>
        </p:txBody>
      </p:sp>
      <p:sp>
        <p:nvSpPr>
          <p:cNvPr id="886" name="Google Shape;886;g366c03c3109_0_824"/>
          <p:cNvSpPr txBox="1"/>
          <p:nvPr>
            <p:ph type="title"/>
          </p:nvPr>
        </p:nvSpPr>
        <p:spPr>
          <a:xfrm>
            <a:off x="876700" y="931425"/>
            <a:ext cx="11793000" cy="72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4400"/>
              <a:buNone/>
            </a:pPr>
            <a:r>
              <a:rPr lang="nl-NL"/>
              <a:t>Transition point and NR 'temperature'  </a:t>
            </a:r>
            <a:endParaRPr/>
          </a:p>
        </p:txBody>
      </p:sp>
      <p:sp>
        <p:nvSpPr>
          <p:cNvPr id="887" name="Google Shape;887;g366c03c3109_0_824"/>
          <p:cNvSpPr txBox="1"/>
          <p:nvPr>
            <p:ph idx="2" type="body"/>
          </p:nvPr>
        </p:nvSpPr>
        <p:spPr>
          <a:xfrm>
            <a:off x="854075" y="609569"/>
            <a:ext cx="10440000" cy="288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600"/>
              <a:buNone/>
            </a:pPr>
            <a:r>
              <a:t/>
            </a:r>
            <a:endParaRPr/>
          </a:p>
        </p:txBody>
      </p:sp>
      <p:pic>
        <p:nvPicPr>
          <p:cNvPr id="888" name="Google Shape;888;g366c03c3109_0_824"/>
          <p:cNvPicPr preferRelativeResize="0"/>
          <p:nvPr/>
        </p:nvPicPr>
        <p:blipFill rotWithShape="1">
          <a:blip r:embed="rId3">
            <a:alphaModFix/>
          </a:blip>
          <a:srcRect b="0" l="0" r="0" t="0"/>
          <a:stretch/>
        </p:blipFill>
        <p:spPr>
          <a:xfrm>
            <a:off x="1017700" y="2149366"/>
            <a:ext cx="5087901" cy="932434"/>
          </a:xfrm>
          <a:prstGeom prst="rect">
            <a:avLst/>
          </a:prstGeom>
          <a:noFill/>
          <a:ln>
            <a:noFill/>
          </a:ln>
        </p:spPr>
      </p:pic>
      <p:pic>
        <p:nvPicPr>
          <p:cNvPr id="889" name="Google Shape;889;g366c03c3109_0_824"/>
          <p:cNvPicPr preferRelativeResize="0"/>
          <p:nvPr/>
        </p:nvPicPr>
        <p:blipFill rotWithShape="1">
          <a:blip r:embed="rId4">
            <a:alphaModFix/>
          </a:blip>
          <a:srcRect b="16715" l="0" r="0" t="0"/>
          <a:stretch/>
        </p:blipFill>
        <p:spPr>
          <a:xfrm>
            <a:off x="7104100" y="2149375"/>
            <a:ext cx="5087900" cy="4005026"/>
          </a:xfrm>
          <a:prstGeom prst="rect">
            <a:avLst/>
          </a:prstGeom>
          <a:noFill/>
          <a:ln>
            <a:noFill/>
          </a:ln>
        </p:spPr>
      </p:pic>
      <p:pic>
        <p:nvPicPr>
          <p:cNvPr id="890" name="Google Shape;890;g366c03c3109_0_824"/>
          <p:cNvPicPr preferRelativeResize="0"/>
          <p:nvPr/>
        </p:nvPicPr>
        <p:blipFill rotWithShape="1">
          <a:blip r:embed="rId5">
            <a:alphaModFix/>
          </a:blip>
          <a:srcRect b="0" l="0" r="2026" t="0"/>
          <a:stretch/>
        </p:blipFill>
        <p:spPr>
          <a:xfrm>
            <a:off x="1017700" y="3382625"/>
            <a:ext cx="4556075" cy="11336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5" name="Shape 895"/>
        <p:cNvGrpSpPr/>
        <p:nvPr/>
      </p:nvGrpSpPr>
      <p:grpSpPr>
        <a:xfrm>
          <a:off x="0" y="0"/>
          <a:ext cx="0" cy="0"/>
          <a:chOff x="0" y="0"/>
          <a:chExt cx="0" cy="0"/>
        </a:xfrm>
      </p:grpSpPr>
      <p:sp>
        <p:nvSpPr>
          <p:cNvPr id="896" name="Google Shape;896;g366c03c3109_0_836"/>
          <p:cNvSpPr txBox="1"/>
          <p:nvPr>
            <p:ph idx="12" type="sldNum"/>
          </p:nvPr>
        </p:nvSpPr>
        <p:spPr>
          <a:xfrm>
            <a:off x="11116453" y="6489375"/>
            <a:ext cx="508800" cy="252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000"/>
              <a:buFont typeface="Arial"/>
              <a:buNone/>
            </a:pPr>
            <a:r>
              <a:rPr lang="nl-NL"/>
              <a:t>| 37</a:t>
            </a:r>
            <a:endParaRPr/>
          </a:p>
        </p:txBody>
      </p:sp>
      <p:sp>
        <p:nvSpPr>
          <p:cNvPr id="897" name="Google Shape;897;g366c03c3109_0_836"/>
          <p:cNvSpPr txBox="1"/>
          <p:nvPr>
            <p:ph idx="1" type="body"/>
          </p:nvPr>
        </p:nvSpPr>
        <p:spPr>
          <a:xfrm>
            <a:off x="1017694" y="2215850"/>
            <a:ext cx="4828200" cy="32037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1700"/>
              <a:buNone/>
            </a:pPr>
            <a:r>
              <a:t/>
            </a:r>
            <a:endParaRPr/>
          </a:p>
        </p:txBody>
      </p:sp>
      <p:sp>
        <p:nvSpPr>
          <p:cNvPr id="898" name="Google Shape;898;g366c03c3109_0_836"/>
          <p:cNvSpPr txBox="1"/>
          <p:nvPr>
            <p:ph type="title"/>
          </p:nvPr>
        </p:nvSpPr>
        <p:spPr>
          <a:xfrm>
            <a:off x="875992" y="305913"/>
            <a:ext cx="10440000" cy="72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4400"/>
              <a:buNone/>
            </a:pPr>
            <a:r>
              <a:rPr lang="nl-NL"/>
              <a:t>δ-approximation</a:t>
            </a:r>
            <a:endParaRPr/>
          </a:p>
        </p:txBody>
      </p:sp>
      <p:pic>
        <p:nvPicPr>
          <p:cNvPr id="899" name="Google Shape;899;g366c03c3109_0_836"/>
          <p:cNvPicPr preferRelativeResize="0"/>
          <p:nvPr/>
        </p:nvPicPr>
        <p:blipFill rotWithShape="1">
          <a:blip r:embed="rId3">
            <a:alphaModFix/>
          </a:blip>
          <a:srcRect b="0" l="0" r="0" t="0"/>
          <a:stretch/>
        </p:blipFill>
        <p:spPr>
          <a:xfrm>
            <a:off x="6527152" y="224837"/>
            <a:ext cx="5487749" cy="2822724"/>
          </a:xfrm>
          <a:prstGeom prst="rect">
            <a:avLst/>
          </a:prstGeom>
          <a:noFill/>
          <a:ln>
            <a:noFill/>
          </a:ln>
        </p:spPr>
      </p:pic>
      <p:pic>
        <p:nvPicPr>
          <p:cNvPr id="900" name="Google Shape;900;g366c03c3109_0_836"/>
          <p:cNvPicPr preferRelativeResize="0"/>
          <p:nvPr/>
        </p:nvPicPr>
        <p:blipFill rotWithShape="1">
          <a:blip r:embed="rId4">
            <a:alphaModFix/>
          </a:blip>
          <a:srcRect b="0" l="5390" r="0" t="0"/>
          <a:stretch/>
        </p:blipFill>
        <p:spPr>
          <a:xfrm>
            <a:off x="3294525" y="5169150"/>
            <a:ext cx="8550626" cy="1320225"/>
          </a:xfrm>
          <a:prstGeom prst="rect">
            <a:avLst/>
          </a:prstGeom>
          <a:noFill/>
          <a:ln>
            <a:noFill/>
          </a:ln>
        </p:spPr>
      </p:pic>
      <p:pic>
        <p:nvPicPr>
          <p:cNvPr id="901" name="Google Shape;901;g366c03c3109_0_836"/>
          <p:cNvPicPr preferRelativeResize="0"/>
          <p:nvPr/>
        </p:nvPicPr>
        <p:blipFill rotWithShape="1">
          <a:blip r:embed="rId5">
            <a:alphaModFix/>
          </a:blip>
          <a:srcRect b="0" l="0" r="0" t="0"/>
          <a:stretch/>
        </p:blipFill>
        <p:spPr>
          <a:xfrm>
            <a:off x="8205500" y="3047550"/>
            <a:ext cx="508700" cy="454025"/>
          </a:xfrm>
          <a:prstGeom prst="rect">
            <a:avLst/>
          </a:prstGeom>
          <a:noFill/>
          <a:ln>
            <a:noFill/>
          </a:ln>
        </p:spPr>
      </p:pic>
      <p:pic>
        <p:nvPicPr>
          <p:cNvPr id="902" name="Google Shape;902;g366c03c3109_0_836"/>
          <p:cNvPicPr preferRelativeResize="0"/>
          <p:nvPr/>
        </p:nvPicPr>
        <p:blipFill rotWithShape="1">
          <a:blip r:embed="rId6">
            <a:alphaModFix/>
          </a:blip>
          <a:srcRect b="0" l="0" r="0" t="0"/>
          <a:stretch/>
        </p:blipFill>
        <p:spPr>
          <a:xfrm>
            <a:off x="58650" y="4930923"/>
            <a:ext cx="4635705" cy="454025"/>
          </a:xfrm>
          <a:prstGeom prst="rect">
            <a:avLst/>
          </a:prstGeom>
          <a:noFill/>
          <a:ln>
            <a:noFill/>
          </a:ln>
        </p:spPr>
      </p:pic>
      <p:pic>
        <p:nvPicPr>
          <p:cNvPr id="903" name="Google Shape;903;g366c03c3109_0_836"/>
          <p:cNvPicPr preferRelativeResize="0"/>
          <p:nvPr/>
        </p:nvPicPr>
        <p:blipFill rotWithShape="1">
          <a:blip r:embed="rId7">
            <a:alphaModFix/>
          </a:blip>
          <a:srcRect b="0" l="0" r="0" t="0"/>
          <a:stretch/>
        </p:blipFill>
        <p:spPr>
          <a:xfrm>
            <a:off x="876000" y="2232975"/>
            <a:ext cx="3676650" cy="1028700"/>
          </a:xfrm>
          <a:prstGeom prst="rect">
            <a:avLst/>
          </a:prstGeom>
          <a:noFill/>
          <a:ln>
            <a:noFill/>
          </a:ln>
        </p:spPr>
      </p:pic>
      <p:pic>
        <p:nvPicPr>
          <p:cNvPr id="904" name="Google Shape;904;g366c03c3109_0_836"/>
          <p:cNvPicPr preferRelativeResize="0"/>
          <p:nvPr/>
        </p:nvPicPr>
        <p:blipFill rotWithShape="1">
          <a:blip r:embed="rId8">
            <a:alphaModFix/>
          </a:blip>
          <a:srcRect b="0" l="0" r="0" t="0"/>
          <a:stretch/>
        </p:blipFill>
        <p:spPr>
          <a:xfrm>
            <a:off x="876000" y="1115088"/>
            <a:ext cx="4724400" cy="1028700"/>
          </a:xfrm>
          <a:prstGeom prst="rect">
            <a:avLst/>
          </a:prstGeom>
          <a:noFill/>
          <a:ln>
            <a:noFill/>
          </a:ln>
        </p:spPr>
      </p:pic>
      <p:pic>
        <p:nvPicPr>
          <p:cNvPr id="905" name="Google Shape;905;g366c03c3109_0_836"/>
          <p:cNvPicPr preferRelativeResize="0"/>
          <p:nvPr/>
        </p:nvPicPr>
        <p:blipFill rotWithShape="1">
          <a:blip r:embed="rId9">
            <a:alphaModFix/>
          </a:blip>
          <a:srcRect b="0" l="0" r="0" t="0"/>
          <a:stretch/>
        </p:blipFill>
        <p:spPr>
          <a:xfrm>
            <a:off x="1017697" y="3350838"/>
            <a:ext cx="5575098" cy="11377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0" name="Shape 910"/>
        <p:cNvGrpSpPr/>
        <p:nvPr/>
      </p:nvGrpSpPr>
      <p:grpSpPr>
        <a:xfrm>
          <a:off x="0" y="0"/>
          <a:ext cx="0" cy="0"/>
          <a:chOff x="0" y="0"/>
          <a:chExt cx="0" cy="0"/>
        </a:xfrm>
      </p:grpSpPr>
      <p:sp>
        <p:nvSpPr>
          <p:cNvPr id="911" name="Google Shape;911;g36b66dd05ac_0_17"/>
          <p:cNvSpPr txBox="1"/>
          <p:nvPr>
            <p:ph idx="12" type="sldNum"/>
          </p:nvPr>
        </p:nvSpPr>
        <p:spPr>
          <a:xfrm>
            <a:off x="11116439" y="6489368"/>
            <a:ext cx="389700" cy="252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000"/>
              <a:buFont typeface="Arial"/>
              <a:buNone/>
            </a:pPr>
            <a:r>
              <a:rPr lang="nl-NL"/>
              <a:t>| </a:t>
            </a:r>
            <a:fld id="{00000000-1234-1234-1234-123412341234}" type="slidenum">
              <a:rPr lang="nl-NL"/>
              <a:t>‹#›</a:t>
            </a:fld>
            <a:endParaRPr/>
          </a:p>
        </p:txBody>
      </p:sp>
      <p:sp>
        <p:nvSpPr>
          <p:cNvPr id="912" name="Google Shape;912;g36b66dd05ac_0_17"/>
          <p:cNvSpPr txBox="1"/>
          <p:nvPr>
            <p:ph type="title"/>
          </p:nvPr>
        </p:nvSpPr>
        <p:spPr>
          <a:xfrm>
            <a:off x="876692" y="931413"/>
            <a:ext cx="10440000" cy="72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4400"/>
              <a:buNone/>
            </a:pPr>
            <a:r>
              <a:t/>
            </a:r>
            <a:endParaRPr/>
          </a:p>
        </p:txBody>
      </p:sp>
      <p:sp>
        <p:nvSpPr>
          <p:cNvPr id="913" name="Google Shape;913;g36b66dd05ac_0_17"/>
          <p:cNvSpPr txBox="1"/>
          <p:nvPr>
            <p:ph idx="2" type="body"/>
          </p:nvPr>
        </p:nvSpPr>
        <p:spPr>
          <a:xfrm>
            <a:off x="854075" y="609569"/>
            <a:ext cx="10440000" cy="288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600"/>
              <a:buNone/>
            </a:pPr>
            <a:r>
              <a:t/>
            </a:r>
            <a:endParaRPr/>
          </a:p>
        </p:txBody>
      </p:sp>
      <p:pic>
        <p:nvPicPr>
          <p:cNvPr id="914" name="Google Shape;914;g36b66dd05ac_0_17"/>
          <p:cNvPicPr preferRelativeResize="0"/>
          <p:nvPr/>
        </p:nvPicPr>
        <p:blipFill rotWithShape="1">
          <a:blip r:embed="rId3">
            <a:alphaModFix/>
          </a:blip>
          <a:srcRect b="0" l="0" r="0" t="0"/>
          <a:stretch/>
        </p:blipFill>
        <p:spPr>
          <a:xfrm>
            <a:off x="1887863" y="738175"/>
            <a:ext cx="8677275" cy="53816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g36b66dd05ac_0_432"/>
          <p:cNvSpPr txBox="1"/>
          <p:nvPr>
            <p:ph idx="12" type="sldNum"/>
          </p:nvPr>
        </p:nvSpPr>
        <p:spPr>
          <a:xfrm>
            <a:off x="11116439" y="6489368"/>
            <a:ext cx="389700" cy="252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000"/>
              <a:buFont typeface="Arial"/>
              <a:buNone/>
            </a:pPr>
            <a:r>
              <a:rPr lang="nl-NL"/>
              <a:t>| </a:t>
            </a:r>
            <a:fld id="{00000000-1234-1234-1234-123412341234}" type="slidenum">
              <a:rPr lang="nl-NL"/>
              <a:t>‹#›</a:t>
            </a:fld>
            <a:endParaRPr/>
          </a:p>
        </p:txBody>
      </p:sp>
      <p:sp>
        <p:nvSpPr>
          <p:cNvPr id="364" name="Google Shape;364;g36b66dd05ac_0_432"/>
          <p:cNvSpPr txBox="1"/>
          <p:nvPr>
            <p:ph idx="1" type="body"/>
          </p:nvPr>
        </p:nvSpPr>
        <p:spPr>
          <a:xfrm>
            <a:off x="1017712" y="2215838"/>
            <a:ext cx="10299000" cy="3203700"/>
          </a:xfrm>
          <a:prstGeom prst="rect">
            <a:avLst/>
          </a:prstGeom>
          <a:noFill/>
          <a:ln>
            <a:noFill/>
          </a:ln>
        </p:spPr>
        <p:txBody>
          <a:bodyPr anchorCtr="0" anchor="t" bIns="0" lIns="0" spcFirstLastPara="1" rIns="0" wrap="square" tIns="0">
            <a:noAutofit/>
          </a:bodyPr>
          <a:lstStyle/>
          <a:p>
            <a:pPr indent="-336550" lvl="0" marL="457200" rtl="0" algn="l">
              <a:lnSpc>
                <a:spcPct val="100000"/>
              </a:lnSpc>
              <a:spcBef>
                <a:spcPts val="0"/>
              </a:spcBef>
              <a:spcAft>
                <a:spcPts val="0"/>
              </a:spcAft>
              <a:buSzPts val="1700"/>
              <a:buChar char="●"/>
            </a:pPr>
            <a:r>
              <a:rPr lang="nl-NL"/>
              <a:t>Ultra-Relativistic (UR) matter kinetic energy</a:t>
            </a:r>
            <a:endParaRPr/>
          </a:p>
          <a:p>
            <a:pPr indent="0" lvl="0" marL="457200" rtl="0" algn="l">
              <a:lnSpc>
                <a:spcPct val="100000"/>
              </a:lnSpc>
              <a:spcBef>
                <a:spcPts val="300"/>
              </a:spcBef>
              <a:spcAft>
                <a:spcPts val="0"/>
              </a:spcAft>
              <a:buSzPts val="1700"/>
              <a:buNone/>
            </a:pPr>
            <a:r>
              <a:t/>
            </a:r>
            <a:endParaRPr/>
          </a:p>
          <a:p>
            <a:pPr indent="-336550" lvl="0" marL="457200" rtl="0" algn="l">
              <a:lnSpc>
                <a:spcPct val="150000"/>
              </a:lnSpc>
              <a:spcBef>
                <a:spcPts val="300"/>
              </a:spcBef>
              <a:spcAft>
                <a:spcPts val="0"/>
              </a:spcAft>
              <a:buSzPts val="1700"/>
              <a:buChar char="●"/>
            </a:pPr>
            <a:r>
              <a:rPr lang="nl-NL"/>
              <a:t>Redshift</a:t>
            </a:r>
            <a:endParaRPr/>
          </a:p>
          <a:p>
            <a:pPr indent="-336550" lvl="0" marL="457200" rtl="0" algn="l">
              <a:lnSpc>
                <a:spcPct val="150000"/>
              </a:lnSpc>
              <a:spcBef>
                <a:spcPts val="0"/>
              </a:spcBef>
              <a:spcAft>
                <a:spcPts val="0"/>
              </a:spcAft>
              <a:buSzPts val="1700"/>
              <a:buChar char="●"/>
            </a:pPr>
            <a:r>
              <a:rPr lang="nl-NL"/>
              <a:t>Average kinetic energy:</a:t>
            </a:r>
            <a:endParaRPr/>
          </a:p>
          <a:p>
            <a:pPr indent="-336550" lvl="0" marL="457200" rtl="0" algn="l">
              <a:lnSpc>
                <a:spcPct val="150000"/>
              </a:lnSpc>
              <a:spcBef>
                <a:spcPts val="0"/>
              </a:spcBef>
              <a:spcAft>
                <a:spcPts val="0"/>
              </a:spcAft>
              <a:buSzPts val="1700"/>
              <a:buChar char="●"/>
            </a:pPr>
            <a:r>
              <a:rPr lang="nl-NL"/>
              <a:t>Also:</a:t>
            </a:r>
            <a:endParaRPr/>
          </a:p>
          <a:p>
            <a:pPr indent="0" lvl="0" marL="457200" rtl="0" algn="l">
              <a:lnSpc>
                <a:spcPct val="150000"/>
              </a:lnSpc>
              <a:spcBef>
                <a:spcPts val="300"/>
              </a:spcBef>
              <a:spcAft>
                <a:spcPts val="0"/>
              </a:spcAft>
              <a:buSzPts val="1700"/>
              <a:buNone/>
            </a:pPr>
            <a:r>
              <a:t/>
            </a:r>
            <a:endParaRPr/>
          </a:p>
          <a:p>
            <a:pPr indent="0" lvl="0" marL="0" rtl="0" algn="l">
              <a:lnSpc>
                <a:spcPct val="150000"/>
              </a:lnSpc>
              <a:spcBef>
                <a:spcPts val="300"/>
              </a:spcBef>
              <a:spcAft>
                <a:spcPts val="0"/>
              </a:spcAft>
              <a:buSzPts val="1700"/>
              <a:buNone/>
            </a:pPr>
            <a:r>
              <a:t/>
            </a:r>
            <a:endParaRPr/>
          </a:p>
          <a:p>
            <a:pPr indent="-336550" lvl="0" marL="457200" rtl="0" algn="l">
              <a:lnSpc>
                <a:spcPct val="150000"/>
              </a:lnSpc>
              <a:spcBef>
                <a:spcPts val="300"/>
              </a:spcBef>
              <a:spcAft>
                <a:spcPts val="0"/>
              </a:spcAft>
              <a:buSzPts val="1700"/>
              <a:buChar char="●"/>
            </a:pPr>
            <a:r>
              <a:rPr lang="nl-NL"/>
              <a:t>Temperature of UR matter</a:t>
            </a:r>
            <a:endParaRPr/>
          </a:p>
          <a:p>
            <a:pPr indent="0" lvl="0" marL="457200" rtl="0" algn="l">
              <a:lnSpc>
                <a:spcPct val="100000"/>
              </a:lnSpc>
              <a:spcBef>
                <a:spcPts val="300"/>
              </a:spcBef>
              <a:spcAft>
                <a:spcPts val="300"/>
              </a:spcAft>
              <a:buSzPts val="1700"/>
              <a:buNone/>
            </a:pPr>
            <a:r>
              <a:t/>
            </a:r>
            <a:endParaRPr/>
          </a:p>
        </p:txBody>
      </p:sp>
      <p:sp>
        <p:nvSpPr>
          <p:cNvPr id="365" name="Google Shape;365;g36b66dd05ac_0_432"/>
          <p:cNvSpPr txBox="1"/>
          <p:nvPr>
            <p:ph type="title"/>
          </p:nvPr>
        </p:nvSpPr>
        <p:spPr>
          <a:xfrm>
            <a:off x="876692" y="931413"/>
            <a:ext cx="10440000" cy="72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4400"/>
              <a:buNone/>
            </a:pPr>
            <a:r>
              <a:rPr lang="nl-NL"/>
              <a:t>UR Matter Temperature Evolution</a:t>
            </a:r>
            <a:endParaRPr/>
          </a:p>
        </p:txBody>
      </p:sp>
      <p:sp>
        <p:nvSpPr>
          <p:cNvPr id="366" name="Google Shape;366;g36b66dd05ac_0_432"/>
          <p:cNvSpPr txBox="1"/>
          <p:nvPr>
            <p:ph idx="2" type="body"/>
          </p:nvPr>
        </p:nvSpPr>
        <p:spPr>
          <a:xfrm>
            <a:off x="854075" y="609569"/>
            <a:ext cx="10440000" cy="288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600"/>
              <a:buNone/>
            </a:pPr>
            <a:r>
              <a:t/>
            </a:r>
            <a:endParaRPr/>
          </a:p>
        </p:txBody>
      </p:sp>
      <p:pic>
        <p:nvPicPr>
          <p:cNvPr id="367" name="Google Shape;367;g36b66dd05ac_0_432" title="Drawing.sketchpad (7).png"/>
          <p:cNvPicPr preferRelativeResize="0"/>
          <p:nvPr/>
        </p:nvPicPr>
        <p:blipFill rotWithShape="1">
          <a:blip r:embed="rId3">
            <a:alphaModFix/>
          </a:blip>
          <a:srcRect b="0" l="0" r="0" t="52999"/>
          <a:stretch/>
        </p:blipFill>
        <p:spPr>
          <a:xfrm>
            <a:off x="7670950" y="2733649"/>
            <a:ext cx="4074926" cy="2152724"/>
          </a:xfrm>
          <a:prstGeom prst="rect">
            <a:avLst/>
          </a:prstGeom>
          <a:noFill/>
          <a:ln>
            <a:noFill/>
          </a:ln>
        </p:spPr>
      </p:pic>
      <p:pic>
        <p:nvPicPr>
          <p:cNvPr id="368" name="Google Shape;368;g36b66dd05ac_0_432"/>
          <p:cNvPicPr preferRelativeResize="0"/>
          <p:nvPr/>
        </p:nvPicPr>
        <p:blipFill rotWithShape="1">
          <a:blip r:embed="rId4">
            <a:alphaModFix/>
          </a:blip>
          <a:srcRect b="52792" l="0" r="0" t="0"/>
          <a:stretch/>
        </p:blipFill>
        <p:spPr>
          <a:xfrm>
            <a:off x="0" y="6608487"/>
            <a:ext cx="3499850" cy="249513"/>
          </a:xfrm>
          <a:prstGeom prst="rect">
            <a:avLst/>
          </a:prstGeom>
          <a:noFill/>
          <a:ln>
            <a:noFill/>
          </a:ln>
        </p:spPr>
      </p:pic>
      <p:sp>
        <p:nvSpPr>
          <p:cNvPr id="369" name="Google Shape;369;g36b66dd05ac_0_432"/>
          <p:cNvSpPr/>
          <p:nvPr/>
        </p:nvSpPr>
        <p:spPr>
          <a:xfrm flipH="1">
            <a:off x="2763450" y="3980575"/>
            <a:ext cx="126000" cy="804600"/>
          </a:xfrm>
          <a:prstGeom prst="downArrow">
            <a:avLst>
              <a:gd fmla="val 50000" name="adj1"/>
              <a:gd fmla="val 50000" name="adj2"/>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pen Sans"/>
              <a:ea typeface="Open Sans"/>
              <a:cs typeface="Open Sans"/>
              <a:sym typeface="Open Sans"/>
            </a:endParaRPr>
          </a:p>
        </p:txBody>
      </p:sp>
      <p:sp>
        <p:nvSpPr>
          <p:cNvPr id="370" name="Google Shape;370;g36b66dd05ac_0_432"/>
          <p:cNvSpPr txBox="1"/>
          <p:nvPr/>
        </p:nvSpPr>
        <p:spPr>
          <a:xfrm>
            <a:off x="9064625" y="2272775"/>
            <a:ext cx="31590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Open Sans"/>
              <a:ea typeface="Open Sans"/>
              <a:cs typeface="Open Sans"/>
              <a:sym typeface="Open Sans"/>
            </a:endParaRPr>
          </a:p>
        </p:txBody>
      </p:sp>
      <p:pic>
        <p:nvPicPr>
          <p:cNvPr id="371" name="Google Shape;371;g36b66dd05ac_0_432"/>
          <p:cNvPicPr preferRelativeResize="0"/>
          <p:nvPr/>
        </p:nvPicPr>
        <p:blipFill rotWithShape="1">
          <a:blip r:embed="rId5">
            <a:alphaModFix/>
          </a:blip>
          <a:srcRect b="0" l="0" r="0" t="0"/>
          <a:stretch/>
        </p:blipFill>
        <p:spPr>
          <a:xfrm>
            <a:off x="6435400" y="2292038"/>
            <a:ext cx="1082941" cy="252000"/>
          </a:xfrm>
          <a:prstGeom prst="rect">
            <a:avLst/>
          </a:prstGeom>
          <a:noFill/>
          <a:ln>
            <a:noFill/>
          </a:ln>
        </p:spPr>
      </p:pic>
      <p:pic>
        <p:nvPicPr>
          <p:cNvPr id="372" name="Google Shape;372;g36b66dd05ac_0_432"/>
          <p:cNvPicPr preferRelativeResize="0"/>
          <p:nvPr/>
        </p:nvPicPr>
        <p:blipFill rotWithShape="1">
          <a:blip r:embed="rId6">
            <a:alphaModFix/>
          </a:blip>
          <a:srcRect b="0" l="0" r="0" t="0"/>
          <a:stretch/>
        </p:blipFill>
        <p:spPr>
          <a:xfrm>
            <a:off x="2497250" y="2722075"/>
            <a:ext cx="658400" cy="537550"/>
          </a:xfrm>
          <a:prstGeom prst="rect">
            <a:avLst/>
          </a:prstGeom>
          <a:noFill/>
          <a:ln>
            <a:noFill/>
          </a:ln>
        </p:spPr>
      </p:pic>
      <p:sp>
        <p:nvSpPr>
          <p:cNvPr id="373" name="Google Shape;373;g36b66dd05ac_0_432"/>
          <p:cNvSpPr txBox="1"/>
          <p:nvPr/>
        </p:nvSpPr>
        <p:spPr>
          <a:xfrm>
            <a:off x="62325" y="6426075"/>
            <a:ext cx="1018200" cy="276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
              <a:buFont typeface="Arial"/>
              <a:buNone/>
            </a:pPr>
            <a:r>
              <a:rPr b="0" i="0" lang="nl-NL" sz="600" u="none" cap="none" strike="noStrike">
                <a:solidFill>
                  <a:schemeClr val="dk1"/>
                </a:solidFill>
                <a:latin typeface="Open Sans"/>
                <a:ea typeface="Open Sans"/>
                <a:cs typeface="Open Sans"/>
                <a:sym typeface="Open Sans"/>
              </a:rPr>
              <a:t>modified from: </a:t>
            </a:r>
            <a:endParaRPr b="0" i="0" sz="600" u="none" cap="none" strike="noStrike">
              <a:solidFill>
                <a:schemeClr val="dk1"/>
              </a:solidFill>
              <a:latin typeface="Open Sans"/>
              <a:ea typeface="Open Sans"/>
              <a:cs typeface="Open Sans"/>
              <a:sym typeface="Open Sans"/>
            </a:endParaRPr>
          </a:p>
        </p:txBody>
      </p:sp>
      <p:pic>
        <p:nvPicPr>
          <p:cNvPr id="374" name="Google Shape;374;g36b66dd05ac_0_432"/>
          <p:cNvPicPr preferRelativeResize="0"/>
          <p:nvPr/>
        </p:nvPicPr>
        <p:blipFill rotWithShape="1">
          <a:blip r:embed="rId7">
            <a:alphaModFix/>
          </a:blip>
          <a:srcRect b="0" l="0" r="0" t="0"/>
          <a:stretch/>
        </p:blipFill>
        <p:spPr>
          <a:xfrm>
            <a:off x="2125525" y="3611988"/>
            <a:ext cx="1401854" cy="288000"/>
          </a:xfrm>
          <a:prstGeom prst="rect">
            <a:avLst/>
          </a:prstGeom>
          <a:noFill/>
          <a:ln>
            <a:noFill/>
          </a:ln>
        </p:spPr>
      </p:pic>
      <p:pic>
        <p:nvPicPr>
          <p:cNvPr id="375" name="Google Shape;375;g36b66dd05ac_0_432"/>
          <p:cNvPicPr preferRelativeResize="0"/>
          <p:nvPr/>
        </p:nvPicPr>
        <p:blipFill rotWithShape="1">
          <a:blip r:embed="rId8">
            <a:alphaModFix/>
          </a:blip>
          <a:srcRect b="0" l="0" r="0" t="0"/>
          <a:stretch/>
        </p:blipFill>
        <p:spPr>
          <a:xfrm>
            <a:off x="4549650" y="4852204"/>
            <a:ext cx="1148925" cy="618371"/>
          </a:xfrm>
          <a:prstGeom prst="rect">
            <a:avLst/>
          </a:prstGeom>
          <a:noFill/>
          <a:ln>
            <a:noFill/>
          </a:ln>
        </p:spPr>
      </p:pic>
      <p:pic>
        <p:nvPicPr>
          <p:cNvPr id="376" name="Google Shape;376;g36b66dd05ac_0_432"/>
          <p:cNvPicPr preferRelativeResize="0"/>
          <p:nvPr/>
        </p:nvPicPr>
        <p:blipFill rotWithShape="1">
          <a:blip r:embed="rId9">
            <a:alphaModFix/>
          </a:blip>
          <a:srcRect b="0" l="0" r="0" t="0"/>
          <a:stretch/>
        </p:blipFill>
        <p:spPr>
          <a:xfrm>
            <a:off x="4231250" y="3150648"/>
            <a:ext cx="1024213" cy="5375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g36172586bb8_0_2"/>
          <p:cNvSpPr txBox="1"/>
          <p:nvPr>
            <p:ph idx="12" type="sldNum"/>
          </p:nvPr>
        </p:nvSpPr>
        <p:spPr>
          <a:xfrm>
            <a:off x="11116439" y="6489368"/>
            <a:ext cx="389700" cy="252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000"/>
              <a:buFont typeface="Arial"/>
              <a:buNone/>
            </a:pPr>
            <a:r>
              <a:rPr lang="nl-NL"/>
              <a:t>| 6</a:t>
            </a:r>
            <a:endParaRPr/>
          </a:p>
        </p:txBody>
      </p:sp>
      <p:sp>
        <p:nvSpPr>
          <p:cNvPr id="383" name="Google Shape;383;g36172586bb8_0_2"/>
          <p:cNvSpPr txBox="1"/>
          <p:nvPr>
            <p:ph idx="1" type="body"/>
          </p:nvPr>
        </p:nvSpPr>
        <p:spPr>
          <a:xfrm>
            <a:off x="1017706" y="2215850"/>
            <a:ext cx="5002200" cy="3203700"/>
          </a:xfrm>
          <a:prstGeom prst="rect">
            <a:avLst/>
          </a:prstGeom>
          <a:noFill/>
          <a:ln>
            <a:noFill/>
          </a:ln>
        </p:spPr>
        <p:txBody>
          <a:bodyPr anchorCtr="0" anchor="t" bIns="0" lIns="0" spcFirstLastPara="1" rIns="0" wrap="square" tIns="0">
            <a:noAutofit/>
          </a:bodyPr>
          <a:lstStyle/>
          <a:p>
            <a:pPr indent="-336550" lvl="0" marL="457200" rtl="0" algn="l">
              <a:lnSpc>
                <a:spcPct val="150000"/>
              </a:lnSpc>
              <a:spcBef>
                <a:spcPts val="0"/>
              </a:spcBef>
              <a:spcAft>
                <a:spcPts val="0"/>
              </a:spcAft>
              <a:buSzPts val="1700"/>
              <a:buChar char="●"/>
            </a:pPr>
            <a:r>
              <a:rPr lang="nl-NL"/>
              <a:t>Before decoupling, neutrinos in thermal equilibrium</a:t>
            </a:r>
            <a:endParaRPr/>
          </a:p>
          <a:p>
            <a:pPr indent="-336550" lvl="0" marL="457200" rtl="0" algn="l">
              <a:lnSpc>
                <a:spcPct val="150000"/>
              </a:lnSpc>
              <a:spcBef>
                <a:spcPts val="0"/>
              </a:spcBef>
              <a:spcAft>
                <a:spcPts val="0"/>
              </a:spcAft>
              <a:buSzPts val="1700"/>
              <a:buChar char="●"/>
            </a:pPr>
            <a:r>
              <a:rPr lang="nl-NL"/>
              <a:t>Described by UR Fermi-Dirac (FD) gas</a:t>
            </a:r>
            <a:endParaRPr/>
          </a:p>
          <a:p>
            <a:pPr indent="-336550" lvl="0" marL="457200" rtl="0" algn="l">
              <a:lnSpc>
                <a:spcPct val="150000"/>
              </a:lnSpc>
              <a:spcBef>
                <a:spcPts val="0"/>
              </a:spcBef>
              <a:spcAft>
                <a:spcPts val="0"/>
              </a:spcAft>
              <a:buSzPts val="1700"/>
              <a:buChar char="●"/>
            </a:pPr>
            <a:r>
              <a:rPr lang="nl-NL"/>
              <a:t>We expand in Dirac delta functions and use cosmological redshift </a:t>
            </a:r>
            <a:endParaRPr/>
          </a:p>
        </p:txBody>
      </p:sp>
      <p:sp>
        <p:nvSpPr>
          <p:cNvPr id="384" name="Google Shape;384;g36172586bb8_0_2"/>
          <p:cNvSpPr txBox="1"/>
          <p:nvPr>
            <p:ph type="title"/>
          </p:nvPr>
        </p:nvSpPr>
        <p:spPr>
          <a:xfrm>
            <a:off x="876692" y="931413"/>
            <a:ext cx="10440000" cy="72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4400"/>
              <a:buFont typeface="Arial"/>
              <a:buNone/>
            </a:pPr>
            <a:r>
              <a:rPr lang="nl-NL"/>
              <a:t>Distribution at Decoupling</a:t>
            </a:r>
            <a:endParaRPr/>
          </a:p>
          <a:p>
            <a:pPr indent="0" lvl="0" marL="0" rtl="0" algn="l">
              <a:lnSpc>
                <a:spcPct val="100000"/>
              </a:lnSpc>
              <a:spcBef>
                <a:spcPts val="0"/>
              </a:spcBef>
              <a:spcAft>
                <a:spcPts val="0"/>
              </a:spcAft>
              <a:buSzPts val="4400"/>
              <a:buNone/>
            </a:pPr>
            <a:r>
              <a:t/>
            </a:r>
            <a:endParaRPr/>
          </a:p>
        </p:txBody>
      </p:sp>
      <p:sp>
        <p:nvSpPr>
          <p:cNvPr id="385" name="Google Shape;385;g36172586bb8_0_2"/>
          <p:cNvSpPr txBox="1"/>
          <p:nvPr>
            <p:ph idx="2" type="body"/>
          </p:nvPr>
        </p:nvSpPr>
        <p:spPr>
          <a:xfrm>
            <a:off x="854075" y="609569"/>
            <a:ext cx="10440000" cy="288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600"/>
              <a:buNone/>
            </a:pPr>
            <a:r>
              <a:t/>
            </a:r>
            <a:endParaRPr/>
          </a:p>
        </p:txBody>
      </p:sp>
      <p:pic>
        <p:nvPicPr>
          <p:cNvPr id="386" name="Google Shape;386;g36172586bb8_0_2" title="Final ExpandedGIF1.gif"/>
          <p:cNvPicPr preferRelativeResize="0"/>
          <p:nvPr/>
        </p:nvPicPr>
        <p:blipFill rotWithShape="1">
          <a:blip r:embed="rId3">
            <a:alphaModFix/>
          </a:blip>
          <a:srcRect b="36203" l="0" r="0" t="0"/>
          <a:stretch/>
        </p:blipFill>
        <p:spPr>
          <a:xfrm>
            <a:off x="6693075" y="1569352"/>
            <a:ext cx="4874524" cy="4664687"/>
          </a:xfrm>
          <a:prstGeom prst="rect">
            <a:avLst/>
          </a:prstGeom>
          <a:noFill/>
          <a:ln>
            <a:noFill/>
          </a:ln>
        </p:spPr>
      </p:pic>
      <p:pic>
        <p:nvPicPr>
          <p:cNvPr id="387" name="Google Shape;387;g36172586bb8_0_2"/>
          <p:cNvPicPr preferRelativeResize="0"/>
          <p:nvPr/>
        </p:nvPicPr>
        <p:blipFill rotWithShape="1">
          <a:blip r:embed="rId4">
            <a:alphaModFix/>
          </a:blip>
          <a:srcRect b="0" l="0" r="0" t="0"/>
          <a:stretch/>
        </p:blipFill>
        <p:spPr>
          <a:xfrm>
            <a:off x="4422925" y="3785325"/>
            <a:ext cx="658400" cy="537550"/>
          </a:xfrm>
          <a:prstGeom prst="rect">
            <a:avLst/>
          </a:prstGeom>
          <a:noFill/>
          <a:ln>
            <a:noFill/>
          </a:ln>
        </p:spPr>
      </p:pic>
      <p:pic>
        <p:nvPicPr>
          <p:cNvPr id="388" name="Google Shape;388;g36172586bb8_0_2"/>
          <p:cNvPicPr preferRelativeResize="0"/>
          <p:nvPr/>
        </p:nvPicPr>
        <p:blipFill rotWithShape="1">
          <a:blip r:embed="rId5">
            <a:alphaModFix/>
          </a:blip>
          <a:srcRect b="0" l="0" r="0" t="0"/>
          <a:stretch/>
        </p:blipFill>
        <p:spPr>
          <a:xfrm>
            <a:off x="1208200" y="4697475"/>
            <a:ext cx="5055451" cy="12532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g361893e02f7_0_115"/>
          <p:cNvSpPr txBox="1"/>
          <p:nvPr>
            <p:ph idx="12" type="sldNum"/>
          </p:nvPr>
        </p:nvSpPr>
        <p:spPr>
          <a:xfrm>
            <a:off x="11116439" y="6489368"/>
            <a:ext cx="389700" cy="252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000"/>
              <a:buFont typeface="Arial"/>
              <a:buNone/>
            </a:pPr>
            <a:r>
              <a:rPr lang="nl-NL"/>
              <a:t>| 7</a:t>
            </a:r>
            <a:endParaRPr/>
          </a:p>
        </p:txBody>
      </p:sp>
      <p:sp>
        <p:nvSpPr>
          <p:cNvPr id="395" name="Google Shape;395;g361893e02f7_0_115"/>
          <p:cNvSpPr txBox="1"/>
          <p:nvPr>
            <p:ph idx="1" type="body"/>
          </p:nvPr>
        </p:nvSpPr>
        <p:spPr>
          <a:xfrm>
            <a:off x="1017706" y="2215850"/>
            <a:ext cx="5002200" cy="3203700"/>
          </a:xfrm>
          <a:prstGeom prst="rect">
            <a:avLst/>
          </a:prstGeom>
          <a:noFill/>
          <a:ln>
            <a:noFill/>
          </a:ln>
        </p:spPr>
        <p:txBody>
          <a:bodyPr anchorCtr="0" anchor="t" bIns="0" lIns="0" spcFirstLastPara="1" rIns="0" wrap="square" tIns="0">
            <a:noAutofit/>
          </a:bodyPr>
          <a:lstStyle/>
          <a:p>
            <a:pPr indent="-336550" lvl="0" marL="457200" rtl="0" algn="l">
              <a:lnSpc>
                <a:spcPct val="150000"/>
              </a:lnSpc>
              <a:spcBef>
                <a:spcPts val="0"/>
              </a:spcBef>
              <a:spcAft>
                <a:spcPts val="0"/>
              </a:spcAft>
              <a:buSzPts val="1700"/>
              <a:buChar char="●"/>
            </a:pPr>
            <a:r>
              <a:rPr lang="nl-NL"/>
              <a:t>Before decoupling, neutrinos in thermal equilibrium</a:t>
            </a:r>
            <a:endParaRPr/>
          </a:p>
          <a:p>
            <a:pPr indent="-336550" lvl="0" marL="457200" rtl="0" algn="l">
              <a:lnSpc>
                <a:spcPct val="150000"/>
              </a:lnSpc>
              <a:spcBef>
                <a:spcPts val="0"/>
              </a:spcBef>
              <a:spcAft>
                <a:spcPts val="0"/>
              </a:spcAft>
              <a:buSzPts val="1700"/>
              <a:buChar char="●"/>
            </a:pPr>
            <a:r>
              <a:rPr lang="nl-NL"/>
              <a:t>Described by UR Fermi-Dirac (FD) gas</a:t>
            </a:r>
            <a:endParaRPr/>
          </a:p>
          <a:p>
            <a:pPr indent="-336550" lvl="0" marL="457200" rtl="0" algn="l">
              <a:lnSpc>
                <a:spcPct val="150000"/>
              </a:lnSpc>
              <a:spcBef>
                <a:spcPts val="0"/>
              </a:spcBef>
              <a:spcAft>
                <a:spcPts val="0"/>
              </a:spcAft>
              <a:buSzPts val="1700"/>
              <a:buChar char="●"/>
            </a:pPr>
            <a:r>
              <a:rPr lang="nl-NL"/>
              <a:t>We expand in Dirac delta functions and use cosmological redshift </a:t>
            </a:r>
            <a:endParaRPr/>
          </a:p>
        </p:txBody>
      </p:sp>
      <p:sp>
        <p:nvSpPr>
          <p:cNvPr id="396" name="Google Shape;396;g361893e02f7_0_115"/>
          <p:cNvSpPr txBox="1"/>
          <p:nvPr>
            <p:ph type="title"/>
          </p:nvPr>
        </p:nvSpPr>
        <p:spPr>
          <a:xfrm>
            <a:off x="876692" y="931413"/>
            <a:ext cx="10440000" cy="72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4400"/>
              <a:buNone/>
            </a:pPr>
            <a:r>
              <a:rPr lang="nl-NL"/>
              <a:t>Distribution at Decoupling</a:t>
            </a:r>
            <a:endParaRPr/>
          </a:p>
        </p:txBody>
      </p:sp>
      <p:sp>
        <p:nvSpPr>
          <p:cNvPr id="397" name="Google Shape;397;g361893e02f7_0_115"/>
          <p:cNvSpPr txBox="1"/>
          <p:nvPr>
            <p:ph idx="2" type="body"/>
          </p:nvPr>
        </p:nvSpPr>
        <p:spPr>
          <a:xfrm>
            <a:off x="854075" y="609569"/>
            <a:ext cx="10440000" cy="288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600"/>
              <a:buNone/>
            </a:pPr>
            <a:r>
              <a:t/>
            </a:r>
            <a:endParaRPr/>
          </a:p>
        </p:txBody>
      </p:sp>
      <p:pic>
        <p:nvPicPr>
          <p:cNvPr id="398" name="Google Shape;398;g361893e02f7_0_115" title="FinalExpandedGif2.gif"/>
          <p:cNvPicPr preferRelativeResize="0"/>
          <p:nvPr/>
        </p:nvPicPr>
        <p:blipFill rotWithShape="1">
          <a:blip r:embed="rId3">
            <a:alphaModFix/>
          </a:blip>
          <a:srcRect b="4268" l="0" r="0" t="36513"/>
          <a:stretch/>
        </p:blipFill>
        <p:spPr>
          <a:xfrm>
            <a:off x="6672538" y="2123097"/>
            <a:ext cx="4915601" cy="4366278"/>
          </a:xfrm>
          <a:prstGeom prst="rect">
            <a:avLst/>
          </a:prstGeom>
          <a:noFill/>
          <a:ln>
            <a:noFill/>
          </a:ln>
        </p:spPr>
      </p:pic>
      <p:pic>
        <p:nvPicPr>
          <p:cNvPr id="399" name="Google Shape;399;g361893e02f7_0_115"/>
          <p:cNvPicPr preferRelativeResize="0"/>
          <p:nvPr/>
        </p:nvPicPr>
        <p:blipFill rotWithShape="1">
          <a:blip r:embed="rId4">
            <a:alphaModFix/>
          </a:blip>
          <a:srcRect b="0" l="0" r="0" t="0"/>
          <a:stretch/>
        </p:blipFill>
        <p:spPr>
          <a:xfrm>
            <a:off x="4422925" y="3785325"/>
            <a:ext cx="658400" cy="537550"/>
          </a:xfrm>
          <a:prstGeom prst="rect">
            <a:avLst/>
          </a:prstGeom>
          <a:noFill/>
          <a:ln>
            <a:noFill/>
          </a:ln>
        </p:spPr>
      </p:pic>
      <p:pic>
        <p:nvPicPr>
          <p:cNvPr id="400" name="Google Shape;400;g361893e02f7_0_115"/>
          <p:cNvPicPr preferRelativeResize="0"/>
          <p:nvPr/>
        </p:nvPicPr>
        <p:blipFill rotWithShape="1">
          <a:blip r:embed="rId5">
            <a:alphaModFix/>
          </a:blip>
          <a:srcRect b="0" l="0" r="0" t="0"/>
          <a:stretch/>
        </p:blipFill>
        <p:spPr>
          <a:xfrm>
            <a:off x="265175" y="4978250"/>
            <a:ext cx="6546475" cy="6507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g36126744163_0_98"/>
          <p:cNvSpPr txBox="1"/>
          <p:nvPr>
            <p:ph idx="12" type="sldNum"/>
          </p:nvPr>
        </p:nvSpPr>
        <p:spPr>
          <a:xfrm>
            <a:off x="11116439" y="6489368"/>
            <a:ext cx="389700" cy="252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000"/>
              <a:buFont typeface="Arial"/>
              <a:buNone/>
            </a:pPr>
            <a:r>
              <a:rPr lang="nl-NL"/>
              <a:t>| 8</a:t>
            </a:r>
            <a:endParaRPr/>
          </a:p>
        </p:txBody>
      </p:sp>
      <p:sp>
        <p:nvSpPr>
          <p:cNvPr id="407" name="Google Shape;407;g36126744163_0_98"/>
          <p:cNvSpPr txBox="1"/>
          <p:nvPr>
            <p:ph idx="1" type="body"/>
          </p:nvPr>
        </p:nvSpPr>
        <p:spPr>
          <a:xfrm>
            <a:off x="1017706" y="2215850"/>
            <a:ext cx="5118300" cy="3203700"/>
          </a:xfrm>
          <a:prstGeom prst="rect">
            <a:avLst/>
          </a:prstGeom>
          <a:noFill/>
          <a:ln>
            <a:noFill/>
          </a:ln>
        </p:spPr>
        <p:txBody>
          <a:bodyPr anchorCtr="0" anchor="t" bIns="0" lIns="0" spcFirstLastPara="1" rIns="0" wrap="square" tIns="0">
            <a:noAutofit/>
          </a:bodyPr>
          <a:lstStyle/>
          <a:p>
            <a:pPr indent="-336550" lvl="0" marL="457200" rtl="0" algn="l">
              <a:lnSpc>
                <a:spcPct val="150000"/>
              </a:lnSpc>
              <a:spcBef>
                <a:spcPts val="0"/>
              </a:spcBef>
              <a:spcAft>
                <a:spcPts val="0"/>
              </a:spcAft>
              <a:buSzPts val="1700"/>
              <a:buChar char="●"/>
            </a:pPr>
            <a:r>
              <a:rPr lang="nl-NL"/>
              <a:t>Same as a UR Fermi-Dirac gas with temperature </a:t>
            </a:r>
            <a:endParaRPr/>
          </a:p>
          <a:p>
            <a:pPr indent="0" lvl="0" marL="0" rtl="0" algn="l">
              <a:lnSpc>
                <a:spcPct val="150000"/>
              </a:lnSpc>
              <a:spcBef>
                <a:spcPts val="0"/>
              </a:spcBef>
              <a:spcAft>
                <a:spcPts val="0"/>
              </a:spcAft>
              <a:buNone/>
            </a:pPr>
            <a:r>
              <a:t/>
            </a:r>
            <a:endParaRPr/>
          </a:p>
          <a:p>
            <a:pPr indent="-336550" lvl="0" marL="457200" rtl="0" algn="l">
              <a:lnSpc>
                <a:spcPct val="150000"/>
              </a:lnSpc>
              <a:spcBef>
                <a:spcPts val="0"/>
              </a:spcBef>
              <a:spcAft>
                <a:spcPts val="0"/>
              </a:spcAft>
              <a:buSzPts val="1700"/>
              <a:buChar char="●"/>
            </a:pPr>
            <a:r>
              <a:rPr lang="nl-NL"/>
              <a:t>But this 'temperature' does not correspond to kinetic properties</a:t>
            </a:r>
            <a:endParaRPr/>
          </a:p>
          <a:p>
            <a:pPr indent="0" lvl="0" marL="0" rtl="0" algn="l">
              <a:lnSpc>
                <a:spcPct val="150000"/>
              </a:lnSpc>
              <a:spcBef>
                <a:spcPts val="300"/>
              </a:spcBef>
              <a:spcAft>
                <a:spcPts val="0"/>
              </a:spcAft>
              <a:buSzPts val="1700"/>
              <a:buNone/>
            </a:pPr>
            <a:r>
              <a:rPr lang="nl-NL"/>
              <a:t>     </a:t>
            </a:r>
            <a:endParaRPr/>
          </a:p>
          <a:p>
            <a:pPr indent="0" lvl="0" marL="0" rtl="0" algn="l">
              <a:lnSpc>
                <a:spcPct val="150000"/>
              </a:lnSpc>
              <a:spcBef>
                <a:spcPts val="300"/>
              </a:spcBef>
              <a:spcAft>
                <a:spcPts val="0"/>
              </a:spcAft>
              <a:buSzPts val="1700"/>
              <a:buNone/>
            </a:pPr>
            <a:r>
              <a:t/>
            </a:r>
            <a:endParaRPr/>
          </a:p>
        </p:txBody>
      </p:sp>
      <p:sp>
        <p:nvSpPr>
          <p:cNvPr id="408" name="Google Shape;408;g36126744163_0_98"/>
          <p:cNvSpPr txBox="1"/>
          <p:nvPr>
            <p:ph type="title"/>
          </p:nvPr>
        </p:nvSpPr>
        <p:spPr>
          <a:xfrm>
            <a:off x="876692" y="931413"/>
            <a:ext cx="10440000" cy="72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4400"/>
              <a:buNone/>
            </a:pPr>
            <a:r>
              <a:rPr lang="nl-NL"/>
              <a:t>Evolution of Decoupled Distribution</a:t>
            </a:r>
            <a:endParaRPr/>
          </a:p>
        </p:txBody>
      </p:sp>
      <p:sp>
        <p:nvSpPr>
          <p:cNvPr id="409" name="Google Shape;409;g36126744163_0_98"/>
          <p:cNvSpPr txBox="1"/>
          <p:nvPr>
            <p:ph idx="2" type="body"/>
          </p:nvPr>
        </p:nvSpPr>
        <p:spPr>
          <a:xfrm>
            <a:off x="854075" y="609569"/>
            <a:ext cx="10440000" cy="288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600"/>
              <a:buNone/>
            </a:pPr>
            <a:r>
              <a:t/>
            </a:r>
            <a:endParaRPr/>
          </a:p>
        </p:txBody>
      </p:sp>
      <p:pic>
        <p:nvPicPr>
          <p:cNvPr id="410" name="Google Shape;410;g36126744163_0_98"/>
          <p:cNvPicPr preferRelativeResize="0"/>
          <p:nvPr/>
        </p:nvPicPr>
        <p:blipFill rotWithShape="1">
          <a:blip r:embed="rId3">
            <a:alphaModFix/>
          </a:blip>
          <a:srcRect b="0" l="0" r="0" t="0"/>
          <a:stretch/>
        </p:blipFill>
        <p:spPr>
          <a:xfrm>
            <a:off x="3121279" y="2729666"/>
            <a:ext cx="846250" cy="493875"/>
          </a:xfrm>
          <a:prstGeom prst="rect">
            <a:avLst/>
          </a:prstGeom>
          <a:noFill/>
          <a:ln>
            <a:noFill/>
          </a:ln>
        </p:spPr>
      </p:pic>
      <p:pic>
        <p:nvPicPr>
          <p:cNvPr id="411" name="Google Shape;411;g36126744163_0_98" title="animation (52).gif"/>
          <p:cNvPicPr preferRelativeResize="0"/>
          <p:nvPr/>
        </p:nvPicPr>
        <p:blipFill rotWithShape="1">
          <a:blip r:embed="rId4">
            <a:alphaModFix/>
          </a:blip>
          <a:srcRect b="5940" l="0" r="6611" t="63818"/>
          <a:stretch/>
        </p:blipFill>
        <p:spPr>
          <a:xfrm>
            <a:off x="6136000" y="2014825"/>
            <a:ext cx="5464901" cy="2654350"/>
          </a:xfrm>
          <a:prstGeom prst="rect">
            <a:avLst/>
          </a:prstGeom>
          <a:noFill/>
          <a:ln>
            <a:noFill/>
          </a:ln>
        </p:spPr>
      </p:pic>
      <p:pic>
        <p:nvPicPr>
          <p:cNvPr id="412" name="Google Shape;412;g36126744163_0_98"/>
          <p:cNvPicPr preferRelativeResize="0"/>
          <p:nvPr/>
        </p:nvPicPr>
        <p:blipFill rotWithShape="1">
          <a:blip r:embed="rId5">
            <a:alphaModFix/>
          </a:blip>
          <a:srcRect b="0" l="0" r="0" t="0"/>
          <a:stretch/>
        </p:blipFill>
        <p:spPr>
          <a:xfrm>
            <a:off x="1116500" y="4500550"/>
            <a:ext cx="4920699" cy="1274700"/>
          </a:xfrm>
          <a:prstGeom prst="rect">
            <a:avLst/>
          </a:prstGeom>
          <a:noFill/>
          <a:ln>
            <a:noFill/>
          </a:ln>
        </p:spPr>
      </p:pic>
      <p:sp>
        <p:nvSpPr>
          <p:cNvPr id="413" name="Google Shape;413;g36126744163_0_98"/>
          <p:cNvSpPr txBox="1"/>
          <p:nvPr/>
        </p:nvSpPr>
        <p:spPr>
          <a:xfrm>
            <a:off x="2152650" y="5782250"/>
            <a:ext cx="7886700" cy="446400"/>
          </a:xfrm>
          <a:prstGeom prst="rect">
            <a:avLst/>
          </a:prstGeom>
          <a:noFill/>
          <a:ln>
            <a:noFill/>
          </a:ln>
        </p:spPr>
        <p:txBody>
          <a:bodyPr anchorCtr="0" anchor="t" bIns="91425" lIns="91425" spcFirstLastPara="1" rIns="91425" wrap="square" tIns="91425">
            <a:spAutoFit/>
          </a:bodyPr>
          <a:lstStyle/>
          <a:p>
            <a:pPr indent="0" lvl="0" marL="457200" marR="0" rtl="0" algn="l">
              <a:lnSpc>
                <a:spcPct val="150000"/>
              </a:lnSpc>
              <a:spcBef>
                <a:spcPts val="300"/>
              </a:spcBef>
              <a:spcAft>
                <a:spcPts val="0"/>
              </a:spcAft>
              <a:buClr>
                <a:srgbClr val="000000"/>
              </a:buClr>
              <a:buSzPts val="1700"/>
              <a:buFont typeface="Arial"/>
              <a:buNone/>
            </a:pPr>
            <a:r>
              <a:rPr b="0" i="0" lang="nl-NL" sz="1700" u="none" cap="none" strike="noStrike">
                <a:solidFill>
                  <a:srgbClr val="0000FF"/>
                </a:solidFill>
                <a:latin typeface="Open Sans ExtraBold"/>
                <a:ea typeface="Open Sans ExtraBold"/>
                <a:cs typeface="Open Sans ExtraBold"/>
                <a:sym typeface="Open Sans ExtraBold"/>
              </a:rPr>
              <a:t>The CNB distribution has the form of an ultra-relativistic FD gas</a:t>
            </a:r>
            <a:endParaRPr b="0" i="0" sz="1400" u="none" cap="none" strike="noStrike">
              <a:solidFill>
                <a:srgbClr val="0000FF"/>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g36b66dd05ac_0_605"/>
          <p:cNvSpPr txBox="1"/>
          <p:nvPr>
            <p:ph idx="12" type="sldNum"/>
          </p:nvPr>
        </p:nvSpPr>
        <p:spPr>
          <a:xfrm>
            <a:off x="11116439" y="6489368"/>
            <a:ext cx="389700" cy="252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000"/>
              <a:buFont typeface="Arial"/>
              <a:buNone/>
            </a:pPr>
            <a:r>
              <a:rPr lang="nl-NL"/>
              <a:t>| 9</a:t>
            </a:r>
            <a:endParaRPr/>
          </a:p>
        </p:txBody>
      </p:sp>
      <p:sp>
        <p:nvSpPr>
          <p:cNvPr id="420" name="Google Shape;420;g36b66dd05ac_0_605"/>
          <p:cNvSpPr txBox="1"/>
          <p:nvPr>
            <p:ph idx="1" type="body"/>
          </p:nvPr>
        </p:nvSpPr>
        <p:spPr>
          <a:xfrm>
            <a:off x="1017700" y="2215850"/>
            <a:ext cx="4726800" cy="3203700"/>
          </a:xfrm>
          <a:prstGeom prst="rect">
            <a:avLst/>
          </a:prstGeom>
          <a:noFill/>
          <a:ln>
            <a:noFill/>
          </a:ln>
        </p:spPr>
        <p:txBody>
          <a:bodyPr anchorCtr="0" anchor="t" bIns="0" lIns="0" spcFirstLastPara="1" rIns="0" wrap="square" tIns="0">
            <a:noAutofit/>
          </a:bodyPr>
          <a:lstStyle/>
          <a:p>
            <a:pPr indent="-336550" lvl="0" marL="457200" rtl="0" algn="l">
              <a:lnSpc>
                <a:spcPct val="150000"/>
              </a:lnSpc>
              <a:spcBef>
                <a:spcPts val="300"/>
              </a:spcBef>
              <a:spcAft>
                <a:spcPts val="0"/>
              </a:spcAft>
              <a:buSzPts val="1700"/>
              <a:buChar char="●"/>
            </a:pPr>
            <a:r>
              <a:rPr lang="nl-NL"/>
              <a:t>UR and Non-Relativistic (NR) domains</a:t>
            </a:r>
            <a:endParaRPr/>
          </a:p>
          <a:p>
            <a:pPr indent="0" lvl="0" marL="457200" rtl="0" algn="l">
              <a:lnSpc>
                <a:spcPct val="150000"/>
              </a:lnSpc>
              <a:spcBef>
                <a:spcPts val="300"/>
              </a:spcBef>
              <a:spcAft>
                <a:spcPts val="0"/>
              </a:spcAft>
              <a:buSzPts val="1700"/>
              <a:buNone/>
            </a:pPr>
            <a:r>
              <a:rPr lang="nl-NL"/>
              <a:t>Defined by E kin = UR or NR </a:t>
            </a:r>
            <a:endParaRPr/>
          </a:p>
          <a:p>
            <a:pPr indent="0" lvl="0" marL="457200" rtl="0" algn="l">
              <a:lnSpc>
                <a:spcPct val="150000"/>
              </a:lnSpc>
              <a:spcBef>
                <a:spcPts val="300"/>
              </a:spcBef>
              <a:spcAft>
                <a:spcPts val="0"/>
              </a:spcAft>
              <a:buSzPts val="1700"/>
              <a:buNone/>
            </a:pPr>
            <a:r>
              <a:t/>
            </a:r>
            <a:endParaRPr/>
          </a:p>
          <a:p>
            <a:pPr indent="0" lvl="0" marL="457200" rtl="0" algn="l">
              <a:lnSpc>
                <a:spcPct val="150000"/>
              </a:lnSpc>
              <a:spcBef>
                <a:spcPts val="300"/>
              </a:spcBef>
              <a:spcAft>
                <a:spcPts val="0"/>
              </a:spcAft>
              <a:buSzPts val="1700"/>
              <a:buNone/>
            </a:pPr>
            <a:r>
              <a:t/>
            </a:r>
            <a:endParaRPr/>
          </a:p>
          <a:p>
            <a:pPr indent="0" lvl="0" marL="457200" rtl="0" algn="l">
              <a:lnSpc>
                <a:spcPct val="150000"/>
              </a:lnSpc>
              <a:spcBef>
                <a:spcPts val="300"/>
              </a:spcBef>
              <a:spcAft>
                <a:spcPts val="0"/>
              </a:spcAft>
              <a:buSzPts val="1700"/>
              <a:buNone/>
            </a:pPr>
            <a:r>
              <a:t/>
            </a:r>
            <a:endParaRPr/>
          </a:p>
          <a:p>
            <a:pPr indent="0" lvl="0" marL="0" rtl="0" algn="l">
              <a:lnSpc>
                <a:spcPct val="150000"/>
              </a:lnSpc>
              <a:spcBef>
                <a:spcPts val="300"/>
              </a:spcBef>
              <a:spcAft>
                <a:spcPts val="0"/>
              </a:spcAft>
              <a:buSzPts val="1700"/>
              <a:buNone/>
            </a:pPr>
            <a:r>
              <a:t/>
            </a:r>
            <a:endParaRPr/>
          </a:p>
          <a:p>
            <a:pPr indent="-336550" lvl="0" marL="457200" rtl="0" algn="l">
              <a:lnSpc>
                <a:spcPct val="150000"/>
              </a:lnSpc>
              <a:spcBef>
                <a:spcPts val="300"/>
              </a:spcBef>
              <a:spcAft>
                <a:spcPts val="0"/>
              </a:spcAft>
              <a:buSzPts val="1700"/>
              <a:buChar char="●"/>
            </a:pPr>
            <a:r>
              <a:rPr lang="nl-NL"/>
              <a:t>We can find exact expressions for kinetic energy density and pressure in two regimes</a:t>
            </a:r>
            <a:endParaRPr/>
          </a:p>
          <a:p>
            <a:pPr indent="0" lvl="0" marL="457200" rtl="0" algn="l">
              <a:lnSpc>
                <a:spcPct val="150000"/>
              </a:lnSpc>
              <a:spcBef>
                <a:spcPts val="300"/>
              </a:spcBef>
              <a:spcAft>
                <a:spcPts val="0"/>
              </a:spcAft>
              <a:buSzPts val="1700"/>
              <a:buNone/>
            </a:pPr>
            <a:r>
              <a:t/>
            </a:r>
            <a:endParaRPr/>
          </a:p>
        </p:txBody>
      </p:sp>
      <p:sp>
        <p:nvSpPr>
          <p:cNvPr id="421" name="Google Shape;421;g36b66dd05ac_0_605"/>
          <p:cNvSpPr txBox="1"/>
          <p:nvPr>
            <p:ph type="title"/>
          </p:nvPr>
        </p:nvSpPr>
        <p:spPr>
          <a:xfrm>
            <a:off x="876692" y="931413"/>
            <a:ext cx="10440000" cy="72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4400"/>
              <a:buNone/>
            </a:pPr>
            <a:r>
              <a:rPr lang="nl-NL"/>
              <a:t>Domains</a:t>
            </a:r>
            <a:endParaRPr/>
          </a:p>
        </p:txBody>
      </p:sp>
      <p:pic>
        <p:nvPicPr>
          <p:cNvPr id="422" name="Google Shape;422;g36b66dd05ac_0_605" title="animation (65).gif"/>
          <p:cNvPicPr preferRelativeResize="0"/>
          <p:nvPr/>
        </p:nvPicPr>
        <p:blipFill rotWithShape="1">
          <a:blip r:embed="rId3">
            <a:alphaModFix/>
          </a:blip>
          <a:srcRect b="4545" l="0" r="0" t="7168"/>
          <a:stretch/>
        </p:blipFill>
        <p:spPr>
          <a:xfrm>
            <a:off x="6589900" y="133300"/>
            <a:ext cx="4726800" cy="6259617"/>
          </a:xfrm>
          <a:prstGeom prst="rect">
            <a:avLst/>
          </a:prstGeom>
          <a:noFill/>
          <a:ln>
            <a:noFill/>
          </a:ln>
        </p:spPr>
      </p:pic>
      <p:sp>
        <p:nvSpPr>
          <p:cNvPr id="423" name="Google Shape;423;g36b66dd05ac_0_605"/>
          <p:cNvSpPr txBox="1"/>
          <p:nvPr/>
        </p:nvSpPr>
        <p:spPr>
          <a:xfrm>
            <a:off x="7687475" y="6310275"/>
            <a:ext cx="28854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nl-NL" sz="1600" u="none" cap="none" strike="noStrike">
                <a:solidFill>
                  <a:schemeClr val="dk1"/>
                </a:solidFill>
                <a:latin typeface="Open Sans"/>
                <a:ea typeface="Open Sans"/>
                <a:cs typeface="Open Sans"/>
                <a:sym typeface="Open Sans"/>
              </a:rPr>
              <a:t>Note: regimes not to scale </a:t>
            </a:r>
            <a:endParaRPr b="0" i="0" sz="1600" u="none" cap="none" strike="noStrike">
              <a:solidFill>
                <a:schemeClr val="dk1"/>
              </a:solidFill>
              <a:latin typeface="Open Sans"/>
              <a:ea typeface="Open Sans"/>
              <a:cs typeface="Open Sans"/>
              <a:sym typeface="Open Sans"/>
            </a:endParaRPr>
          </a:p>
        </p:txBody>
      </p:sp>
      <p:cxnSp>
        <p:nvCxnSpPr>
          <p:cNvPr id="424" name="Google Shape;424;g36b66dd05ac_0_605"/>
          <p:cNvCxnSpPr/>
          <p:nvPr/>
        </p:nvCxnSpPr>
        <p:spPr>
          <a:xfrm>
            <a:off x="7178650" y="2003200"/>
            <a:ext cx="3000" cy="455700"/>
          </a:xfrm>
          <a:prstGeom prst="straightConnector1">
            <a:avLst/>
          </a:prstGeom>
          <a:noFill/>
          <a:ln cap="flat" cmpd="sng" w="9525">
            <a:solidFill>
              <a:schemeClr val="dk2"/>
            </a:solidFill>
            <a:prstDash val="solid"/>
            <a:round/>
            <a:headEnd len="sm" w="sm" type="none"/>
            <a:tailEnd len="sm" w="sm" type="none"/>
          </a:ln>
        </p:spPr>
      </p:cxnSp>
      <p:cxnSp>
        <p:nvCxnSpPr>
          <p:cNvPr id="425" name="Google Shape;425;g36b66dd05ac_0_605"/>
          <p:cNvCxnSpPr/>
          <p:nvPr/>
        </p:nvCxnSpPr>
        <p:spPr>
          <a:xfrm>
            <a:off x="7319000" y="2003925"/>
            <a:ext cx="3541500" cy="447600"/>
          </a:xfrm>
          <a:prstGeom prst="straightConnector1">
            <a:avLst/>
          </a:prstGeom>
          <a:noFill/>
          <a:ln cap="flat" cmpd="sng" w="9525">
            <a:solidFill>
              <a:schemeClr val="dk2"/>
            </a:solidFill>
            <a:prstDash val="solid"/>
            <a:round/>
            <a:headEnd len="sm" w="sm" type="none"/>
            <a:tailEnd len="sm" w="sm" type="none"/>
          </a:ln>
        </p:spPr>
      </p:cxnSp>
      <p:cxnSp>
        <p:nvCxnSpPr>
          <p:cNvPr id="426" name="Google Shape;426;g36b66dd05ac_0_605"/>
          <p:cNvCxnSpPr/>
          <p:nvPr/>
        </p:nvCxnSpPr>
        <p:spPr>
          <a:xfrm>
            <a:off x="7186900" y="3961200"/>
            <a:ext cx="0" cy="478500"/>
          </a:xfrm>
          <a:prstGeom prst="straightConnector1">
            <a:avLst/>
          </a:prstGeom>
          <a:noFill/>
          <a:ln cap="flat" cmpd="sng" w="9525">
            <a:solidFill>
              <a:schemeClr val="dk2"/>
            </a:solidFill>
            <a:prstDash val="solid"/>
            <a:round/>
            <a:headEnd len="sm" w="sm" type="none"/>
            <a:tailEnd len="sm" w="sm" type="none"/>
          </a:ln>
        </p:spPr>
      </p:cxnSp>
      <p:cxnSp>
        <p:nvCxnSpPr>
          <p:cNvPr id="427" name="Google Shape;427;g36b66dd05ac_0_605"/>
          <p:cNvCxnSpPr/>
          <p:nvPr/>
        </p:nvCxnSpPr>
        <p:spPr>
          <a:xfrm>
            <a:off x="7481600" y="3969750"/>
            <a:ext cx="3363900" cy="462300"/>
          </a:xfrm>
          <a:prstGeom prst="straightConnector1">
            <a:avLst/>
          </a:prstGeom>
          <a:noFill/>
          <a:ln cap="flat" cmpd="sng" w="9525">
            <a:solidFill>
              <a:schemeClr val="dk2"/>
            </a:solidFill>
            <a:prstDash val="solid"/>
            <a:round/>
            <a:headEnd len="sm" w="sm" type="none"/>
            <a:tailEnd len="sm" w="sm" type="none"/>
          </a:ln>
        </p:spPr>
      </p:cxnSp>
      <p:cxnSp>
        <p:nvCxnSpPr>
          <p:cNvPr id="428" name="Google Shape;428;g36b66dd05ac_0_605"/>
          <p:cNvCxnSpPr/>
          <p:nvPr/>
        </p:nvCxnSpPr>
        <p:spPr>
          <a:xfrm>
            <a:off x="7313875" y="1963825"/>
            <a:ext cx="3300" cy="76800"/>
          </a:xfrm>
          <a:prstGeom prst="straightConnector1">
            <a:avLst/>
          </a:prstGeom>
          <a:noFill/>
          <a:ln cap="flat" cmpd="sng" w="9525">
            <a:solidFill>
              <a:schemeClr val="dk2"/>
            </a:solidFill>
            <a:prstDash val="solid"/>
            <a:round/>
            <a:headEnd len="sm" w="sm" type="none"/>
            <a:tailEnd len="sm" w="sm" type="none"/>
          </a:ln>
        </p:spPr>
      </p:cxnSp>
      <p:cxnSp>
        <p:nvCxnSpPr>
          <p:cNvPr id="429" name="Google Shape;429;g36b66dd05ac_0_605"/>
          <p:cNvCxnSpPr/>
          <p:nvPr/>
        </p:nvCxnSpPr>
        <p:spPr>
          <a:xfrm>
            <a:off x="7470775" y="3925175"/>
            <a:ext cx="2700" cy="100800"/>
          </a:xfrm>
          <a:prstGeom prst="straightConnector1">
            <a:avLst/>
          </a:prstGeom>
          <a:noFill/>
          <a:ln cap="flat" cmpd="sng" w="9525">
            <a:solidFill>
              <a:schemeClr val="dk2"/>
            </a:solidFill>
            <a:prstDash val="solid"/>
            <a:round/>
            <a:headEnd len="sm" w="sm" type="none"/>
            <a:tailEnd len="sm" w="sm" type="none"/>
          </a:ln>
        </p:spPr>
      </p:cxnSp>
      <p:sp>
        <p:nvSpPr>
          <p:cNvPr id="430" name="Google Shape;430;g36b66dd05ac_0_605"/>
          <p:cNvSpPr txBox="1"/>
          <p:nvPr/>
        </p:nvSpPr>
        <p:spPr>
          <a:xfrm>
            <a:off x="11052275" y="837075"/>
            <a:ext cx="16329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1" i="0" lang="nl-NL" sz="1300" u="none" cap="none" strike="noStrike">
                <a:solidFill>
                  <a:schemeClr val="dk1"/>
                </a:solidFill>
                <a:latin typeface="Open Sans"/>
                <a:ea typeface="Open Sans"/>
                <a:cs typeface="Open Sans"/>
                <a:sym typeface="Open Sans"/>
              </a:rPr>
              <a:t>UR domain</a:t>
            </a:r>
            <a:endParaRPr b="1" i="0" sz="1300" u="none" cap="none" strike="noStrike">
              <a:solidFill>
                <a:schemeClr val="dk1"/>
              </a:solidFill>
              <a:latin typeface="Open Sans"/>
              <a:ea typeface="Open Sans"/>
              <a:cs typeface="Open Sans"/>
              <a:sym typeface="Open Sans"/>
            </a:endParaRPr>
          </a:p>
        </p:txBody>
      </p:sp>
      <p:sp>
        <p:nvSpPr>
          <p:cNvPr id="431" name="Google Shape;431;g36b66dd05ac_0_605"/>
          <p:cNvSpPr/>
          <p:nvPr/>
        </p:nvSpPr>
        <p:spPr>
          <a:xfrm rot="2055703">
            <a:off x="6905214" y="2822183"/>
            <a:ext cx="333586" cy="172325"/>
          </a:xfrm>
          <a:prstGeom prst="right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pen Sans"/>
              <a:ea typeface="Open Sans"/>
              <a:cs typeface="Open Sans"/>
              <a:sym typeface="Open Sans"/>
            </a:endParaRPr>
          </a:p>
        </p:txBody>
      </p:sp>
      <p:sp>
        <p:nvSpPr>
          <p:cNvPr id="432" name="Google Shape;432;g36b66dd05ac_0_605"/>
          <p:cNvSpPr txBox="1"/>
          <p:nvPr/>
        </p:nvSpPr>
        <p:spPr>
          <a:xfrm>
            <a:off x="11052275" y="2613875"/>
            <a:ext cx="16329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1" i="0" lang="nl-NL" sz="1300" u="none" cap="none" strike="noStrike">
                <a:solidFill>
                  <a:schemeClr val="dk1"/>
                </a:solidFill>
                <a:latin typeface="Open Sans"/>
                <a:ea typeface="Open Sans"/>
                <a:cs typeface="Open Sans"/>
                <a:sym typeface="Open Sans"/>
              </a:rPr>
              <a:t>UR domain</a:t>
            </a:r>
            <a:endParaRPr b="1" i="0" sz="1300" u="none" cap="none" strike="noStrike">
              <a:solidFill>
                <a:schemeClr val="dk1"/>
              </a:solidFill>
              <a:latin typeface="Open Sans"/>
              <a:ea typeface="Open Sans"/>
              <a:cs typeface="Open Sans"/>
              <a:sym typeface="Open Sans"/>
            </a:endParaRPr>
          </a:p>
        </p:txBody>
      </p:sp>
      <p:sp>
        <p:nvSpPr>
          <p:cNvPr id="433" name="Google Shape;433;g36b66dd05ac_0_605"/>
          <p:cNvSpPr txBox="1"/>
          <p:nvPr/>
        </p:nvSpPr>
        <p:spPr>
          <a:xfrm>
            <a:off x="5744500" y="2613875"/>
            <a:ext cx="11922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1" i="0" lang="nl-NL" sz="1300" u="none" cap="none" strike="noStrike">
                <a:solidFill>
                  <a:schemeClr val="dk1"/>
                </a:solidFill>
                <a:latin typeface="Open Sans"/>
                <a:ea typeface="Open Sans"/>
                <a:cs typeface="Open Sans"/>
                <a:sym typeface="Open Sans"/>
              </a:rPr>
              <a:t>NR domain</a:t>
            </a:r>
            <a:endParaRPr b="1" i="0" sz="1300" u="none" cap="none" strike="noStrike">
              <a:solidFill>
                <a:schemeClr val="dk1"/>
              </a:solidFill>
              <a:latin typeface="Open Sans"/>
              <a:ea typeface="Open Sans"/>
              <a:cs typeface="Open Sans"/>
              <a:sym typeface="Open Sans"/>
            </a:endParaRPr>
          </a:p>
        </p:txBody>
      </p:sp>
      <p:sp>
        <p:nvSpPr>
          <p:cNvPr id="434" name="Google Shape;434;g36b66dd05ac_0_605"/>
          <p:cNvSpPr/>
          <p:nvPr/>
        </p:nvSpPr>
        <p:spPr>
          <a:xfrm rot="7663546">
            <a:off x="10715315" y="2902329"/>
            <a:ext cx="333397" cy="172396"/>
          </a:xfrm>
          <a:prstGeom prst="right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pen Sans"/>
              <a:ea typeface="Open Sans"/>
              <a:cs typeface="Open Sans"/>
              <a:sym typeface="Open Sans"/>
            </a:endParaRPr>
          </a:p>
        </p:txBody>
      </p:sp>
      <p:sp>
        <p:nvSpPr>
          <p:cNvPr id="435" name="Google Shape;435;g36b66dd05ac_0_605"/>
          <p:cNvSpPr/>
          <p:nvPr/>
        </p:nvSpPr>
        <p:spPr>
          <a:xfrm rot="7663546">
            <a:off x="10715315" y="1137029"/>
            <a:ext cx="333397" cy="172396"/>
          </a:xfrm>
          <a:prstGeom prst="right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pen Sans"/>
              <a:ea typeface="Open Sans"/>
              <a:cs typeface="Open Sans"/>
              <a:sym typeface="Open Sans"/>
            </a:endParaRPr>
          </a:p>
        </p:txBody>
      </p:sp>
      <p:sp>
        <p:nvSpPr>
          <p:cNvPr id="436" name="Google Shape;436;g36b66dd05ac_0_605"/>
          <p:cNvSpPr txBox="1"/>
          <p:nvPr/>
        </p:nvSpPr>
        <p:spPr>
          <a:xfrm>
            <a:off x="5744500" y="4595075"/>
            <a:ext cx="11922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1" i="0" lang="nl-NL" sz="1300" u="none" cap="none" strike="noStrike">
                <a:solidFill>
                  <a:schemeClr val="dk1"/>
                </a:solidFill>
                <a:latin typeface="Open Sans"/>
                <a:ea typeface="Open Sans"/>
                <a:cs typeface="Open Sans"/>
                <a:sym typeface="Open Sans"/>
              </a:rPr>
              <a:t>NR domain</a:t>
            </a:r>
            <a:endParaRPr b="1" i="0" sz="1300" u="none" cap="none" strike="noStrike">
              <a:solidFill>
                <a:schemeClr val="dk1"/>
              </a:solidFill>
              <a:latin typeface="Open Sans"/>
              <a:ea typeface="Open Sans"/>
              <a:cs typeface="Open Sans"/>
              <a:sym typeface="Open Sans"/>
            </a:endParaRPr>
          </a:p>
        </p:txBody>
      </p:sp>
      <p:sp>
        <p:nvSpPr>
          <p:cNvPr id="437" name="Google Shape;437;g36b66dd05ac_0_605"/>
          <p:cNvSpPr/>
          <p:nvPr/>
        </p:nvSpPr>
        <p:spPr>
          <a:xfrm rot="2055703">
            <a:off x="7020114" y="4876983"/>
            <a:ext cx="333586" cy="172325"/>
          </a:xfrm>
          <a:prstGeom prst="right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pen Sans"/>
              <a:ea typeface="Open Sans"/>
              <a:cs typeface="Open Sans"/>
              <a:sym typeface="Open Sans"/>
            </a:endParaRPr>
          </a:p>
        </p:txBody>
      </p:sp>
      <p:pic>
        <p:nvPicPr>
          <p:cNvPr id="438" name="Google Shape;438;g36b66dd05ac_0_605" title="Drawing-3.sketchpad (2).png"/>
          <p:cNvPicPr preferRelativeResize="0"/>
          <p:nvPr/>
        </p:nvPicPr>
        <p:blipFill rotWithShape="1">
          <a:blip r:embed="rId4">
            <a:alphaModFix/>
          </a:blip>
          <a:srcRect b="0" l="0" r="0" t="0"/>
          <a:stretch/>
        </p:blipFill>
        <p:spPr>
          <a:xfrm>
            <a:off x="942700" y="3077576"/>
            <a:ext cx="4445000" cy="1415625"/>
          </a:xfrm>
          <a:prstGeom prst="rect">
            <a:avLst/>
          </a:prstGeom>
          <a:noFill/>
          <a:ln>
            <a:noFill/>
          </a:ln>
        </p:spPr>
      </p:pic>
      <p:sp>
        <p:nvSpPr>
          <p:cNvPr id="439" name="Google Shape;439;g36b66dd05ac_0_605"/>
          <p:cNvSpPr/>
          <p:nvPr/>
        </p:nvSpPr>
        <p:spPr>
          <a:xfrm rot="2055703">
            <a:off x="6905214" y="766258"/>
            <a:ext cx="333586" cy="172325"/>
          </a:xfrm>
          <a:prstGeom prst="right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pen Sans"/>
              <a:ea typeface="Open Sans"/>
              <a:cs typeface="Open Sans"/>
              <a:sym typeface="Open Sans"/>
            </a:endParaRPr>
          </a:p>
        </p:txBody>
      </p:sp>
      <p:sp>
        <p:nvSpPr>
          <p:cNvPr id="440" name="Google Shape;440;g36b66dd05ac_0_605"/>
          <p:cNvSpPr/>
          <p:nvPr/>
        </p:nvSpPr>
        <p:spPr>
          <a:xfrm rot="7663546">
            <a:off x="10715315" y="4765879"/>
            <a:ext cx="333397" cy="172396"/>
          </a:xfrm>
          <a:prstGeom prst="right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pen Sans"/>
              <a:ea typeface="Open Sans"/>
              <a:cs typeface="Open Sans"/>
              <a:sym typeface="Open Sans"/>
            </a:endParaRPr>
          </a:p>
        </p:txBody>
      </p:sp>
      <p:sp>
        <p:nvSpPr>
          <p:cNvPr id="441" name="Google Shape;441;g36b66dd05ac_0_605"/>
          <p:cNvSpPr txBox="1"/>
          <p:nvPr/>
        </p:nvSpPr>
        <p:spPr>
          <a:xfrm>
            <a:off x="5667550" y="432575"/>
            <a:ext cx="1511100" cy="585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1" i="0" lang="nl-NL" sz="1300" u="none" cap="none" strike="noStrike">
                <a:solidFill>
                  <a:schemeClr val="dk1"/>
                </a:solidFill>
                <a:latin typeface="Open Sans"/>
                <a:ea typeface="Open Sans"/>
                <a:cs typeface="Open Sans"/>
                <a:sym typeface="Open Sans"/>
              </a:rPr>
              <a:t>Intermediate domain</a:t>
            </a:r>
            <a:endParaRPr b="1" i="0" sz="1300" u="none" cap="none" strike="noStrike">
              <a:solidFill>
                <a:schemeClr val="dk1"/>
              </a:solidFill>
              <a:latin typeface="Open Sans"/>
              <a:ea typeface="Open Sans"/>
              <a:cs typeface="Open Sans"/>
              <a:sym typeface="Open Sans"/>
            </a:endParaRPr>
          </a:p>
        </p:txBody>
      </p:sp>
      <p:sp>
        <p:nvSpPr>
          <p:cNvPr id="442" name="Google Shape;442;g36b66dd05ac_0_605"/>
          <p:cNvSpPr txBox="1"/>
          <p:nvPr/>
        </p:nvSpPr>
        <p:spPr>
          <a:xfrm>
            <a:off x="10912575" y="4451575"/>
            <a:ext cx="1279500" cy="585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1" i="0" lang="nl-NL" sz="1300" u="none" cap="none" strike="noStrike">
                <a:solidFill>
                  <a:schemeClr val="dk1"/>
                </a:solidFill>
                <a:latin typeface="Open Sans"/>
                <a:ea typeface="Open Sans"/>
                <a:cs typeface="Open Sans"/>
                <a:sym typeface="Open Sans"/>
              </a:rPr>
              <a:t>Intermediate domain</a:t>
            </a:r>
            <a:endParaRPr b="1" i="0" sz="1300" u="none" cap="none" strike="noStrike">
              <a:solidFill>
                <a:schemeClr val="dk1"/>
              </a:solidFill>
              <a:latin typeface="Open Sans"/>
              <a:ea typeface="Open Sans"/>
              <a:cs typeface="Open Sans"/>
              <a:sym typeface="Open Sans"/>
            </a:endParaRPr>
          </a:p>
        </p:txBody>
      </p:sp>
    </p:spTree>
  </p:cSld>
  <p:clrMapOvr>
    <a:masterClrMapping/>
  </p:clrMapOvr>
</p:sld>
</file>

<file path=ppt/theme/theme1.xml><?xml version="1.0" encoding="utf-8"?>
<a:theme xmlns:a="http://schemas.openxmlformats.org/drawingml/2006/main" xmlns:r="http://schemas.openxmlformats.org/officeDocument/2006/relationships" name="Corporate identity">
  <a:themeElements>
    <a:clrScheme name="Kleuren Radboud University PP">
      <a:dk1>
        <a:srgbClr val="000000"/>
      </a:dk1>
      <a:lt1>
        <a:srgbClr val="FFFFFF"/>
      </a:lt1>
      <a:dk2>
        <a:srgbClr val="000000"/>
      </a:dk2>
      <a:lt2>
        <a:srgbClr val="FFFFFF"/>
      </a:lt2>
      <a:accent1>
        <a:srgbClr val="E3000B"/>
      </a:accent1>
      <a:accent2>
        <a:srgbClr val="BE311A"/>
      </a:accent2>
      <a:accent3>
        <a:srgbClr val="730E04"/>
      </a:accent3>
      <a:accent4>
        <a:srgbClr val="FF424B"/>
      </a:accent4>
      <a:accent5>
        <a:srgbClr val="8F2011"/>
      </a:accent5>
      <a:accent6>
        <a:srgbClr val="4A0004"/>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orporate identity">
  <a:themeElements>
    <a:clrScheme name="Kleuren Radboud University PP">
      <a:dk1>
        <a:srgbClr val="000000"/>
      </a:dk1>
      <a:lt1>
        <a:srgbClr val="FFFFFF"/>
      </a:lt1>
      <a:dk2>
        <a:srgbClr val="000000"/>
      </a:dk2>
      <a:lt2>
        <a:srgbClr val="FFFFFF"/>
      </a:lt2>
      <a:accent1>
        <a:srgbClr val="E3000B"/>
      </a:accent1>
      <a:accent2>
        <a:srgbClr val="BE311A"/>
      </a:accent2>
      <a:accent3>
        <a:srgbClr val="730E04"/>
      </a:accent3>
      <a:accent4>
        <a:srgbClr val="FF424B"/>
      </a:accent4>
      <a:accent5>
        <a:srgbClr val="8F2011"/>
      </a:accent5>
      <a:accent6>
        <a:srgbClr val="4A0004"/>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thema">
  <a:themeElements>
    <a:clrScheme name="Notes colors">
      <a:dk1>
        <a:srgbClr val="000000"/>
      </a:dk1>
      <a:lt1>
        <a:srgbClr val="FFFFFF"/>
      </a:lt1>
      <a:dk2>
        <a:srgbClr val="000000"/>
      </a:dk2>
      <a:lt2>
        <a:srgbClr val="FFFFFF"/>
      </a:lt2>
      <a:accent1>
        <a:srgbClr val="E3000B"/>
      </a:accent1>
      <a:accent2>
        <a:srgbClr val="BE311A"/>
      </a:accent2>
      <a:accent3>
        <a:srgbClr val="730E04"/>
      </a:accent3>
      <a:accent4>
        <a:srgbClr val="FF424B"/>
      </a:accent4>
      <a:accent5>
        <a:srgbClr val="8F2011"/>
      </a:accent5>
      <a:accent6>
        <a:srgbClr val="4A0004"/>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2020-08-27T08:53:08Z</dcterms:created>
  <dc:creator>Koemans, A. (Anne)</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0x010100B4C0EC3E7AE1624486703A8DE716B0A0</vt:lpwstr>
  </property>
</Properties>
</file>