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6"/>
  </p:sldMasterIdLst>
  <p:notesMasterIdLst>
    <p:notesMasterId r:id="rId38"/>
  </p:notesMasterIdLst>
  <p:handoutMasterIdLst>
    <p:handoutMasterId r:id="rId39"/>
  </p:handoutMasterIdLst>
  <p:sldIdLst>
    <p:sldId id="264" r:id="rId17"/>
    <p:sldId id="269" r:id="rId18"/>
    <p:sldId id="270" r:id="rId19"/>
    <p:sldId id="321" r:id="rId20"/>
    <p:sldId id="271" r:id="rId21"/>
    <p:sldId id="310" r:id="rId22"/>
    <p:sldId id="314" r:id="rId23"/>
    <p:sldId id="316" r:id="rId24"/>
    <p:sldId id="317" r:id="rId25"/>
    <p:sldId id="320" r:id="rId26"/>
    <p:sldId id="272" r:id="rId27"/>
    <p:sldId id="276" r:id="rId28"/>
    <p:sldId id="277" r:id="rId29"/>
    <p:sldId id="274" r:id="rId30"/>
    <p:sldId id="278" r:id="rId31"/>
    <p:sldId id="275" r:id="rId32"/>
    <p:sldId id="279" r:id="rId33"/>
    <p:sldId id="280" r:id="rId34"/>
    <p:sldId id="281" r:id="rId35"/>
    <p:sldId id="282" r:id="rId36"/>
    <p:sldId id="283" r:id="rId37"/>
  </p:sldIdLst>
  <p:sldSz cx="12192000" cy="6858000"/>
  <p:notesSz cx="6858000" cy="9144000"/>
  <p:defaultTextStyle>
    <a:defPPr lvl="0">
      <a:defRPr lang="nl-NL"/>
    </a:defPPr>
    <a:lvl1pPr marL="0" lvl="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lvl="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lvl="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lvl="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2231" autoAdjust="0"/>
  </p:normalViewPr>
  <p:slideViewPr>
    <p:cSldViewPr>
      <p:cViewPr varScale="1">
        <p:scale>
          <a:sx n="91" d="100"/>
          <a:sy n="91" d="100"/>
        </p:scale>
        <p:origin x="208" y="64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28" y="3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customXml" Target="../customXml/item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tableStyles" Target="tableStyles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ge\Documents\Stage\SensorTest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ge\Documents\Stage\SensorTestin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ge\Documents\Stage\SensorTesting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Temperature over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Reference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WindowTest!$A$5:$A$28</c:f>
              <c:numCache>
                <c:formatCode>[$-F400]h:mm:ss\ AM/PM</c:formatCode>
                <c:ptCount val="24"/>
                <c:pt idx="0">
                  <c:v>0.48756944444444444</c:v>
                </c:pt>
                <c:pt idx="1">
                  <c:v>0.52915509259259264</c:v>
                </c:pt>
                <c:pt idx="2">
                  <c:v>0.57074074074074077</c:v>
                </c:pt>
                <c:pt idx="3">
                  <c:v>0.61232638888888891</c:v>
                </c:pt>
                <c:pt idx="4">
                  <c:v>0.65391203703703704</c:v>
                </c:pt>
                <c:pt idx="5">
                  <c:v>0.69549768518518518</c:v>
                </c:pt>
                <c:pt idx="6">
                  <c:v>0.73708333333333342</c:v>
                </c:pt>
                <c:pt idx="7">
                  <c:v>0.77866898148148145</c:v>
                </c:pt>
                <c:pt idx="8">
                  <c:v>0.82025462962962958</c:v>
                </c:pt>
                <c:pt idx="9">
                  <c:v>0.86184027777777772</c:v>
                </c:pt>
                <c:pt idx="10">
                  <c:v>0.90341435185185182</c:v>
                </c:pt>
                <c:pt idx="11">
                  <c:v>0.94499999999999995</c:v>
                </c:pt>
                <c:pt idx="12">
                  <c:v>0.9865856481481482</c:v>
                </c:pt>
                <c:pt idx="13">
                  <c:v>2.8159722222222221E-2</c:v>
                </c:pt>
                <c:pt idx="14">
                  <c:v>6.9745370370370374E-2</c:v>
                </c:pt>
                <c:pt idx="15">
                  <c:v>0.11133101851851852</c:v>
                </c:pt>
                <c:pt idx="16">
                  <c:v>0.15290509259259258</c:v>
                </c:pt>
                <c:pt idx="17">
                  <c:v>0.19449074074074071</c:v>
                </c:pt>
                <c:pt idx="18">
                  <c:v>0.23606481481481481</c:v>
                </c:pt>
                <c:pt idx="19">
                  <c:v>0.27765046296296297</c:v>
                </c:pt>
                <c:pt idx="20">
                  <c:v>0.31923611111111111</c:v>
                </c:pt>
                <c:pt idx="21">
                  <c:v>0.36082175925925924</c:v>
                </c:pt>
                <c:pt idx="22">
                  <c:v>0.40239583333333334</c:v>
                </c:pt>
                <c:pt idx="23">
                  <c:v>0.44398148148148148</c:v>
                </c:pt>
              </c:numCache>
            </c:numRef>
          </c:cat>
          <c:val>
            <c:numRef>
              <c:f>WindowTest!$B$5:$B$28</c:f>
              <c:numCache>
                <c:formatCode>General</c:formatCode>
                <c:ptCount val="24"/>
                <c:pt idx="0">
                  <c:v>13.2</c:v>
                </c:pt>
                <c:pt idx="1">
                  <c:v>16.72</c:v>
                </c:pt>
                <c:pt idx="2">
                  <c:v>13.23</c:v>
                </c:pt>
                <c:pt idx="3">
                  <c:v>9.85</c:v>
                </c:pt>
                <c:pt idx="4">
                  <c:v>12.91</c:v>
                </c:pt>
                <c:pt idx="5">
                  <c:v>15.92</c:v>
                </c:pt>
                <c:pt idx="6">
                  <c:v>12.92</c:v>
                </c:pt>
                <c:pt idx="7">
                  <c:v>11.61</c:v>
                </c:pt>
                <c:pt idx="8">
                  <c:v>9.4499999999999993</c:v>
                </c:pt>
                <c:pt idx="9">
                  <c:v>8.0399999999999991</c:v>
                </c:pt>
                <c:pt idx="10">
                  <c:v>5.97</c:v>
                </c:pt>
                <c:pt idx="11">
                  <c:v>4.9000000000000004</c:v>
                </c:pt>
                <c:pt idx="12">
                  <c:v>2.58</c:v>
                </c:pt>
                <c:pt idx="13">
                  <c:v>1.18</c:v>
                </c:pt>
                <c:pt idx="14">
                  <c:v>0.83</c:v>
                </c:pt>
                <c:pt idx="15">
                  <c:v>1.04</c:v>
                </c:pt>
                <c:pt idx="16">
                  <c:v>2.48</c:v>
                </c:pt>
                <c:pt idx="17">
                  <c:v>2.06</c:v>
                </c:pt>
                <c:pt idx="18">
                  <c:v>2.93</c:v>
                </c:pt>
                <c:pt idx="19">
                  <c:v>2.59</c:v>
                </c:pt>
                <c:pt idx="20">
                  <c:v>4.3899999999999997</c:v>
                </c:pt>
                <c:pt idx="21">
                  <c:v>6.52</c:v>
                </c:pt>
                <c:pt idx="22">
                  <c:v>6.5</c:v>
                </c:pt>
                <c:pt idx="23">
                  <c:v>8.02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B4-BF49-A1E4-59E0B1971089}"/>
            </c:ext>
          </c:extLst>
        </c:ser>
        <c:ser>
          <c:idx val="1"/>
          <c:order val="1"/>
          <c:tx>
            <c:v>Test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WindowTest!$A$5:$A$28</c:f>
              <c:numCache>
                <c:formatCode>[$-F400]h:mm:ss\ AM/PM</c:formatCode>
                <c:ptCount val="24"/>
                <c:pt idx="0">
                  <c:v>0.48756944444444444</c:v>
                </c:pt>
                <c:pt idx="1">
                  <c:v>0.52915509259259264</c:v>
                </c:pt>
                <c:pt idx="2">
                  <c:v>0.57074074074074077</c:v>
                </c:pt>
                <c:pt idx="3">
                  <c:v>0.61232638888888891</c:v>
                </c:pt>
                <c:pt idx="4">
                  <c:v>0.65391203703703704</c:v>
                </c:pt>
                <c:pt idx="5">
                  <c:v>0.69549768518518518</c:v>
                </c:pt>
                <c:pt idx="6">
                  <c:v>0.73708333333333342</c:v>
                </c:pt>
                <c:pt idx="7">
                  <c:v>0.77866898148148145</c:v>
                </c:pt>
                <c:pt idx="8">
                  <c:v>0.82025462962962958</c:v>
                </c:pt>
                <c:pt idx="9">
                  <c:v>0.86184027777777772</c:v>
                </c:pt>
                <c:pt idx="10">
                  <c:v>0.90341435185185182</c:v>
                </c:pt>
                <c:pt idx="11">
                  <c:v>0.94499999999999995</c:v>
                </c:pt>
                <c:pt idx="12">
                  <c:v>0.9865856481481482</c:v>
                </c:pt>
                <c:pt idx="13">
                  <c:v>2.8159722222222221E-2</c:v>
                </c:pt>
                <c:pt idx="14">
                  <c:v>6.9745370370370374E-2</c:v>
                </c:pt>
                <c:pt idx="15">
                  <c:v>0.11133101851851852</c:v>
                </c:pt>
                <c:pt idx="16">
                  <c:v>0.15290509259259258</c:v>
                </c:pt>
                <c:pt idx="17">
                  <c:v>0.19449074074074071</c:v>
                </c:pt>
                <c:pt idx="18">
                  <c:v>0.23606481481481481</c:v>
                </c:pt>
                <c:pt idx="19">
                  <c:v>0.27765046296296297</c:v>
                </c:pt>
                <c:pt idx="20">
                  <c:v>0.31923611111111111</c:v>
                </c:pt>
                <c:pt idx="21">
                  <c:v>0.36082175925925924</c:v>
                </c:pt>
                <c:pt idx="22">
                  <c:v>0.40239583333333334</c:v>
                </c:pt>
                <c:pt idx="23">
                  <c:v>0.44398148148148148</c:v>
                </c:pt>
              </c:numCache>
            </c:numRef>
          </c:cat>
          <c:val>
            <c:numRef>
              <c:f>WindowTest!$D$5:$D$28</c:f>
              <c:numCache>
                <c:formatCode>General</c:formatCode>
                <c:ptCount val="24"/>
                <c:pt idx="0">
                  <c:v>14.557</c:v>
                </c:pt>
                <c:pt idx="1">
                  <c:v>17.37</c:v>
                </c:pt>
                <c:pt idx="2">
                  <c:v>15.054</c:v>
                </c:pt>
                <c:pt idx="3">
                  <c:v>11.744999999999999</c:v>
                </c:pt>
                <c:pt idx="4">
                  <c:v>14.391999999999999</c:v>
                </c:pt>
                <c:pt idx="5">
                  <c:v>17.039000000000001</c:v>
                </c:pt>
                <c:pt idx="6">
                  <c:v>14.557</c:v>
                </c:pt>
                <c:pt idx="7">
                  <c:v>13.234</c:v>
                </c:pt>
                <c:pt idx="8">
                  <c:v>10.917999999999999</c:v>
                </c:pt>
                <c:pt idx="9">
                  <c:v>10.256</c:v>
                </c:pt>
                <c:pt idx="10">
                  <c:v>7.2789999999999999</c:v>
                </c:pt>
                <c:pt idx="11">
                  <c:v>6.1210000000000004</c:v>
                </c:pt>
                <c:pt idx="12">
                  <c:v>3.6389999999999998</c:v>
                </c:pt>
                <c:pt idx="13">
                  <c:v>2.1509999999999998</c:v>
                </c:pt>
                <c:pt idx="14">
                  <c:v>1.6539999999999999</c:v>
                </c:pt>
                <c:pt idx="15">
                  <c:v>2.1509999999999998</c:v>
                </c:pt>
                <c:pt idx="16">
                  <c:v>4.1360000000000001</c:v>
                </c:pt>
                <c:pt idx="17">
                  <c:v>2.8119999999999998</c:v>
                </c:pt>
                <c:pt idx="18">
                  <c:v>3.97</c:v>
                </c:pt>
                <c:pt idx="19">
                  <c:v>3.8050000000000002</c:v>
                </c:pt>
                <c:pt idx="20">
                  <c:v>6.2859999999999996</c:v>
                </c:pt>
                <c:pt idx="21">
                  <c:v>8.1059999999999999</c:v>
                </c:pt>
                <c:pt idx="22">
                  <c:v>7.7750000000000004</c:v>
                </c:pt>
                <c:pt idx="23">
                  <c:v>9.76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B4-BF49-A1E4-59E0B1971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70952"/>
        <c:axId val="507955376"/>
      </c:lineChart>
      <c:catAx>
        <c:axId val="411470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F400]h:mm:ss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507955376"/>
        <c:crosses val="autoZero"/>
        <c:auto val="1"/>
        <c:lblAlgn val="ctr"/>
        <c:lblOffset val="100"/>
        <c:noMultiLvlLbl val="0"/>
      </c:catAx>
      <c:valAx>
        <c:axId val="507955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411470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Humidity over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Reference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WindowTest!$A$5:$A$28</c:f>
              <c:numCache>
                <c:formatCode>[$-F400]h:mm:ss\ AM/PM</c:formatCode>
                <c:ptCount val="24"/>
                <c:pt idx="0">
                  <c:v>0.48756944444444444</c:v>
                </c:pt>
                <c:pt idx="1">
                  <c:v>0.52915509259259264</c:v>
                </c:pt>
                <c:pt idx="2">
                  <c:v>0.57074074074074077</c:v>
                </c:pt>
                <c:pt idx="3">
                  <c:v>0.61232638888888891</c:v>
                </c:pt>
                <c:pt idx="4">
                  <c:v>0.65391203703703704</c:v>
                </c:pt>
                <c:pt idx="5">
                  <c:v>0.69549768518518518</c:v>
                </c:pt>
                <c:pt idx="6">
                  <c:v>0.73708333333333342</c:v>
                </c:pt>
                <c:pt idx="7">
                  <c:v>0.77866898148148145</c:v>
                </c:pt>
                <c:pt idx="8">
                  <c:v>0.82025462962962958</c:v>
                </c:pt>
                <c:pt idx="9">
                  <c:v>0.86184027777777772</c:v>
                </c:pt>
                <c:pt idx="10">
                  <c:v>0.90341435185185182</c:v>
                </c:pt>
                <c:pt idx="11">
                  <c:v>0.94499999999999995</c:v>
                </c:pt>
                <c:pt idx="12">
                  <c:v>0.9865856481481482</c:v>
                </c:pt>
                <c:pt idx="13">
                  <c:v>2.8159722222222221E-2</c:v>
                </c:pt>
                <c:pt idx="14">
                  <c:v>6.9745370370370374E-2</c:v>
                </c:pt>
                <c:pt idx="15">
                  <c:v>0.11133101851851852</c:v>
                </c:pt>
                <c:pt idx="16">
                  <c:v>0.15290509259259258</c:v>
                </c:pt>
                <c:pt idx="17">
                  <c:v>0.19449074074074071</c:v>
                </c:pt>
                <c:pt idx="18">
                  <c:v>0.23606481481481481</c:v>
                </c:pt>
                <c:pt idx="19">
                  <c:v>0.27765046296296297</c:v>
                </c:pt>
                <c:pt idx="20">
                  <c:v>0.31923611111111111</c:v>
                </c:pt>
                <c:pt idx="21">
                  <c:v>0.36082175925925924</c:v>
                </c:pt>
                <c:pt idx="22">
                  <c:v>0.40239583333333334</c:v>
                </c:pt>
                <c:pt idx="23">
                  <c:v>0.44398148148148148</c:v>
                </c:pt>
              </c:numCache>
            </c:numRef>
          </c:cat>
          <c:val>
            <c:numRef>
              <c:f>WindowTest!$C$5:$C$28</c:f>
              <c:numCache>
                <c:formatCode>General</c:formatCode>
                <c:ptCount val="24"/>
                <c:pt idx="0">
                  <c:v>36.61</c:v>
                </c:pt>
                <c:pt idx="1">
                  <c:v>29.17</c:v>
                </c:pt>
                <c:pt idx="2">
                  <c:v>31.87</c:v>
                </c:pt>
                <c:pt idx="3">
                  <c:v>34.01</c:v>
                </c:pt>
                <c:pt idx="4">
                  <c:v>31.67</c:v>
                </c:pt>
                <c:pt idx="5">
                  <c:v>24.42</c:v>
                </c:pt>
                <c:pt idx="6">
                  <c:v>29.5</c:v>
                </c:pt>
                <c:pt idx="7">
                  <c:v>33.61</c:v>
                </c:pt>
                <c:pt idx="8">
                  <c:v>36.36</c:v>
                </c:pt>
                <c:pt idx="9">
                  <c:v>42.21</c:v>
                </c:pt>
                <c:pt idx="10">
                  <c:v>48.89</c:v>
                </c:pt>
                <c:pt idx="11">
                  <c:v>57.12</c:v>
                </c:pt>
                <c:pt idx="12">
                  <c:v>67.91</c:v>
                </c:pt>
                <c:pt idx="13">
                  <c:v>71.58</c:v>
                </c:pt>
                <c:pt idx="14">
                  <c:v>72.7</c:v>
                </c:pt>
                <c:pt idx="15">
                  <c:v>75.099999999999994</c:v>
                </c:pt>
                <c:pt idx="16">
                  <c:v>70.86</c:v>
                </c:pt>
                <c:pt idx="17">
                  <c:v>76.040000000000006</c:v>
                </c:pt>
                <c:pt idx="18">
                  <c:v>72.760000000000005</c:v>
                </c:pt>
                <c:pt idx="19">
                  <c:v>73.34</c:v>
                </c:pt>
                <c:pt idx="20">
                  <c:v>68.11</c:v>
                </c:pt>
                <c:pt idx="21">
                  <c:v>62.02</c:v>
                </c:pt>
                <c:pt idx="22">
                  <c:v>59.54</c:v>
                </c:pt>
                <c:pt idx="23">
                  <c:v>55.6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7C-6845-BBE1-DAFA4439C888}"/>
            </c:ext>
          </c:extLst>
        </c:ser>
        <c:ser>
          <c:idx val="1"/>
          <c:order val="1"/>
          <c:tx>
            <c:v>Test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WindowTest!$A$5:$A$28</c:f>
              <c:numCache>
                <c:formatCode>[$-F400]h:mm:ss\ AM/PM</c:formatCode>
                <c:ptCount val="24"/>
                <c:pt idx="0">
                  <c:v>0.48756944444444444</c:v>
                </c:pt>
                <c:pt idx="1">
                  <c:v>0.52915509259259264</c:v>
                </c:pt>
                <c:pt idx="2">
                  <c:v>0.57074074074074077</c:v>
                </c:pt>
                <c:pt idx="3">
                  <c:v>0.61232638888888891</c:v>
                </c:pt>
                <c:pt idx="4">
                  <c:v>0.65391203703703704</c:v>
                </c:pt>
                <c:pt idx="5">
                  <c:v>0.69549768518518518</c:v>
                </c:pt>
                <c:pt idx="6">
                  <c:v>0.73708333333333342</c:v>
                </c:pt>
                <c:pt idx="7">
                  <c:v>0.77866898148148145</c:v>
                </c:pt>
                <c:pt idx="8">
                  <c:v>0.82025462962962958</c:v>
                </c:pt>
                <c:pt idx="9">
                  <c:v>0.86184027777777772</c:v>
                </c:pt>
                <c:pt idx="10">
                  <c:v>0.90341435185185182</c:v>
                </c:pt>
                <c:pt idx="11">
                  <c:v>0.94499999999999995</c:v>
                </c:pt>
                <c:pt idx="12">
                  <c:v>0.9865856481481482</c:v>
                </c:pt>
                <c:pt idx="13">
                  <c:v>2.8159722222222221E-2</c:v>
                </c:pt>
                <c:pt idx="14">
                  <c:v>6.9745370370370374E-2</c:v>
                </c:pt>
                <c:pt idx="15">
                  <c:v>0.11133101851851852</c:v>
                </c:pt>
                <c:pt idx="16">
                  <c:v>0.15290509259259258</c:v>
                </c:pt>
                <c:pt idx="17">
                  <c:v>0.19449074074074071</c:v>
                </c:pt>
                <c:pt idx="18">
                  <c:v>0.23606481481481481</c:v>
                </c:pt>
                <c:pt idx="19">
                  <c:v>0.27765046296296297</c:v>
                </c:pt>
                <c:pt idx="20">
                  <c:v>0.31923611111111111</c:v>
                </c:pt>
                <c:pt idx="21">
                  <c:v>0.36082175925925924</c:v>
                </c:pt>
                <c:pt idx="22">
                  <c:v>0.40239583333333334</c:v>
                </c:pt>
                <c:pt idx="23">
                  <c:v>0.44398148148148148</c:v>
                </c:pt>
              </c:numCache>
            </c:numRef>
          </c:cat>
          <c:val>
            <c:numRef>
              <c:f>WindowTest!$E$5:$E$28</c:f>
              <c:numCache>
                <c:formatCode>General</c:formatCode>
                <c:ptCount val="24"/>
                <c:pt idx="0">
                  <c:v>32.26</c:v>
                </c:pt>
                <c:pt idx="1">
                  <c:v>26.11</c:v>
                </c:pt>
                <c:pt idx="2">
                  <c:v>27.34</c:v>
                </c:pt>
                <c:pt idx="3">
                  <c:v>29.34</c:v>
                </c:pt>
                <c:pt idx="4">
                  <c:v>27.8</c:v>
                </c:pt>
                <c:pt idx="5">
                  <c:v>20.74</c:v>
                </c:pt>
                <c:pt idx="6">
                  <c:v>25.19</c:v>
                </c:pt>
                <c:pt idx="7">
                  <c:v>29.03</c:v>
                </c:pt>
                <c:pt idx="8">
                  <c:v>32.409999999999997</c:v>
                </c:pt>
                <c:pt idx="9">
                  <c:v>37.79</c:v>
                </c:pt>
                <c:pt idx="10">
                  <c:v>46.7</c:v>
                </c:pt>
                <c:pt idx="11">
                  <c:v>56.68</c:v>
                </c:pt>
                <c:pt idx="12">
                  <c:v>70.66</c:v>
                </c:pt>
                <c:pt idx="13">
                  <c:v>75.42</c:v>
                </c:pt>
                <c:pt idx="14">
                  <c:v>77.42</c:v>
                </c:pt>
                <c:pt idx="15">
                  <c:v>79.569999999999993</c:v>
                </c:pt>
                <c:pt idx="16">
                  <c:v>71.27</c:v>
                </c:pt>
                <c:pt idx="17">
                  <c:v>81.72</c:v>
                </c:pt>
                <c:pt idx="18">
                  <c:v>76.959999999999994</c:v>
                </c:pt>
                <c:pt idx="19">
                  <c:v>76.959999999999994</c:v>
                </c:pt>
                <c:pt idx="20">
                  <c:v>68.510000000000005</c:v>
                </c:pt>
                <c:pt idx="21">
                  <c:v>61.29</c:v>
                </c:pt>
                <c:pt idx="22">
                  <c:v>58.53</c:v>
                </c:pt>
                <c:pt idx="23">
                  <c:v>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97C-6845-BBE1-DAFA4439C8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02600"/>
        <c:axId val="507900960"/>
      </c:lineChart>
      <c:catAx>
        <c:axId val="507902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F400]h:mm:ss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507900960"/>
        <c:crosses val="autoZero"/>
        <c:auto val="1"/>
        <c:lblAlgn val="ctr"/>
        <c:lblOffset val="100"/>
        <c:noMultiLvlLbl val="0"/>
      </c:catAx>
      <c:valAx>
        <c:axId val="50790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507902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Acceleration calibration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NL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'Tilting (2)'!$C$1</c:f>
              <c:strCache>
                <c:ptCount val="1"/>
                <c:pt idx="0">
                  <c:v>X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'Tilting (2)'!$B$2:$B$9</c:f>
              <c:numCache>
                <c:formatCode>General</c:formatCode>
                <c:ptCount val="8"/>
                <c:pt idx="0">
                  <c:v>0</c:v>
                </c:pt>
                <c:pt idx="1">
                  <c:v>0.17364817766693033</c:v>
                </c:pt>
                <c:pt idx="2">
                  <c:v>0.34202014332566871</c:v>
                </c:pt>
                <c:pt idx="3">
                  <c:v>0.49999999999999994</c:v>
                </c:pt>
                <c:pt idx="4">
                  <c:v>0.64278760968653925</c:v>
                </c:pt>
                <c:pt idx="5">
                  <c:v>0.76604444311897801</c:v>
                </c:pt>
                <c:pt idx="6">
                  <c:v>0.8660254037844386</c:v>
                </c:pt>
                <c:pt idx="7">
                  <c:v>1</c:v>
                </c:pt>
              </c:numCache>
            </c:numRef>
          </c:xVal>
          <c:yVal>
            <c:numRef>
              <c:f>'Tilting (2)'!$C$2:$C$9</c:f>
              <c:numCache>
                <c:formatCode>General</c:formatCode>
                <c:ptCount val="8"/>
                <c:pt idx="0">
                  <c:v>502</c:v>
                </c:pt>
                <c:pt idx="1">
                  <c:v>511</c:v>
                </c:pt>
                <c:pt idx="2">
                  <c:v>512</c:v>
                </c:pt>
                <c:pt idx="3">
                  <c:v>512</c:v>
                </c:pt>
                <c:pt idx="4">
                  <c:v>513</c:v>
                </c:pt>
                <c:pt idx="5">
                  <c:v>514</c:v>
                </c:pt>
                <c:pt idx="6">
                  <c:v>519</c:v>
                </c:pt>
                <c:pt idx="7">
                  <c:v>518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AF4-454E-901D-315F360CEC70}"/>
            </c:ext>
          </c:extLst>
        </c:ser>
        <c:ser>
          <c:idx val="1"/>
          <c:order val="1"/>
          <c:tx>
            <c:strRef>
              <c:f>'Tilting (2)'!$D$1</c:f>
              <c:strCache>
                <c:ptCount val="1"/>
                <c:pt idx="0">
                  <c:v>Y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'Tilting (2)'!$B$2:$B$9</c:f>
              <c:numCache>
                <c:formatCode>General</c:formatCode>
                <c:ptCount val="8"/>
                <c:pt idx="0">
                  <c:v>0</c:v>
                </c:pt>
                <c:pt idx="1">
                  <c:v>0.17364817766693033</c:v>
                </c:pt>
                <c:pt idx="2">
                  <c:v>0.34202014332566871</c:v>
                </c:pt>
                <c:pt idx="3">
                  <c:v>0.49999999999999994</c:v>
                </c:pt>
                <c:pt idx="4">
                  <c:v>0.64278760968653925</c:v>
                </c:pt>
                <c:pt idx="5">
                  <c:v>0.76604444311897801</c:v>
                </c:pt>
                <c:pt idx="6">
                  <c:v>0.8660254037844386</c:v>
                </c:pt>
                <c:pt idx="7">
                  <c:v>1</c:v>
                </c:pt>
              </c:numCache>
            </c:numRef>
          </c:xVal>
          <c:yVal>
            <c:numRef>
              <c:f>'Tilting (2)'!$D$2:$D$9</c:f>
              <c:numCache>
                <c:formatCode>General</c:formatCode>
                <c:ptCount val="8"/>
                <c:pt idx="0">
                  <c:v>512</c:v>
                </c:pt>
                <c:pt idx="1">
                  <c:v>484</c:v>
                </c:pt>
                <c:pt idx="2">
                  <c:v>461</c:v>
                </c:pt>
                <c:pt idx="3">
                  <c:v>438</c:v>
                </c:pt>
                <c:pt idx="4">
                  <c:v>418</c:v>
                </c:pt>
                <c:pt idx="5">
                  <c:v>396</c:v>
                </c:pt>
                <c:pt idx="6">
                  <c:v>384</c:v>
                </c:pt>
                <c:pt idx="7">
                  <c:v>367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AF4-454E-901D-315F360CEC70}"/>
            </c:ext>
          </c:extLst>
        </c:ser>
        <c:ser>
          <c:idx val="2"/>
          <c:order val="2"/>
          <c:tx>
            <c:strRef>
              <c:f>'Tilting (2)'!$E$1</c:f>
              <c:strCache>
                <c:ptCount val="1"/>
                <c:pt idx="0">
                  <c:v>Z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'Tilting (2)'!$B$2:$B$9</c:f>
              <c:numCache>
                <c:formatCode>General</c:formatCode>
                <c:ptCount val="8"/>
                <c:pt idx="0">
                  <c:v>0</c:v>
                </c:pt>
                <c:pt idx="1">
                  <c:v>0.17364817766693033</c:v>
                </c:pt>
                <c:pt idx="2">
                  <c:v>0.34202014332566871</c:v>
                </c:pt>
                <c:pt idx="3">
                  <c:v>0.49999999999999994</c:v>
                </c:pt>
                <c:pt idx="4">
                  <c:v>0.64278760968653925</c:v>
                </c:pt>
                <c:pt idx="5">
                  <c:v>0.76604444311897801</c:v>
                </c:pt>
                <c:pt idx="6">
                  <c:v>0.8660254037844386</c:v>
                </c:pt>
                <c:pt idx="7">
                  <c:v>1</c:v>
                </c:pt>
              </c:numCache>
            </c:numRef>
          </c:xVal>
          <c:yVal>
            <c:numRef>
              <c:f>'Tilting (2)'!$E$2:$E$9</c:f>
              <c:numCache>
                <c:formatCode>General</c:formatCode>
                <c:ptCount val="8"/>
                <c:pt idx="0">
                  <c:v>369</c:v>
                </c:pt>
                <c:pt idx="1">
                  <c:v>371</c:v>
                </c:pt>
                <c:pt idx="2">
                  <c:v>377</c:v>
                </c:pt>
                <c:pt idx="3">
                  <c:v>387</c:v>
                </c:pt>
                <c:pt idx="4">
                  <c:v>401</c:v>
                </c:pt>
                <c:pt idx="5">
                  <c:v>423</c:v>
                </c:pt>
                <c:pt idx="6">
                  <c:v>443</c:v>
                </c:pt>
                <c:pt idx="7">
                  <c:v>498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AF4-454E-901D-315F360CE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2771760"/>
        <c:axId val="392773072"/>
      </c:scatterChart>
      <c:valAx>
        <c:axId val="392771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sin(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θ</a:t>
                </a:r>
                <a:r>
                  <a:rPr lang="en-GB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392773072"/>
        <c:crosses val="autoZero"/>
        <c:crossBetween val="midCat"/>
      </c:valAx>
      <c:valAx>
        <c:axId val="392773072"/>
        <c:scaling>
          <c:orientation val="minMax"/>
          <c:min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ADC value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3927717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79612" y="3600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573016" y="3600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57D0-0DA8-4B50-962C-F8908CCD91C6}" type="datetimeFigureOut">
              <a:rPr lang="en-GB" smtClean="0"/>
              <a:pPr/>
              <a:t>20/03/2022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479520" y="83268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573000" y="83268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B2BB-416B-4E85-A754-0B695991D3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3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380880" y="3600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505200" y="3600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en-GB" smtClean="0"/>
              <a:pPr/>
              <a:t>20/03/2022</a:t>
            </a:fld>
            <a:endParaRPr lang="en-GB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963613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525652"/>
            <a:ext cx="5486400" cy="363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380880" y="832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505320" y="832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25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85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F03BFEF-3DDC-4A04-80E3-EA911C7451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430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F03BFEF-3DDC-4A04-80E3-EA911C7451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318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F03BFEF-3DDC-4A04-80E3-EA911C7451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245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F03BFEF-3DDC-4A04-80E3-EA911C7451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70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55A9D8A-7F36-4B75-957B-41E40FDCC4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10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8.xml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for title">
    <p:bg>
      <p:bgPr>
        <a:solidFill>
          <a:srgbClr val="E30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rije tekstregel voor toelichting 1 (JU-Free)"/>
          <p:cNvSpPr>
            <a:spLocks noGrp="1"/>
          </p:cNvSpPr>
          <p:nvPr>
            <p:ph type="body" sz="quarter" idx="16" hasCustomPrompt="1"/>
          </p:nvPr>
        </p:nvSpPr>
        <p:spPr>
          <a:xfrm>
            <a:off x="939613" y="5018400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rgbClr val="8C201B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[Explanation (optional)]</a:t>
            </a:r>
          </a:p>
          <a:p>
            <a:pPr lvl="0"/>
            <a:r>
              <a:rPr lang="en-GB"/>
              <a:t>JU-LEVEL1=Standard</a:t>
            </a:r>
            <a:endParaRPr lang="en-GB" dirty="0"/>
          </a:p>
        </p:txBody>
      </p:sp>
      <p:sp>
        <p:nvSpPr>
          <p:cNvPr id="12" name="Naam van presentator 2 (JU-Free)"/>
          <p:cNvSpPr>
            <a:spLocks noGrp="1"/>
          </p:cNvSpPr>
          <p:nvPr>
            <p:ph type="body" sz="quarter" idx="15" hasCustomPrompt="1"/>
          </p:nvPr>
        </p:nvSpPr>
        <p:spPr>
          <a:xfrm>
            <a:off x="939613" y="4774496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rgbClr val="8C201B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[Name presentor (optional)]</a:t>
            </a:r>
          </a:p>
          <a:p>
            <a:pPr lvl="0"/>
            <a:r>
              <a:rPr lang="en-GB"/>
              <a:t>JU-LEVEL1=Standard</a:t>
            </a:r>
            <a:endParaRPr lang="en-GB" dirty="0"/>
          </a:p>
        </p:txBody>
      </p:sp>
      <p:sp>
        <p:nvSpPr>
          <p:cNvPr id="11" name="date 3 (JU-Free)"/>
          <p:cNvSpPr>
            <a:spLocks noGrp="1"/>
          </p:cNvSpPr>
          <p:nvPr>
            <p:ph type="body" sz="quarter" idx="14" hasCustomPrompt="1"/>
          </p:nvPr>
        </p:nvSpPr>
        <p:spPr>
          <a:xfrm>
            <a:off x="939613" y="4528107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rgbClr val="8C201B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[Date presentation]</a:t>
            </a:r>
          </a:p>
          <a:p>
            <a:pPr lvl="0"/>
            <a:r>
              <a:rPr lang="en-GB"/>
              <a:t>JU-LEVEL1=Standard</a:t>
            </a:r>
            <a:endParaRPr lang="en-GB" dirty="0"/>
          </a:p>
        </p:txBody>
      </p:sp>
      <p:sp>
        <p:nvSpPr>
          <p:cNvPr id="6" name="Title 4 (JU-Free)"/>
          <p:cNvSpPr>
            <a:spLocks noGrp="1"/>
          </p:cNvSpPr>
          <p:nvPr>
            <p:ph type="body" sz="quarter" idx="13" hasCustomPrompt="1"/>
          </p:nvPr>
        </p:nvSpPr>
        <p:spPr>
          <a:xfrm>
            <a:off x="863545" y="512677"/>
            <a:ext cx="10080000" cy="3647900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8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6800" b="0" baseline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pPr lvl="0"/>
            <a:r>
              <a:rPr lang="en-GB" dirty="0"/>
              <a:t>[Title]</a:t>
            </a:r>
          </a:p>
          <a:p>
            <a:pPr lvl="0"/>
            <a:r>
              <a:rPr lang="en-GB" dirty="0"/>
              <a:t>JU-LEVEL1=Standard</a:t>
            </a:r>
          </a:p>
          <a:p>
            <a:pPr lvl="1"/>
            <a:r>
              <a:rPr lang="en-GB" dirty="0"/>
              <a:t>JU-LEVEL2=Title light</a:t>
            </a:r>
          </a:p>
        </p:txBody>
      </p:sp>
      <p:sp>
        <p:nvSpPr>
          <p:cNvPr id="9" name="Frame 5"/>
          <p:cNvSpPr>
            <a:spLocks noSelect="1"/>
          </p:cNvSpPr>
          <p:nvPr userDrawn="1"/>
        </p:nvSpPr>
        <p:spPr bwMode="auto">
          <a:xfrm>
            <a:off x="4687888" y="6499226"/>
            <a:ext cx="1212850" cy="125413"/>
          </a:xfrm>
          <a:custGeom>
            <a:avLst/>
            <a:gdLst>
              <a:gd name="T0" fmla="*/ 52 w 3822"/>
              <a:gd name="T1" fmla="*/ 23 h 395"/>
              <a:gd name="T2" fmla="*/ 0 w 3822"/>
              <a:gd name="T3" fmla="*/ 301 h 395"/>
              <a:gd name="T4" fmla="*/ 80 w 3822"/>
              <a:gd name="T5" fmla="*/ 202 h 395"/>
              <a:gd name="T6" fmla="*/ 243 w 3822"/>
              <a:gd name="T7" fmla="*/ 315 h 395"/>
              <a:gd name="T8" fmla="*/ 91 w 3822"/>
              <a:gd name="T9" fmla="*/ 49 h 395"/>
              <a:gd name="T10" fmla="*/ 295 w 3822"/>
              <a:gd name="T11" fmla="*/ 130 h 395"/>
              <a:gd name="T12" fmla="*/ 280 w 3822"/>
              <a:gd name="T13" fmla="*/ 268 h 395"/>
              <a:gd name="T14" fmla="*/ 472 w 3822"/>
              <a:gd name="T15" fmla="*/ 301 h 395"/>
              <a:gd name="T16" fmla="*/ 395 w 3822"/>
              <a:gd name="T17" fmla="*/ 243 h 395"/>
              <a:gd name="T18" fmla="*/ 606 w 3822"/>
              <a:gd name="T19" fmla="*/ 31 h 395"/>
              <a:gd name="T20" fmla="*/ 627 w 3822"/>
              <a:gd name="T21" fmla="*/ 289 h 395"/>
              <a:gd name="T22" fmla="*/ 585 w 3822"/>
              <a:gd name="T23" fmla="*/ 135 h 395"/>
              <a:gd name="T24" fmla="*/ 798 w 3822"/>
              <a:gd name="T25" fmla="*/ 13 h 395"/>
              <a:gd name="T26" fmla="*/ 749 w 3822"/>
              <a:gd name="T27" fmla="*/ 284 h 395"/>
              <a:gd name="T28" fmla="*/ 886 w 3822"/>
              <a:gd name="T29" fmla="*/ 213 h 395"/>
              <a:gd name="T30" fmla="*/ 1016 w 3822"/>
              <a:gd name="T31" fmla="*/ 210 h 395"/>
              <a:gd name="T32" fmla="*/ 1340 w 3822"/>
              <a:gd name="T33" fmla="*/ 290 h 395"/>
              <a:gd name="T34" fmla="*/ 1260 w 3822"/>
              <a:gd name="T35" fmla="*/ 107 h 395"/>
              <a:gd name="T36" fmla="*/ 1349 w 3822"/>
              <a:gd name="T37" fmla="*/ 145 h 395"/>
              <a:gd name="T38" fmla="*/ 1398 w 3822"/>
              <a:gd name="T39" fmla="*/ 207 h 395"/>
              <a:gd name="T40" fmla="*/ 1568 w 3822"/>
              <a:gd name="T41" fmla="*/ 9 h 395"/>
              <a:gd name="T42" fmla="*/ 1528 w 3822"/>
              <a:gd name="T43" fmla="*/ 320 h 395"/>
              <a:gd name="T44" fmla="*/ 1662 w 3822"/>
              <a:gd name="T45" fmla="*/ 294 h 395"/>
              <a:gd name="T46" fmla="*/ 2053 w 3822"/>
              <a:gd name="T47" fmla="*/ 134 h 395"/>
              <a:gd name="T48" fmla="*/ 1800 w 3822"/>
              <a:gd name="T49" fmla="*/ 21 h 395"/>
              <a:gd name="T50" fmla="*/ 1884 w 3822"/>
              <a:gd name="T51" fmla="*/ 258 h 395"/>
              <a:gd name="T52" fmla="*/ 2036 w 3822"/>
              <a:gd name="T53" fmla="*/ 23 h 395"/>
              <a:gd name="T54" fmla="*/ 2234 w 3822"/>
              <a:gd name="T55" fmla="*/ 310 h 395"/>
              <a:gd name="T56" fmla="*/ 2179 w 3822"/>
              <a:gd name="T57" fmla="*/ 278 h 395"/>
              <a:gd name="T58" fmla="*/ 2115 w 3822"/>
              <a:gd name="T59" fmla="*/ 293 h 395"/>
              <a:gd name="T60" fmla="*/ 2172 w 3822"/>
              <a:gd name="T61" fmla="*/ 114 h 395"/>
              <a:gd name="T62" fmla="*/ 2326 w 3822"/>
              <a:gd name="T63" fmla="*/ 293 h 395"/>
              <a:gd name="T64" fmla="*/ 2425 w 3822"/>
              <a:gd name="T65" fmla="*/ 314 h 395"/>
              <a:gd name="T66" fmla="*/ 2372 w 3822"/>
              <a:gd name="T67" fmla="*/ 119 h 395"/>
              <a:gd name="T68" fmla="*/ 2476 w 3822"/>
              <a:gd name="T69" fmla="*/ 303 h 395"/>
              <a:gd name="T70" fmla="*/ 2572 w 3822"/>
              <a:gd name="T71" fmla="*/ 303 h 395"/>
              <a:gd name="T72" fmla="*/ 2595 w 3822"/>
              <a:gd name="T73" fmla="*/ 111 h 395"/>
              <a:gd name="T74" fmla="*/ 2622 w 3822"/>
              <a:gd name="T75" fmla="*/ 221 h 395"/>
              <a:gd name="T76" fmla="*/ 2699 w 3822"/>
              <a:gd name="T77" fmla="*/ 111 h 395"/>
              <a:gd name="T78" fmla="*/ 2881 w 3822"/>
              <a:gd name="T79" fmla="*/ 262 h 395"/>
              <a:gd name="T80" fmla="*/ 2772 w 3822"/>
              <a:gd name="T81" fmla="*/ 178 h 395"/>
              <a:gd name="T82" fmla="*/ 3010 w 3822"/>
              <a:gd name="T83" fmla="*/ 242 h 395"/>
              <a:gd name="T84" fmla="*/ 2934 w 3822"/>
              <a:gd name="T85" fmla="*/ 310 h 395"/>
              <a:gd name="T86" fmla="*/ 2990 w 3822"/>
              <a:gd name="T87" fmla="*/ 107 h 395"/>
              <a:gd name="T88" fmla="*/ 3268 w 3822"/>
              <a:gd name="T89" fmla="*/ 257 h 395"/>
              <a:gd name="T90" fmla="*/ 3128 w 3822"/>
              <a:gd name="T91" fmla="*/ 171 h 395"/>
              <a:gd name="T92" fmla="*/ 3190 w 3822"/>
              <a:gd name="T93" fmla="*/ 184 h 395"/>
              <a:gd name="T94" fmla="*/ 3402 w 3822"/>
              <a:gd name="T95" fmla="*/ 315 h 395"/>
              <a:gd name="T96" fmla="*/ 3305 w 3822"/>
              <a:gd name="T97" fmla="*/ 127 h 395"/>
              <a:gd name="T98" fmla="*/ 3397 w 3822"/>
              <a:gd name="T99" fmla="*/ 293 h 395"/>
              <a:gd name="T100" fmla="*/ 3467 w 3822"/>
              <a:gd name="T101" fmla="*/ 270 h 395"/>
              <a:gd name="T102" fmla="*/ 3445 w 3822"/>
              <a:gd name="T103" fmla="*/ 111 h 395"/>
              <a:gd name="T104" fmla="*/ 3513 w 3822"/>
              <a:gd name="T105" fmla="*/ 102 h 395"/>
              <a:gd name="T106" fmla="*/ 3515 w 3822"/>
              <a:gd name="T107" fmla="*/ 158 h 395"/>
              <a:gd name="T108" fmla="*/ 3628 w 3822"/>
              <a:gd name="T109" fmla="*/ 362 h 395"/>
              <a:gd name="T110" fmla="*/ 3636 w 3822"/>
              <a:gd name="T111" fmla="*/ 139 h 395"/>
              <a:gd name="T112" fmla="*/ 3704 w 3822"/>
              <a:gd name="T113" fmla="*/ 128 h 395"/>
              <a:gd name="T114" fmla="*/ 3751 w 3822"/>
              <a:gd name="T115" fmla="*/ 111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22" h="395">
                <a:moveTo>
                  <a:pt x="245" y="293"/>
                </a:moveTo>
                <a:cubicBezTo>
                  <a:pt x="233" y="290"/>
                  <a:pt x="227" y="286"/>
                  <a:pt x="216" y="270"/>
                </a:cubicBezTo>
                <a:cubicBezTo>
                  <a:pt x="202" y="250"/>
                  <a:pt x="174" y="201"/>
                  <a:pt x="165" y="182"/>
                </a:cubicBezTo>
                <a:cubicBezTo>
                  <a:pt x="164" y="178"/>
                  <a:pt x="162" y="174"/>
                  <a:pt x="159" y="169"/>
                </a:cubicBezTo>
                <a:cubicBezTo>
                  <a:pt x="158" y="168"/>
                  <a:pt x="157" y="167"/>
                  <a:pt x="157" y="166"/>
                </a:cubicBezTo>
                <a:cubicBezTo>
                  <a:pt x="157" y="164"/>
                  <a:pt x="158" y="164"/>
                  <a:pt x="167" y="161"/>
                </a:cubicBezTo>
                <a:cubicBezTo>
                  <a:pt x="194" y="154"/>
                  <a:pt x="214" y="124"/>
                  <a:pt x="214" y="92"/>
                </a:cubicBezTo>
                <a:cubicBezTo>
                  <a:pt x="214" y="74"/>
                  <a:pt x="206" y="55"/>
                  <a:pt x="194" y="42"/>
                </a:cubicBezTo>
                <a:cubicBezTo>
                  <a:pt x="180" y="27"/>
                  <a:pt x="161" y="21"/>
                  <a:pt x="132" y="21"/>
                </a:cubicBezTo>
                <a:cubicBezTo>
                  <a:pt x="125" y="21"/>
                  <a:pt x="118" y="21"/>
                  <a:pt x="110" y="21"/>
                </a:cubicBezTo>
                <a:cubicBezTo>
                  <a:pt x="72" y="23"/>
                  <a:pt x="72" y="23"/>
                  <a:pt x="52" y="23"/>
                </a:cubicBezTo>
                <a:cubicBezTo>
                  <a:pt x="39" y="23"/>
                  <a:pt x="29" y="22"/>
                  <a:pt x="22" y="22"/>
                </a:cubicBezTo>
                <a:cubicBezTo>
                  <a:pt x="15" y="21"/>
                  <a:pt x="9" y="21"/>
                  <a:pt x="5" y="21"/>
                </a:cubicBezTo>
                <a:cubicBezTo>
                  <a:pt x="1" y="21"/>
                  <a:pt x="0" y="23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2"/>
                  <a:pt x="2" y="43"/>
                  <a:pt x="11" y="45"/>
                </a:cubicBezTo>
                <a:cubicBezTo>
                  <a:pt x="24" y="49"/>
                  <a:pt x="27" y="52"/>
                  <a:pt x="28" y="62"/>
                </a:cubicBezTo>
                <a:cubicBezTo>
                  <a:pt x="28" y="79"/>
                  <a:pt x="29" y="108"/>
                  <a:pt x="29" y="134"/>
                </a:cubicBezTo>
                <a:cubicBezTo>
                  <a:pt x="29" y="202"/>
                  <a:pt x="29" y="202"/>
                  <a:pt x="29" y="202"/>
                </a:cubicBezTo>
                <a:cubicBezTo>
                  <a:pt x="29" y="228"/>
                  <a:pt x="28" y="258"/>
                  <a:pt x="28" y="274"/>
                </a:cubicBezTo>
                <a:cubicBezTo>
                  <a:pt x="27" y="284"/>
                  <a:pt x="24" y="288"/>
                  <a:pt x="11" y="291"/>
                </a:cubicBezTo>
                <a:cubicBezTo>
                  <a:pt x="2" y="293"/>
                  <a:pt x="0" y="294"/>
                  <a:pt x="0" y="301"/>
                </a:cubicBezTo>
                <a:cubicBezTo>
                  <a:pt x="0" y="309"/>
                  <a:pt x="0" y="309"/>
                  <a:pt x="0" y="309"/>
                </a:cubicBezTo>
                <a:cubicBezTo>
                  <a:pt x="0" y="314"/>
                  <a:pt x="1" y="315"/>
                  <a:pt x="6" y="315"/>
                </a:cubicBezTo>
                <a:cubicBezTo>
                  <a:pt x="8" y="315"/>
                  <a:pt x="15" y="315"/>
                  <a:pt x="22" y="315"/>
                </a:cubicBezTo>
                <a:cubicBezTo>
                  <a:pt x="30" y="314"/>
                  <a:pt x="40" y="314"/>
                  <a:pt x="55" y="314"/>
                </a:cubicBezTo>
                <a:cubicBezTo>
                  <a:pt x="68" y="314"/>
                  <a:pt x="79" y="314"/>
                  <a:pt x="87" y="315"/>
                </a:cubicBezTo>
                <a:cubicBezTo>
                  <a:pt x="94" y="315"/>
                  <a:pt x="101" y="315"/>
                  <a:pt x="103" y="315"/>
                </a:cubicBezTo>
                <a:cubicBezTo>
                  <a:pt x="107" y="315"/>
                  <a:pt x="109" y="314"/>
                  <a:pt x="109" y="309"/>
                </a:cubicBezTo>
                <a:cubicBezTo>
                  <a:pt x="109" y="301"/>
                  <a:pt x="109" y="301"/>
                  <a:pt x="109" y="301"/>
                </a:cubicBezTo>
                <a:cubicBezTo>
                  <a:pt x="109" y="294"/>
                  <a:pt x="107" y="293"/>
                  <a:pt x="98" y="291"/>
                </a:cubicBezTo>
                <a:cubicBezTo>
                  <a:pt x="85" y="288"/>
                  <a:pt x="81" y="284"/>
                  <a:pt x="81" y="274"/>
                </a:cubicBezTo>
                <a:cubicBezTo>
                  <a:pt x="81" y="261"/>
                  <a:pt x="80" y="224"/>
                  <a:pt x="80" y="202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0" y="177"/>
                  <a:pt x="82" y="174"/>
                  <a:pt x="85" y="174"/>
                </a:cubicBezTo>
                <a:cubicBezTo>
                  <a:pt x="91" y="175"/>
                  <a:pt x="91" y="175"/>
                  <a:pt x="91" y="175"/>
                </a:cubicBezTo>
                <a:cubicBezTo>
                  <a:pt x="91" y="175"/>
                  <a:pt x="92" y="175"/>
                  <a:pt x="94" y="174"/>
                </a:cubicBezTo>
                <a:cubicBezTo>
                  <a:pt x="97" y="174"/>
                  <a:pt x="97" y="174"/>
                  <a:pt x="97" y="174"/>
                </a:cubicBezTo>
                <a:cubicBezTo>
                  <a:pt x="107" y="174"/>
                  <a:pt x="108" y="176"/>
                  <a:pt x="115" y="191"/>
                </a:cubicBezTo>
                <a:cubicBezTo>
                  <a:pt x="130" y="221"/>
                  <a:pt x="158" y="281"/>
                  <a:pt x="161" y="290"/>
                </a:cubicBezTo>
                <a:cubicBezTo>
                  <a:pt x="171" y="315"/>
                  <a:pt x="171" y="315"/>
                  <a:pt x="179" y="315"/>
                </a:cubicBezTo>
                <a:cubicBezTo>
                  <a:pt x="186" y="315"/>
                  <a:pt x="186" y="315"/>
                  <a:pt x="186" y="315"/>
                </a:cubicBezTo>
                <a:cubicBezTo>
                  <a:pt x="195" y="315"/>
                  <a:pt x="204" y="315"/>
                  <a:pt x="210" y="315"/>
                </a:cubicBezTo>
                <a:cubicBezTo>
                  <a:pt x="220" y="315"/>
                  <a:pt x="234" y="315"/>
                  <a:pt x="243" y="315"/>
                </a:cubicBezTo>
                <a:cubicBezTo>
                  <a:pt x="246" y="315"/>
                  <a:pt x="246" y="315"/>
                  <a:pt x="246" y="315"/>
                </a:cubicBezTo>
                <a:cubicBezTo>
                  <a:pt x="251" y="315"/>
                  <a:pt x="253" y="313"/>
                  <a:pt x="253" y="310"/>
                </a:cubicBezTo>
                <a:cubicBezTo>
                  <a:pt x="253" y="302"/>
                  <a:pt x="253" y="302"/>
                  <a:pt x="253" y="302"/>
                </a:cubicBezTo>
                <a:cubicBezTo>
                  <a:pt x="253" y="296"/>
                  <a:pt x="253" y="295"/>
                  <a:pt x="245" y="293"/>
                </a:cubicBezTo>
                <a:close/>
                <a:moveTo>
                  <a:pt x="89" y="150"/>
                </a:moveTo>
                <a:cubicBezTo>
                  <a:pt x="82" y="150"/>
                  <a:pt x="80" y="148"/>
                  <a:pt x="81" y="140"/>
                </a:cubicBezTo>
                <a:cubicBezTo>
                  <a:pt x="80" y="129"/>
                  <a:pt x="80" y="129"/>
                  <a:pt x="80" y="129"/>
                </a:cubicBezTo>
                <a:cubicBezTo>
                  <a:pt x="80" y="114"/>
                  <a:pt x="80" y="114"/>
                  <a:pt x="80" y="114"/>
                </a:cubicBezTo>
                <a:cubicBezTo>
                  <a:pt x="81" y="64"/>
                  <a:pt x="81" y="64"/>
                  <a:pt x="81" y="64"/>
                </a:cubicBezTo>
                <a:cubicBezTo>
                  <a:pt x="81" y="55"/>
                  <a:pt x="81" y="55"/>
                  <a:pt x="81" y="55"/>
                </a:cubicBezTo>
                <a:cubicBezTo>
                  <a:pt x="81" y="50"/>
                  <a:pt x="82" y="49"/>
                  <a:pt x="91" y="49"/>
                </a:cubicBezTo>
                <a:cubicBezTo>
                  <a:pt x="107" y="49"/>
                  <a:pt x="118" y="50"/>
                  <a:pt x="126" y="52"/>
                </a:cubicBezTo>
                <a:cubicBezTo>
                  <a:pt x="146" y="57"/>
                  <a:pt x="159" y="75"/>
                  <a:pt x="159" y="98"/>
                </a:cubicBezTo>
                <a:cubicBezTo>
                  <a:pt x="159" y="114"/>
                  <a:pt x="152" y="130"/>
                  <a:pt x="141" y="139"/>
                </a:cubicBezTo>
                <a:cubicBezTo>
                  <a:pt x="131" y="147"/>
                  <a:pt x="116" y="150"/>
                  <a:pt x="89" y="150"/>
                </a:cubicBezTo>
                <a:close/>
                <a:moveTo>
                  <a:pt x="462" y="293"/>
                </a:moveTo>
                <a:cubicBezTo>
                  <a:pt x="452" y="293"/>
                  <a:pt x="448" y="291"/>
                  <a:pt x="444" y="289"/>
                </a:cubicBezTo>
                <a:cubicBezTo>
                  <a:pt x="439" y="284"/>
                  <a:pt x="439" y="284"/>
                  <a:pt x="439" y="242"/>
                </a:cubicBezTo>
                <a:cubicBezTo>
                  <a:pt x="441" y="165"/>
                  <a:pt x="441" y="165"/>
                  <a:pt x="441" y="165"/>
                </a:cubicBezTo>
                <a:cubicBezTo>
                  <a:pt x="441" y="125"/>
                  <a:pt x="417" y="106"/>
                  <a:pt x="364" y="106"/>
                </a:cubicBezTo>
                <a:cubicBezTo>
                  <a:pt x="349" y="106"/>
                  <a:pt x="326" y="109"/>
                  <a:pt x="312" y="112"/>
                </a:cubicBezTo>
                <a:cubicBezTo>
                  <a:pt x="299" y="116"/>
                  <a:pt x="296" y="119"/>
                  <a:pt x="295" y="130"/>
                </a:cubicBezTo>
                <a:cubicBezTo>
                  <a:pt x="292" y="152"/>
                  <a:pt x="292" y="152"/>
                  <a:pt x="292" y="152"/>
                </a:cubicBezTo>
                <a:cubicBezTo>
                  <a:pt x="292" y="154"/>
                  <a:pt x="292" y="154"/>
                  <a:pt x="292" y="154"/>
                </a:cubicBezTo>
                <a:cubicBezTo>
                  <a:pt x="292" y="158"/>
                  <a:pt x="293" y="159"/>
                  <a:pt x="295" y="159"/>
                </a:cubicBezTo>
                <a:cubicBezTo>
                  <a:pt x="296" y="159"/>
                  <a:pt x="298" y="159"/>
                  <a:pt x="301" y="157"/>
                </a:cubicBezTo>
                <a:cubicBezTo>
                  <a:pt x="317" y="148"/>
                  <a:pt x="340" y="141"/>
                  <a:pt x="358" y="141"/>
                </a:cubicBezTo>
                <a:cubicBezTo>
                  <a:pt x="385" y="141"/>
                  <a:pt x="395" y="152"/>
                  <a:pt x="395" y="180"/>
                </a:cubicBezTo>
                <a:cubicBezTo>
                  <a:pt x="395" y="187"/>
                  <a:pt x="395" y="187"/>
                  <a:pt x="395" y="187"/>
                </a:cubicBezTo>
                <a:cubicBezTo>
                  <a:pt x="395" y="200"/>
                  <a:pt x="393" y="202"/>
                  <a:pt x="369" y="207"/>
                </a:cubicBezTo>
                <a:cubicBezTo>
                  <a:pt x="315" y="218"/>
                  <a:pt x="315" y="218"/>
                  <a:pt x="315" y="218"/>
                </a:cubicBezTo>
                <a:cubicBezTo>
                  <a:pt x="294" y="222"/>
                  <a:pt x="293" y="222"/>
                  <a:pt x="290" y="227"/>
                </a:cubicBezTo>
                <a:cubicBezTo>
                  <a:pt x="284" y="236"/>
                  <a:pt x="280" y="253"/>
                  <a:pt x="280" y="268"/>
                </a:cubicBezTo>
                <a:cubicBezTo>
                  <a:pt x="280" y="297"/>
                  <a:pt x="300" y="320"/>
                  <a:pt x="326" y="320"/>
                </a:cubicBezTo>
                <a:cubicBezTo>
                  <a:pt x="340" y="320"/>
                  <a:pt x="355" y="316"/>
                  <a:pt x="367" y="309"/>
                </a:cubicBezTo>
                <a:cubicBezTo>
                  <a:pt x="372" y="306"/>
                  <a:pt x="389" y="294"/>
                  <a:pt x="391" y="291"/>
                </a:cubicBezTo>
                <a:cubicBezTo>
                  <a:pt x="393" y="291"/>
                  <a:pt x="394" y="290"/>
                  <a:pt x="394" y="290"/>
                </a:cubicBezTo>
                <a:cubicBezTo>
                  <a:pt x="396" y="290"/>
                  <a:pt x="397" y="293"/>
                  <a:pt x="397" y="301"/>
                </a:cubicBezTo>
                <a:cubicBezTo>
                  <a:pt x="397" y="304"/>
                  <a:pt x="398" y="314"/>
                  <a:pt x="399" y="317"/>
                </a:cubicBezTo>
                <a:cubicBezTo>
                  <a:pt x="400" y="321"/>
                  <a:pt x="402" y="323"/>
                  <a:pt x="406" y="323"/>
                </a:cubicBezTo>
                <a:cubicBezTo>
                  <a:pt x="410" y="323"/>
                  <a:pt x="413" y="323"/>
                  <a:pt x="415" y="32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71" y="312"/>
                  <a:pt x="472" y="312"/>
                  <a:pt x="472" y="307"/>
                </a:cubicBezTo>
                <a:cubicBezTo>
                  <a:pt x="472" y="301"/>
                  <a:pt x="472" y="301"/>
                  <a:pt x="472" y="301"/>
                </a:cubicBezTo>
                <a:cubicBezTo>
                  <a:pt x="472" y="296"/>
                  <a:pt x="470" y="294"/>
                  <a:pt x="462" y="293"/>
                </a:cubicBezTo>
                <a:close/>
                <a:moveTo>
                  <a:pt x="395" y="243"/>
                </a:moveTo>
                <a:cubicBezTo>
                  <a:pt x="395" y="258"/>
                  <a:pt x="393" y="265"/>
                  <a:pt x="387" y="271"/>
                </a:cubicBezTo>
                <a:cubicBezTo>
                  <a:pt x="378" y="281"/>
                  <a:pt x="364" y="287"/>
                  <a:pt x="353" y="287"/>
                </a:cubicBezTo>
                <a:cubicBezTo>
                  <a:pt x="339" y="287"/>
                  <a:pt x="329" y="278"/>
                  <a:pt x="329" y="263"/>
                </a:cubicBezTo>
                <a:cubicBezTo>
                  <a:pt x="329" y="252"/>
                  <a:pt x="335" y="243"/>
                  <a:pt x="346" y="237"/>
                </a:cubicBezTo>
                <a:cubicBezTo>
                  <a:pt x="355" y="232"/>
                  <a:pt x="362" y="230"/>
                  <a:pt x="385" y="225"/>
                </a:cubicBezTo>
                <a:cubicBezTo>
                  <a:pt x="389" y="224"/>
                  <a:pt x="389" y="224"/>
                  <a:pt x="389" y="224"/>
                </a:cubicBezTo>
                <a:cubicBezTo>
                  <a:pt x="391" y="224"/>
                  <a:pt x="391" y="224"/>
                  <a:pt x="392" y="224"/>
                </a:cubicBezTo>
                <a:cubicBezTo>
                  <a:pt x="395" y="224"/>
                  <a:pt x="395" y="225"/>
                  <a:pt x="395" y="231"/>
                </a:cubicBezTo>
                <a:lnTo>
                  <a:pt x="395" y="243"/>
                </a:lnTo>
                <a:close/>
                <a:moveTo>
                  <a:pt x="700" y="294"/>
                </a:moveTo>
                <a:cubicBezTo>
                  <a:pt x="682" y="292"/>
                  <a:pt x="679" y="291"/>
                  <a:pt x="675" y="283"/>
                </a:cubicBezTo>
                <a:cubicBezTo>
                  <a:pt x="673" y="277"/>
                  <a:pt x="672" y="263"/>
                  <a:pt x="672" y="209"/>
                </a:cubicBezTo>
                <a:cubicBezTo>
                  <a:pt x="672" y="135"/>
                  <a:pt x="672" y="135"/>
                  <a:pt x="672" y="135"/>
                </a:cubicBezTo>
                <a:cubicBezTo>
                  <a:pt x="675" y="8"/>
                  <a:pt x="675" y="8"/>
                  <a:pt x="675" y="8"/>
                </a:cubicBezTo>
                <a:cubicBezTo>
                  <a:pt x="675" y="3"/>
                  <a:pt x="673" y="0"/>
                  <a:pt x="669" y="0"/>
                </a:cubicBezTo>
                <a:cubicBezTo>
                  <a:pt x="669" y="0"/>
                  <a:pt x="666" y="0"/>
                  <a:pt x="664" y="1"/>
                </a:cubicBezTo>
                <a:cubicBezTo>
                  <a:pt x="605" y="9"/>
                  <a:pt x="605" y="9"/>
                  <a:pt x="605" y="9"/>
                </a:cubicBezTo>
                <a:cubicBezTo>
                  <a:pt x="599" y="10"/>
                  <a:pt x="597" y="11"/>
                  <a:pt x="597" y="15"/>
                </a:cubicBezTo>
                <a:cubicBezTo>
                  <a:pt x="597" y="23"/>
                  <a:pt x="597" y="23"/>
                  <a:pt x="597" y="23"/>
                </a:cubicBezTo>
                <a:cubicBezTo>
                  <a:pt x="597" y="29"/>
                  <a:pt x="599" y="30"/>
                  <a:pt x="606" y="31"/>
                </a:cubicBezTo>
                <a:cubicBezTo>
                  <a:pt x="624" y="34"/>
                  <a:pt x="625" y="35"/>
                  <a:pt x="625" y="57"/>
                </a:cubicBezTo>
                <a:cubicBezTo>
                  <a:pt x="626" y="101"/>
                  <a:pt x="626" y="101"/>
                  <a:pt x="626" y="101"/>
                </a:cubicBezTo>
                <a:cubicBezTo>
                  <a:pt x="626" y="108"/>
                  <a:pt x="626" y="108"/>
                  <a:pt x="626" y="109"/>
                </a:cubicBezTo>
                <a:cubicBezTo>
                  <a:pt x="626" y="112"/>
                  <a:pt x="625" y="116"/>
                  <a:pt x="623" y="116"/>
                </a:cubicBezTo>
                <a:cubicBezTo>
                  <a:pt x="623" y="116"/>
                  <a:pt x="621" y="115"/>
                  <a:pt x="620" y="114"/>
                </a:cubicBezTo>
                <a:cubicBezTo>
                  <a:pt x="615" y="111"/>
                  <a:pt x="593" y="106"/>
                  <a:pt x="582" y="106"/>
                </a:cubicBezTo>
                <a:cubicBezTo>
                  <a:pt x="527" y="106"/>
                  <a:pt x="488" y="152"/>
                  <a:pt x="488" y="220"/>
                </a:cubicBezTo>
                <a:cubicBezTo>
                  <a:pt x="488" y="278"/>
                  <a:pt x="521" y="320"/>
                  <a:pt x="566" y="320"/>
                </a:cubicBezTo>
                <a:cubicBezTo>
                  <a:pt x="579" y="320"/>
                  <a:pt x="590" y="317"/>
                  <a:pt x="602" y="308"/>
                </a:cubicBezTo>
                <a:cubicBezTo>
                  <a:pt x="609" y="303"/>
                  <a:pt x="620" y="294"/>
                  <a:pt x="623" y="291"/>
                </a:cubicBezTo>
                <a:cubicBezTo>
                  <a:pt x="625" y="289"/>
                  <a:pt x="627" y="289"/>
                  <a:pt x="627" y="289"/>
                </a:cubicBezTo>
                <a:cubicBezTo>
                  <a:pt x="630" y="289"/>
                  <a:pt x="630" y="289"/>
                  <a:pt x="631" y="299"/>
                </a:cubicBezTo>
                <a:cubicBezTo>
                  <a:pt x="632" y="317"/>
                  <a:pt x="632" y="317"/>
                  <a:pt x="632" y="317"/>
                </a:cubicBezTo>
                <a:cubicBezTo>
                  <a:pt x="632" y="322"/>
                  <a:pt x="634" y="324"/>
                  <a:pt x="637" y="324"/>
                </a:cubicBezTo>
                <a:cubicBezTo>
                  <a:pt x="638" y="324"/>
                  <a:pt x="641" y="324"/>
                  <a:pt x="644" y="323"/>
                </a:cubicBezTo>
                <a:cubicBezTo>
                  <a:pt x="697" y="313"/>
                  <a:pt x="697" y="313"/>
                  <a:pt x="697" y="313"/>
                </a:cubicBezTo>
                <a:cubicBezTo>
                  <a:pt x="704" y="312"/>
                  <a:pt x="705" y="310"/>
                  <a:pt x="705" y="306"/>
                </a:cubicBezTo>
                <a:cubicBezTo>
                  <a:pt x="705" y="298"/>
                  <a:pt x="705" y="298"/>
                  <a:pt x="705" y="298"/>
                </a:cubicBezTo>
                <a:cubicBezTo>
                  <a:pt x="705" y="296"/>
                  <a:pt x="703" y="294"/>
                  <a:pt x="700" y="294"/>
                </a:cubicBezTo>
                <a:close/>
                <a:moveTo>
                  <a:pt x="585" y="285"/>
                </a:moveTo>
                <a:cubicBezTo>
                  <a:pt x="556" y="285"/>
                  <a:pt x="537" y="253"/>
                  <a:pt x="537" y="207"/>
                </a:cubicBezTo>
                <a:cubicBezTo>
                  <a:pt x="537" y="165"/>
                  <a:pt x="556" y="135"/>
                  <a:pt x="585" y="135"/>
                </a:cubicBezTo>
                <a:cubicBezTo>
                  <a:pt x="599" y="135"/>
                  <a:pt x="612" y="143"/>
                  <a:pt x="619" y="156"/>
                </a:cubicBezTo>
                <a:cubicBezTo>
                  <a:pt x="625" y="168"/>
                  <a:pt x="628" y="185"/>
                  <a:pt x="628" y="211"/>
                </a:cubicBezTo>
                <a:cubicBezTo>
                  <a:pt x="628" y="261"/>
                  <a:pt x="614" y="285"/>
                  <a:pt x="585" y="285"/>
                </a:cubicBezTo>
                <a:close/>
                <a:moveTo>
                  <a:pt x="857" y="106"/>
                </a:moveTo>
                <a:cubicBezTo>
                  <a:pt x="837" y="106"/>
                  <a:pt x="827" y="110"/>
                  <a:pt x="814" y="124"/>
                </a:cubicBezTo>
                <a:cubicBezTo>
                  <a:pt x="805" y="134"/>
                  <a:pt x="800" y="139"/>
                  <a:pt x="798" y="139"/>
                </a:cubicBezTo>
                <a:cubicBezTo>
                  <a:pt x="797" y="139"/>
                  <a:pt x="796" y="138"/>
                  <a:pt x="796" y="136"/>
                </a:cubicBezTo>
                <a:cubicBezTo>
                  <a:pt x="796" y="134"/>
                  <a:pt x="796" y="134"/>
                  <a:pt x="796" y="134"/>
                </a:cubicBezTo>
                <a:cubicBezTo>
                  <a:pt x="796" y="126"/>
                  <a:pt x="796" y="126"/>
                  <a:pt x="796" y="126"/>
                </a:cubicBezTo>
                <a:cubicBezTo>
                  <a:pt x="797" y="114"/>
                  <a:pt x="797" y="95"/>
                  <a:pt x="797" y="69"/>
                </a:cubicBezTo>
                <a:cubicBezTo>
                  <a:pt x="797" y="35"/>
                  <a:pt x="798" y="23"/>
                  <a:pt x="798" y="13"/>
                </a:cubicBezTo>
                <a:cubicBezTo>
                  <a:pt x="799" y="10"/>
                  <a:pt x="799" y="8"/>
                  <a:pt x="799" y="7"/>
                </a:cubicBezTo>
                <a:cubicBezTo>
                  <a:pt x="799" y="3"/>
                  <a:pt x="797" y="0"/>
                  <a:pt x="794" y="0"/>
                </a:cubicBezTo>
                <a:cubicBezTo>
                  <a:pt x="786" y="1"/>
                  <a:pt x="786" y="1"/>
                  <a:pt x="786" y="1"/>
                </a:cubicBezTo>
                <a:cubicBezTo>
                  <a:pt x="727" y="10"/>
                  <a:pt x="727" y="10"/>
                  <a:pt x="727" y="10"/>
                </a:cubicBezTo>
                <a:cubicBezTo>
                  <a:pt x="721" y="11"/>
                  <a:pt x="720" y="12"/>
                  <a:pt x="720" y="16"/>
                </a:cubicBezTo>
                <a:cubicBezTo>
                  <a:pt x="720" y="23"/>
                  <a:pt x="720" y="23"/>
                  <a:pt x="720" y="23"/>
                </a:cubicBezTo>
                <a:cubicBezTo>
                  <a:pt x="720" y="28"/>
                  <a:pt x="722" y="30"/>
                  <a:pt x="732" y="30"/>
                </a:cubicBezTo>
                <a:cubicBezTo>
                  <a:pt x="744" y="32"/>
                  <a:pt x="748" y="35"/>
                  <a:pt x="749" y="45"/>
                </a:cubicBezTo>
                <a:cubicBezTo>
                  <a:pt x="750" y="53"/>
                  <a:pt x="750" y="94"/>
                  <a:pt x="750" y="130"/>
                </a:cubicBezTo>
                <a:cubicBezTo>
                  <a:pt x="750" y="153"/>
                  <a:pt x="750" y="153"/>
                  <a:pt x="750" y="153"/>
                </a:cubicBezTo>
                <a:cubicBezTo>
                  <a:pt x="750" y="204"/>
                  <a:pt x="749" y="248"/>
                  <a:pt x="749" y="284"/>
                </a:cubicBezTo>
                <a:cubicBezTo>
                  <a:pt x="749" y="289"/>
                  <a:pt x="749" y="289"/>
                  <a:pt x="749" y="289"/>
                </a:cubicBezTo>
                <a:cubicBezTo>
                  <a:pt x="749" y="296"/>
                  <a:pt x="751" y="299"/>
                  <a:pt x="756" y="302"/>
                </a:cubicBezTo>
                <a:cubicBezTo>
                  <a:pt x="773" y="312"/>
                  <a:pt x="803" y="320"/>
                  <a:pt x="825" y="320"/>
                </a:cubicBezTo>
                <a:cubicBezTo>
                  <a:pt x="890" y="320"/>
                  <a:pt x="934" y="273"/>
                  <a:pt x="934" y="203"/>
                </a:cubicBezTo>
                <a:cubicBezTo>
                  <a:pt x="934" y="143"/>
                  <a:pt x="904" y="106"/>
                  <a:pt x="857" y="106"/>
                </a:cubicBezTo>
                <a:close/>
                <a:moveTo>
                  <a:pt x="831" y="293"/>
                </a:moveTo>
                <a:cubicBezTo>
                  <a:pt x="818" y="293"/>
                  <a:pt x="804" y="286"/>
                  <a:pt x="800" y="278"/>
                </a:cubicBezTo>
                <a:cubicBezTo>
                  <a:pt x="797" y="270"/>
                  <a:pt x="795" y="259"/>
                  <a:pt x="795" y="227"/>
                </a:cubicBezTo>
                <a:cubicBezTo>
                  <a:pt x="795" y="201"/>
                  <a:pt x="797" y="184"/>
                  <a:pt x="802" y="173"/>
                </a:cubicBezTo>
                <a:cubicBezTo>
                  <a:pt x="809" y="153"/>
                  <a:pt x="825" y="141"/>
                  <a:pt x="841" y="141"/>
                </a:cubicBezTo>
                <a:cubicBezTo>
                  <a:pt x="868" y="141"/>
                  <a:pt x="886" y="169"/>
                  <a:pt x="886" y="213"/>
                </a:cubicBezTo>
                <a:cubicBezTo>
                  <a:pt x="886" y="259"/>
                  <a:pt x="862" y="293"/>
                  <a:pt x="831" y="293"/>
                </a:cubicBezTo>
                <a:close/>
                <a:moveTo>
                  <a:pt x="1072" y="106"/>
                </a:moveTo>
                <a:cubicBezTo>
                  <a:pt x="1040" y="106"/>
                  <a:pt x="1016" y="116"/>
                  <a:pt x="997" y="136"/>
                </a:cubicBezTo>
                <a:cubicBezTo>
                  <a:pt x="978" y="157"/>
                  <a:pt x="967" y="186"/>
                  <a:pt x="967" y="218"/>
                </a:cubicBezTo>
                <a:cubicBezTo>
                  <a:pt x="967" y="281"/>
                  <a:pt x="1005" y="320"/>
                  <a:pt x="1064" y="320"/>
                </a:cubicBezTo>
                <a:cubicBezTo>
                  <a:pt x="1099" y="320"/>
                  <a:pt x="1127" y="308"/>
                  <a:pt x="1146" y="285"/>
                </a:cubicBezTo>
                <a:cubicBezTo>
                  <a:pt x="1162" y="265"/>
                  <a:pt x="1172" y="236"/>
                  <a:pt x="1172" y="208"/>
                </a:cubicBezTo>
                <a:cubicBezTo>
                  <a:pt x="1172" y="186"/>
                  <a:pt x="1166" y="166"/>
                  <a:pt x="1157" y="149"/>
                </a:cubicBezTo>
                <a:cubicBezTo>
                  <a:pt x="1141" y="121"/>
                  <a:pt x="1110" y="106"/>
                  <a:pt x="1072" y="106"/>
                </a:cubicBezTo>
                <a:close/>
                <a:moveTo>
                  <a:pt x="1072" y="288"/>
                </a:moveTo>
                <a:cubicBezTo>
                  <a:pt x="1039" y="288"/>
                  <a:pt x="1016" y="255"/>
                  <a:pt x="1016" y="210"/>
                </a:cubicBezTo>
                <a:cubicBezTo>
                  <a:pt x="1016" y="168"/>
                  <a:pt x="1038" y="137"/>
                  <a:pt x="1068" y="137"/>
                </a:cubicBezTo>
                <a:cubicBezTo>
                  <a:pt x="1100" y="137"/>
                  <a:pt x="1123" y="170"/>
                  <a:pt x="1123" y="217"/>
                </a:cubicBezTo>
                <a:cubicBezTo>
                  <a:pt x="1123" y="257"/>
                  <a:pt x="1101" y="288"/>
                  <a:pt x="1072" y="288"/>
                </a:cubicBezTo>
                <a:close/>
                <a:moveTo>
                  <a:pt x="1429" y="300"/>
                </a:moveTo>
                <a:cubicBezTo>
                  <a:pt x="1429" y="305"/>
                  <a:pt x="1429" y="305"/>
                  <a:pt x="1429" y="305"/>
                </a:cubicBezTo>
                <a:cubicBezTo>
                  <a:pt x="1429" y="310"/>
                  <a:pt x="1427" y="312"/>
                  <a:pt x="1422" y="312"/>
                </a:cubicBezTo>
                <a:cubicBezTo>
                  <a:pt x="1366" y="320"/>
                  <a:pt x="1366" y="320"/>
                  <a:pt x="1366" y="320"/>
                </a:cubicBezTo>
                <a:cubicBezTo>
                  <a:pt x="1363" y="320"/>
                  <a:pt x="1361" y="321"/>
                  <a:pt x="1360" y="321"/>
                </a:cubicBezTo>
                <a:cubicBezTo>
                  <a:pt x="1355" y="321"/>
                  <a:pt x="1355" y="321"/>
                  <a:pt x="1353" y="292"/>
                </a:cubicBezTo>
                <a:cubicBezTo>
                  <a:pt x="1352" y="286"/>
                  <a:pt x="1351" y="283"/>
                  <a:pt x="1349" y="283"/>
                </a:cubicBezTo>
                <a:cubicBezTo>
                  <a:pt x="1347" y="283"/>
                  <a:pt x="1345" y="284"/>
                  <a:pt x="1340" y="290"/>
                </a:cubicBezTo>
                <a:cubicBezTo>
                  <a:pt x="1312" y="315"/>
                  <a:pt x="1304" y="320"/>
                  <a:pt x="1282" y="320"/>
                </a:cubicBezTo>
                <a:cubicBezTo>
                  <a:pt x="1267" y="320"/>
                  <a:pt x="1251" y="316"/>
                  <a:pt x="1240" y="309"/>
                </a:cubicBezTo>
                <a:cubicBezTo>
                  <a:pt x="1227" y="301"/>
                  <a:pt x="1221" y="286"/>
                  <a:pt x="1221" y="263"/>
                </a:cubicBezTo>
                <a:cubicBezTo>
                  <a:pt x="1221" y="260"/>
                  <a:pt x="1221" y="253"/>
                  <a:pt x="1221" y="246"/>
                </a:cubicBezTo>
                <a:cubicBezTo>
                  <a:pt x="1221" y="224"/>
                  <a:pt x="1221" y="224"/>
                  <a:pt x="1221" y="224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1" y="139"/>
                  <a:pt x="1220" y="135"/>
                  <a:pt x="1204" y="133"/>
                </a:cubicBezTo>
                <a:cubicBezTo>
                  <a:pt x="1194" y="132"/>
                  <a:pt x="1192" y="131"/>
                  <a:pt x="1192" y="126"/>
                </a:cubicBezTo>
                <a:cubicBezTo>
                  <a:pt x="1192" y="119"/>
                  <a:pt x="1192" y="119"/>
                  <a:pt x="1192" y="119"/>
                </a:cubicBezTo>
                <a:cubicBezTo>
                  <a:pt x="1192" y="114"/>
                  <a:pt x="1194" y="114"/>
                  <a:pt x="1199" y="113"/>
                </a:cubicBezTo>
                <a:cubicBezTo>
                  <a:pt x="1260" y="107"/>
                  <a:pt x="1260" y="107"/>
                  <a:pt x="1260" y="107"/>
                </a:cubicBezTo>
                <a:cubicBezTo>
                  <a:pt x="1264" y="106"/>
                  <a:pt x="1267" y="106"/>
                  <a:pt x="1267" y="106"/>
                </a:cubicBezTo>
                <a:cubicBezTo>
                  <a:pt x="1270" y="106"/>
                  <a:pt x="1271" y="108"/>
                  <a:pt x="1271" y="111"/>
                </a:cubicBezTo>
                <a:cubicBezTo>
                  <a:pt x="1271" y="113"/>
                  <a:pt x="1271" y="116"/>
                  <a:pt x="1271" y="120"/>
                </a:cubicBezTo>
                <a:cubicBezTo>
                  <a:pt x="1269" y="140"/>
                  <a:pt x="1268" y="166"/>
                  <a:pt x="1268" y="186"/>
                </a:cubicBezTo>
                <a:cubicBezTo>
                  <a:pt x="1268" y="219"/>
                  <a:pt x="1268" y="219"/>
                  <a:pt x="1268" y="219"/>
                </a:cubicBezTo>
                <a:cubicBezTo>
                  <a:pt x="1268" y="257"/>
                  <a:pt x="1269" y="263"/>
                  <a:pt x="1275" y="272"/>
                </a:cubicBezTo>
                <a:cubicBezTo>
                  <a:pt x="1280" y="279"/>
                  <a:pt x="1289" y="283"/>
                  <a:pt x="1301" y="283"/>
                </a:cubicBezTo>
                <a:cubicBezTo>
                  <a:pt x="1320" y="283"/>
                  <a:pt x="1337" y="274"/>
                  <a:pt x="1344" y="260"/>
                </a:cubicBezTo>
                <a:cubicBezTo>
                  <a:pt x="1350" y="250"/>
                  <a:pt x="1351" y="240"/>
                  <a:pt x="1351" y="207"/>
                </a:cubicBezTo>
                <a:cubicBezTo>
                  <a:pt x="1351" y="187"/>
                  <a:pt x="1351" y="187"/>
                  <a:pt x="1351" y="187"/>
                </a:cubicBezTo>
                <a:cubicBezTo>
                  <a:pt x="1351" y="171"/>
                  <a:pt x="1350" y="149"/>
                  <a:pt x="1349" y="145"/>
                </a:cubicBezTo>
                <a:cubicBezTo>
                  <a:pt x="1348" y="137"/>
                  <a:pt x="1344" y="134"/>
                  <a:pt x="1333" y="133"/>
                </a:cubicBezTo>
                <a:cubicBezTo>
                  <a:pt x="1324" y="132"/>
                  <a:pt x="1322" y="131"/>
                  <a:pt x="1322" y="126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22" y="114"/>
                  <a:pt x="1323" y="113"/>
                  <a:pt x="1329" y="113"/>
                </a:cubicBezTo>
                <a:cubicBezTo>
                  <a:pt x="1388" y="106"/>
                  <a:pt x="1388" y="106"/>
                  <a:pt x="1388" y="106"/>
                </a:cubicBezTo>
                <a:cubicBezTo>
                  <a:pt x="1390" y="106"/>
                  <a:pt x="1393" y="106"/>
                  <a:pt x="1394" y="106"/>
                </a:cubicBezTo>
                <a:cubicBezTo>
                  <a:pt x="1398" y="106"/>
                  <a:pt x="1400" y="107"/>
                  <a:pt x="1400" y="111"/>
                </a:cubicBezTo>
                <a:cubicBezTo>
                  <a:pt x="1399" y="122"/>
                  <a:pt x="1399" y="122"/>
                  <a:pt x="1399" y="122"/>
                </a:cubicBezTo>
                <a:cubicBezTo>
                  <a:pt x="1399" y="133"/>
                  <a:pt x="1399" y="133"/>
                  <a:pt x="1398" y="151"/>
                </a:cubicBezTo>
                <a:cubicBezTo>
                  <a:pt x="1398" y="158"/>
                  <a:pt x="1398" y="168"/>
                  <a:pt x="1398" y="178"/>
                </a:cubicBezTo>
                <a:cubicBezTo>
                  <a:pt x="1398" y="207"/>
                  <a:pt x="1398" y="207"/>
                  <a:pt x="1398" y="207"/>
                </a:cubicBezTo>
                <a:cubicBezTo>
                  <a:pt x="1398" y="246"/>
                  <a:pt x="1399" y="269"/>
                  <a:pt x="1400" y="276"/>
                </a:cubicBezTo>
                <a:cubicBezTo>
                  <a:pt x="1401" y="288"/>
                  <a:pt x="1405" y="291"/>
                  <a:pt x="1421" y="293"/>
                </a:cubicBezTo>
                <a:cubicBezTo>
                  <a:pt x="1427" y="293"/>
                  <a:pt x="1429" y="295"/>
                  <a:pt x="1429" y="300"/>
                </a:cubicBezTo>
                <a:close/>
                <a:moveTo>
                  <a:pt x="1662" y="294"/>
                </a:moveTo>
                <a:cubicBezTo>
                  <a:pt x="1645" y="292"/>
                  <a:pt x="1642" y="291"/>
                  <a:pt x="1639" y="283"/>
                </a:cubicBezTo>
                <a:cubicBezTo>
                  <a:pt x="1636" y="277"/>
                  <a:pt x="1635" y="263"/>
                  <a:pt x="1635" y="209"/>
                </a:cubicBezTo>
                <a:cubicBezTo>
                  <a:pt x="1635" y="135"/>
                  <a:pt x="1635" y="135"/>
                  <a:pt x="1635" y="135"/>
                </a:cubicBezTo>
                <a:cubicBezTo>
                  <a:pt x="1638" y="8"/>
                  <a:pt x="1638" y="8"/>
                  <a:pt x="1638" y="8"/>
                </a:cubicBezTo>
                <a:cubicBezTo>
                  <a:pt x="1638" y="3"/>
                  <a:pt x="1636" y="0"/>
                  <a:pt x="1633" y="0"/>
                </a:cubicBezTo>
                <a:cubicBezTo>
                  <a:pt x="1632" y="0"/>
                  <a:pt x="1630" y="0"/>
                  <a:pt x="1628" y="1"/>
                </a:cubicBezTo>
                <a:cubicBezTo>
                  <a:pt x="1568" y="9"/>
                  <a:pt x="1568" y="9"/>
                  <a:pt x="1568" y="9"/>
                </a:cubicBezTo>
                <a:cubicBezTo>
                  <a:pt x="1562" y="10"/>
                  <a:pt x="1560" y="11"/>
                  <a:pt x="1560" y="15"/>
                </a:cubicBezTo>
                <a:cubicBezTo>
                  <a:pt x="1560" y="23"/>
                  <a:pt x="1560" y="23"/>
                  <a:pt x="1560" y="23"/>
                </a:cubicBezTo>
                <a:cubicBezTo>
                  <a:pt x="1560" y="29"/>
                  <a:pt x="1562" y="30"/>
                  <a:pt x="1569" y="31"/>
                </a:cubicBezTo>
                <a:cubicBezTo>
                  <a:pt x="1587" y="34"/>
                  <a:pt x="1588" y="35"/>
                  <a:pt x="1588" y="57"/>
                </a:cubicBezTo>
                <a:cubicBezTo>
                  <a:pt x="1589" y="101"/>
                  <a:pt x="1589" y="101"/>
                  <a:pt x="1589" y="101"/>
                </a:cubicBezTo>
                <a:cubicBezTo>
                  <a:pt x="1589" y="108"/>
                  <a:pt x="1589" y="108"/>
                  <a:pt x="1589" y="109"/>
                </a:cubicBezTo>
                <a:cubicBezTo>
                  <a:pt x="1589" y="112"/>
                  <a:pt x="1588" y="116"/>
                  <a:pt x="1586" y="116"/>
                </a:cubicBezTo>
                <a:cubicBezTo>
                  <a:pt x="1586" y="116"/>
                  <a:pt x="1584" y="115"/>
                  <a:pt x="1583" y="114"/>
                </a:cubicBezTo>
                <a:cubicBezTo>
                  <a:pt x="1578" y="111"/>
                  <a:pt x="1556" y="106"/>
                  <a:pt x="1545" y="106"/>
                </a:cubicBezTo>
                <a:cubicBezTo>
                  <a:pt x="1490" y="106"/>
                  <a:pt x="1451" y="152"/>
                  <a:pt x="1451" y="220"/>
                </a:cubicBezTo>
                <a:cubicBezTo>
                  <a:pt x="1451" y="278"/>
                  <a:pt x="1484" y="320"/>
                  <a:pt x="1528" y="320"/>
                </a:cubicBezTo>
                <a:cubicBezTo>
                  <a:pt x="1542" y="320"/>
                  <a:pt x="1553" y="317"/>
                  <a:pt x="1565" y="308"/>
                </a:cubicBezTo>
                <a:cubicBezTo>
                  <a:pt x="1572" y="303"/>
                  <a:pt x="1583" y="294"/>
                  <a:pt x="1586" y="291"/>
                </a:cubicBezTo>
                <a:cubicBezTo>
                  <a:pt x="1588" y="289"/>
                  <a:pt x="1590" y="289"/>
                  <a:pt x="1590" y="289"/>
                </a:cubicBezTo>
                <a:cubicBezTo>
                  <a:pt x="1593" y="289"/>
                  <a:pt x="1593" y="289"/>
                  <a:pt x="1594" y="299"/>
                </a:cubicBezTo>
                <a:cubicBezTo>
                  <a:pt x="1595" y="317"/>
                  <a:pt x="1595" y="317"/>
                  <a:pt x="1595" y="317"/>
                </a:cubicBezTo>
                <a:cubicBezTo>
                  <a:pt x="1595" y="322"/>
                  <a:pt x="1597" y="324"/>
                  <a:pt x="1600" y="324"/>
                </a:cubicBezTo>
                <a:cubicBezTo>
                  <a:pt x="1601" y="324"/>
                  <a:pt x="1604" y="324"/>
                  <a:pt x="1607" y="323"/>
                </a:cubicBezTo>
                <a:cubicBezTo>
                  <a:pt x="1660" y="313"/>
                  <a:pt x="1660" y="313"/>
                  <a:pt x="1660" y="313"/>
                </a:cubicBezTo>
                <a:cubicBezTo>
                  <a:pt x="1667" y="312"/>
                  <a:pt x="1668" y="310"/>
                  <a:pt x="1668" y="306"/>
                </a:cubicBezTo>
                <a:cubicBezTo>
                  <a:pt x="1668" y="298"/>
                  <a:pt x="1668" y="298"/>
                  <a:pt x="1668" y="298"/>
                </a:cubicBezTo>
                <a:cubicBezTo>
                  <a:pt x="1668" y="296"/>
                  <a:pt x="1666" y="294"/>
                  <a:pt x="1662" y="294"/>
                </a:cubicBezTo>
                <a:close/>
                <a:moveTo>
                  <a:pt x="1548" y="285"/>
                </a:moveTo>
                <a:cubicBezTo>
                  <a:pt x="1519" y="285"/>
                  <a:pt x="1499" y="253"/>
                  <a:pt x="1499" y="207"/>
                </a:cubicBezTo>
                <a:cubicBezTo>
                  <a:pt x="1499" y="165"/>
                  <a:pt x="1519" y="135"/>
                  <a:pt x="1548" y="135"/>
                </a:cubicBezTo>
                <a:cubicBezTo>
                  <a:pt x="1562" y="135"/>
                  <a:pt x="1575" y="143"/>
                  <a:pt x="1582" y="156"/>
                </a:cubicBezTo>
                <a:cubicBezTo>
                  <a:pt x="1588" y="168"/>
                  <a:pt x="1591" y="185"/>
                  <a:pt x="1591" y="211"/>
                </a:cubicBezTo>
                <a:cubicBezTo>
                  <a:pt x="1591" y="261"/>
                  <a:pt x="1577" y="285"/>
                  <a:pt x="1548" y="285"/>
                </a:cubicBezTo>
                <a:close/>
                <a:moveTo>
                  <a:pt x="2082" y="28"/>
                </a:moveTo>
                <a:cubicBezTo>
                  <a:pt x="2082" y="36"/>
                  <a:pt x="2082" y="36"/>
                  <a:pt x="2082" y="36"/>
                </a:cubicBezTo>
                <a:cubicBezTo>
                  <a:pt x="2082" y="42"/>
                  <a:pt x="2080" y="43"/>
                  <a:pt x="2071" y="45"/>
                </a:cubicBezTo>
                <a:cubicBezTo>
                  <a:pt x="2057" y="49"/>
                  <a:pt x="2055" y="52"/>
                  <a:pt x="2054" y="62"/>
                </a:cubicBezTo>
                <a:cubicBezTo>
                  <a:pt x="2054" y="76"/>
                  <a:pt x="2053" y="111"/>
                  <a:pt x="2053" y="134"/>
                </a:cubicBezTo>
                <a:cubicBezTo>
                  <a:pt x="2053" y="175"/>
                  <a:pt x="2053" y="175"/>
                  <a:pt x="2053" y="175"/>
                </a:cubicBezTo>
                <a:cubicBezTo>
                  <a:pt x="2053" y="224"/>
                  <a:pt x="2053" y="236"/>
                  <a:pt x="2049" y="251"/>
                </a:cubicBezTo>
                <a:cubicBezTo>
                  <a:pt x="2039" y="296"/>
                  <a:pt x="2000" y="320"/>
                  <a:pt x="1935" y="320"/>
                </a:cubicBezTo>
                <a:cubicBezTo>
                  <a:pt x="1885" y="320"/>
                  <a:pt x="1849" y="304"/>
                  <a:pt x="1834" y="274"/>
                </a:cubicBezTo>
                <a:cubicBezTo>
                  <a:pt x="1826" y="256"/>
                  <a:pt x="1823" y="237"/>
                  <a:pt x="1823" y="176"/>
                </a:cubicBezTo>
                <a:cubicBezTo>
                  <a:pt x="1823" y="134"/>
                  <a:pt x="1823" y="134"/>
                  <a:pt x="1823" y="134"/>
                </a:cubicBezTo>
                <a:cubicBezTo>
                  <a:pt x="1823" y="108"/>
                  <a:pt x="1823" y="79"/>
                  <a:pt x="1823" y="62"/>
                </a:cubicBezTo>
                <a:cubicBezTo>
                  <a:pt x="1822" y="52"/>
                  <a:pt x="1819" y="49"/>
                  <a:pt x="1805" y="45"/>
                </a:cubicBezTo>
                <a:cubicBezTo>
                  <a:pt x="1796" y="43"/>
                  <a:pt x="1794" y="42"/>
                  <a:pt x="1794" y="36"/>
                </a:cubicBezTo>
                <a:cubicBezTo>
                  <a:pt x="1794" y="28"/>
                  <a:pt x="1794" y="28"/>
                  <a:pt x="1794" y="28"/>
                </a:cubicBezTo>
                <a:cubicBezTo>
                  <a:pt x="1794" y="23"/>
                  <a:pt x="1796" y="21"/>
                  <a:pt x="1800" y="21"/>
                </a:cubicBezTo>
                <a:cubicBezTo>
                  <a:pt x="1802" y="21"/>
                  <a:pt x="1809" y="21"/>
                  <a:pt x="1817" y="22"/>
                </a:cubicBezTo>
                <a:cubicBezTo>
                  <a:pt x="1824" y="22"/>
                  <a:pt x="1836" y="23"/>
                  <a:pt x="1848" y="23"/>
                </a:cubicBezTo>
                <a:cubicBezTo>
                  <a:pt x="1863" y="23"/>
                  <a:pt x="1873" y="22"/>
                  <a:pt x="1882" y="22"/>
                </a:cubicBezTo>
                <a:cubicBezTo>
                  <a:pt x="1888" y="21"/>
                  <a:pt x="1895" y="21"/>
                  <a:pt x="1898" y="21"/>
                </a:cubicBezTo>
                <a:cubicBezTo>
                  <a:pt x="1902" y="21"/>
                  <a:pt x="1903" y="23"/>
                  <a:pt x="1903" y="28"/>
                </a:cubicBezTo>
                <a:cubicBezTo>
                  <a:pt x="1903" y="36"/>
                  <a:pt x="1903" y="36"/>
                  <a:pt x="1903" y="36"/>
                </a:cubicBezTo>
                <a:cubicBezTo>
                  <a:pt x="1903" y="42"/>
                  <a:pt x="1901" y="43"/>
                  <a:pt x="1893" y="45"/>
                </a:cubicBezTo>
                <a:cubicBezTo>
                  <a:pt x="1879" y="49"/>
                  <a:pt x="1876" y="52"/>
                  <a:pt x="1875" y="62"/>
                </a:cubicBezTo>
                <a:cubicBezTo>
                  <a:pt x="1875" y="76"/>
                  <a:pt x="1875" y="113"/>
                  <a:pt x="1875" y="134"/>
                </a:cubicBezTo>
                <a:cubicBezTo>
                  <a:pt x="1875" y="178"/>
                  <a:pt x="1875" y="178"/>
                  <a:pt x="1875" y="178"/>
                </a:cubicBezTo>
                <a:cubicBezTo>
                  <a:pt x="1875" y="226"/>
                  <a:pt x="1877" y="245"/>
                  <a:pt x="1884" y="258"/>
                </a:cubicBezTo>
                <a:cubicBezTo>
                  <a:pt x="1895" y="278"/>
                  <a:pt x="1918" y="290"/>
                  <a:pt x="1946" y="290"/>
                </a:cubicBezTo>
                <a:cubicBezTo>
                  <a:pt x="1981" y="290"/>
                  <a:pt x="2005" y="276"/>
                  <a:pt x="2014" y="251"/>
                </a:cubicBezTo>
                <a:cubicBezTo>
                  <a:pt x="2019" y="235"/>
                  <a:pt x="2019" y="228"/>
                  <a:pt x="2019" y="176"/>
                </a:cubicBezTo>
                <a:cubicBezTo>
                  <a:pt x="2019" y="134"/>
                  <a:pt x="2019" y="134"/>
                  <a:pt x="2019" y="134"/>
                </a:cubicBezTo>
                <a:cubicBezTo>
                  <a:pt x="2019" y="110"/>
                  <a:pt x="2019" y="78"/>
                  <a:pt x="2019" y="62"/>
                </a:cubicBezTo>
                <a:cubicBezTo>
                  <a:pt x="2018" y="52"/>
                  <a:pt x="2015" y="49"/>
                  <a:pt x="2002" y="45"/>
                </a:cubicBezTo>
                <a:cubicBezTo>
                  <a:pt x="1992" y="43"/>
                  <a:pt x="1991" y="42"/>
                  <a:pt x="1991" y="36"/>
                </a:cubicBezTo>
                <a:cubicBezTo>
                  <a:pt x="1991" y="28"/>
                  <a:pt x="1991" y="28"/>
                  <a:pt x="1991" y="28"/>
                </a:cubicBezTo>
                <a:cubicBezTo>
                  <a:pt x="1991" y="23"/>
                  <a:pt x="1992" y="21"/>
                  <a:pt x="1996" y="21"/>
                </a:cubicBezTo>
                <a:cubicBezTo>
                  <a:pt x="1999" y="21"/>
                  <a:pt x="2006" y="21"/>
                  <a:pt x="2013" y="22"/>
                </a:cubicBezTo>
                <a:cubicBezTo>
                  <a:pt x="2020" y="22"/>
                  <a:pt x="2028" y="23"/>
                  <a:pt x="2036" y="23"/>
                </a:cubicBezTo>
                <a:cubicBezTo>
                  <a:pt x="2045" y="23"/>
                  <a:pt x="2052" y="22"/>
                  <a:pt x="2060" y="22"/>
                </a:cubicBezTo>
                <a:cubicBezTo>
                  <a:pt x="2067" y="21"/>
                  <a:pt x="2074" y="21"/>
                  <a:pt x="2077" y="21"/>
                </a:cubicBezTo>
                <a:cubicBezTo>
                  <a:pt x="2081" y="21"/>
                  <a:pt x="2082" y="23"/>
                  <a:pt x="2082" y="28"/>
                </a:cubicBezTo>
                <a:close/>
                <a:moveTo>
                  <a:pt x="2339" y="303"/>
                </a:moveTo>
                <a:cubicBezTo>
                  <a:pt x="2339" y="310"/>
                  <a:pt x="2339" y="310"/>
                  <a:pt x="2339" y="310"/>
                </a:cubicBezTo>
                <a:cubicBezTo>
                  <a:pt x="2339" y="314"/>
                  <a:pt x="2338" y="315"/>
                  <a:pt x="2335" y="315"/>
                </a:cubicBezTo>
                <a:cubicBezTo>
                  <a:pt x="2332" y="315"/>
                  <a:pt x="2332" y="315"/>
                  <a:pt x="2332" y="315"/>
                </a:cubicBezTo>
                <a:cubicBezTo>
                  <a:pt x="2321" y="315"/>
                  <a:pt x="2302" y="314"/>
                  <a:pt x="2287" y="314"/>
                </a:cubicBezTo>
                <a:cubicBezTo>
                  <a:pt x="2271" y="314"/>
                  <a:pt x="2252" y="315"/>
                  <a:pt x="2242" y="315"/>
                </a:cubicBezTo>
                <a:cubicBezTo>
                  <a:pt x="2239" y="315"/>
                  <a:pt x="2239" y="315"/>
                  <a:pt x="2239" y="315"/>
                </a:cubicBezTo>
                <a:cubicBezTo>
                  <a:pt x="2236" y="315"/>
                  <a:pt x="2234" y="314"/>
                  <a:pt x="2234" y="310"/>
                </a:cubicBezTo>
                <a:cubicBezTo>
                  <a:pt x="2234" y="303"/>
                  <a:pt x="2234" y="303"/>
                  <a:pt x="2234" y="303"/>
                </a:cubicBezTo>
                <a:cubicBezTo>
                  <a:pt x="2234" y="298"/>
                  <a:pt x="2235" y="297"/>
                  <a:pt x="2247" y="293"/>
                </a:cubicBezTo>
                <a:cubicBezTo>
                  <a:pt x="2259" y="290"/>
                  <a:pt x="2262" y="287"/>
                  <a:pt x="2262" y="278"/>
                </a:cubicBezTo>
                <a:cubicBezTo>
                  <a:pt x="2263" y="269"/>
                  <a:pt x="2263" y="246"/>
                  <a:pt x="2263" y="221"/>
                </a:cubicBezTo>
                <a:cubicBezTo>
                  <a:pt x="2263" y="208"/>
                  <a:pt x="2263" y="208"/>
                  <a:pt x="2263" y="208"/>
                </a:cubicBezTo>
                <a:cubicBezTo>
                  <a:pt x="2263" y="181"/>
                  <a:pt x="2262" y="170"/>
                  <a:pt x="2259" y="161"/>
                </a:cubicBezTo>
                <a:cubicBezTo>
                  <a:pt x="2254" y="150"/>
                  <a:pt x="2243" y="144"/>
                  <a:pt x="2228" y="144"/>
                </a:cubicBezTo>
                <a:cubicBezTo>
                  <a:pt x="2212" y="144"/>
                  <a:pt x="2196" y="152"/>
                  <a:pt x="2187" y="165"/>
                </a:cubicBezTo>
                <a:cubicBezTo>
                  <a:pt x="2180" y="175"/>
                  <a:pt x="2178" y="184"/>
                  <a:pt x="2178" y="211"/>
                </a:cubicBezTo>
                <a:cubicBezTo>
                  <a:pt x="2178" y="221"/>
                  <a:pt x="2178" y="221"/>
                  <a:pt x="2178" y="221"/>
                </a:cubicBezTo>
                <a:cubicBezTo>
                  <a:pt x="2178" y="247"/>
                  <a:pt x="2179" y="269"/>
                  <a:pt x="2179" y="278"/>
                </a:cubicBezTo>
                <a:cubicBezTo>
                  <a:pt x="2180" y="287"/>
                  <a:pt x="2182" y="290"/>
                  <a:pt x="2194" y="293"/>
                </a:cubicBezTo>
                <a:cubicBezTo>
                  <a:pt x="2206" y="298"/>
                  <a:pt x="2207" y="298"/>
                  <a:pt x="2207" y="303"/>
                </a:cubicBezTo>
                <a:cubicBezTo>
                  <a:pt x="2207" y="310"/>
                  <a:pt x="2207" y="310"/>
                  <a:pt x="2207" y="310"/>
                </a:cubicBezTo>
                <a:cubicBezTo>
                  <a:pt x="2207" y="314"/>
                  <a:pt x="2206" y="315"/>
                  <a:pt x="2202" y="315"/>
                </a:cubicBezTo>
                <a:cubicBezTo>
                  <a:pt x="2199" y="315"/>
                  <a:pt x="2199" y="315"/>
                  <a:pt x="2199" y="315"/>
                </a:cubicBezTo>
                <a:cubicBezTo>
                  <a:pt x="2189" y="315"/>
                  <a:pt x="2170" y="314"/>
                  <a:pt x="2155" y="314"/>
                </a:cubicBezTo>
                <a:cubicBezTo>
                  <a:pt x="2139" y="314"/>
                  <a:pt x="2119" y="315"/>
                  <a:pt x="2110" y="315"/>
                </a:cubicBezTo>
                <a:cubicBezTo>
                  <a:pt x="2107" y="315"/>
                  <a:pt x="2107" y="315"/>
                  <a:pt x="2107" y="315"/>
                </a:cubicBezTo>
                <a:cubicBezTo>
                  <a:pt x="2103" y="315"/>
                  <a:pt x="2102" y="314"/>
                  <a:pt x="2102" y="310"/>
                </a:cubicBezTo>
                <a:cubicBezTo>
                  <a:pt x="2102" y="303"/>
                  <a:pt x="2102" y="303"/>
                  <a:pt x="2102" y="303"/>
                </a:cubicBezTo>
                <a:cubicBezTo>
                  <a:pt x="2102" y="298"/>
                  <a:pt x="2103" y="297"/>
                  <a:pt x="2115" y="293"/>
                </a:cubicBezTo>
                <a:cubicBezTo>
                  <a:pt x="2127" y="290"/>
                  <a:pt x="2130" y="287"/>
                  <a:pt x="2130" y="278"/>
                </a:cubicBezTo>
                <a:cubicBezTo>
                  <a:pt x="2131" y="270"/>
                  <a:pt x="2131" y="247"/>
                  <a:pt x="2131" y="221"/>
                </a:cubicBezTo>
                <a:cubicBezTo>
                  <a:pt x="2131" y="207"/>
                  <a:pt x="2131" y="207"/>
                  <a:pt x="2131" y="207"/>
                </a:cubicBezTo>
                <a:cubicBezTo>
                  <a:pt x="2131" y="186"/>
                  <a:pt x="2129" y="154"/>
                  <a:pt x="2126" y="146"/>
                </a:cubicBezTo>
                <a:cubicBezTo>
                  <a:pt x="2124" y="139"/>
                  <a:pt x="2120" y="137"/>
                  <a:pt x="2107" y="136"/>
                </a:cubicBezTo>
                <a:cubicBezTo>
                  <a:pt x="2098" y="135"/>
                  <a:pt x="2096" y="134"/>
                  <a:pt x="2096" y="131"/>
                </a:cubicBezTo>
                <a:cubicBezTo>
                  <a:pt x="2096" y="122"/>
                  <a:pt x="2096" y="122"/>
                  <a:pt x="2096" y="122"/>
                </a:cubicBezTo>
                <a:cubicBezTo>
                  <a:pt x="2096" y="116"/>
                  <a:pt x="2096" y="115"/>
                  <a:pt x="2102" y="114"/>
                </a:cubicBezTo>
                <a:cubicBezTo>
                  <a:pt x="2160" y="107"/>
                  <a:pt x="2160" y="107"/>
                  <a:pt x="2160" y="107"/>
                </a:cubicBezTo>
                <a:cubicBezTo>
                  <a:pt x="2163" y="106"/>
                  <a:pt x="2166" y="106"/>
                  <a:pt x="2167" y="106"/>
                </a:cubicBezTo>
                <a:cubicBezTo>
                  <a:pt x="2170" y="106"/>
                  <a:pt x="2172" y="109"/>
                  <a:pt x="2172" y="114"/>
                </a:cubicBezTo>
                <a:cubicBezTo>
                  <a:pt x="2173" y="117"/>
                  <a:pt x="2174" y="137"/>
                  <a:pt x="2174" y="139"/>
                </a:cubicBezTo>
                <a:cubicBezTo>
                  <a:pt x="2174" y="144"/>
                  <a:pt x="2176" y="148"/>
                  <a:pt x="2178" y="148"/>
                </a:cubicBezTo>
                <a:cubicBezTo>
                  <a:pt x="2179" y="148"/>
                  <a:pt x="2181" y="146"/>
                  <a:pt x="2182" y="145"/>
                </a:cubicBezTo>
                <a:cubicBezTo>
                  <a:pt x="2186" y="140"/>
                  <a:pt x="2186" y="140"/>
                  <a:pt x="2186" y="140"/>
                </a:cubicBezTo>
                <a:cubicBezTo>
                  <a:pt x="2194" y="132"/>
                  <a:pt x="2194" y="132"/>
                  <a:pt x="2194" y="132"/>
                </a:cubicBezTo>
                <a:cubicBezTo>
                  <a:pt x="2214" y="111"/>
                  <a:pt x="2224" y="106"/>
                  <a:pt x="2248" y="106"/>
                </a:cubicBezTo>
                <a:cubicBezTo>
                  <a:pt x="2277" y="106"/>
                  <a:pt x="2298" y="117"/>
                  <a:pt x="2306" y="137"/>
                </a:cubicBezTo>
                <a:cubicBezTo>
                  <a:pt x="2310" y="147"/>
                  <a:pt x="2310" y="147"/>
                  <a:pt x="2310" y="208"/>
                </a:cubicBezTo>
                <a:cubicBezTo>
                  <a:pt x="2310" y="221"/>
                  <a:pt x="2310" y="221"/>
                  <a:pt x="2310" y="221"/>
                </a:cubicBezTo>
                <a:cubicBezTo>
                  <a:pt x="2310" y="246"/>
                  <a:pt x="2311" y="270"/>
                  <a:pt x="2311" y="278"/>
                </a:cubicBezTo>
                <a:cubicBezTo>
                  <a:pt x="2312" y="287"/>
                  <a:pt x="2314" y="290"/>
                  <a:pt x="2326" y="293"/>
                </a:cubicBezTo>
                <a:cubicBezTo>
                  <a:pt x="2339" y="297"/>
                  <a:pt x="2339" y="298"/>
                  <a:pt x="2339" y="303"/>
                </a:cubicBezTo>
                <a:close/>
                <a:moveTo>
                  <a:pt x="2388" y="46"/>
                </a:moveTo>
                <a:cubicBezTo>
                  <a:pt x="2388" y="28"/>
                  <a:pt x="2402" y="16"/>
                  <a:pt x="2422" y="16"/>
                </a:cubicBezTo>
                <a:cubicBezTo>
                  <a:pt x="2440" y="16"/>
                  <a:pt x="2452" y="28"/>
                  <a:pt x="2452" y="45"/>
                </a:cubicBezTo>
                <a:cubicBezTo>
                  <a:pt x="2452" y="63"/>
                  <a:pt x="2438" y="76"/>
                  <a:pt x="2420" y="76"/>
                </a:cubicBezTo>
                <a:cubicBezTo>
                  <a:pt x="2402" y="76"/>
                  <a:pt x="2388" y="63"/>
                  <a:pt x="2388" y="46"/>
                </a:cubicBezTo>
                <a:close/>
                <a:moveTo>
                  <a:pt x="2476" y="303"/>
                </a:moveTo>
                <a:cubicBezTo>
                  <a:pt x="2476" y="310"/>
                  <a:pt x="2476" y="310"/>
                  <a:pt x="2476" y="310"/>
                </a:cubicBezTo>
                <a:cubicBezTo>
                  <a:pt x="2476" y="314"/>
                  <a:pt x="2475" y="315"/>
                  <a:pt x="2472" y="315"/>
                </a:cubicBezTo>
                <a:cubicBezTo>
                  <a:pt x="2469" y="315"/>
                  <a:pt x="2469" y="315"/>
                  <a:pt x="2469" y="315"/>
                </a:cubicBezTo>
                <a:cubicBezTo>
                  <a:pt x="2459" y="315"/>
                  <a:pt x="2440" y="314"/>
                  <a:pt x="2425" y="314"/>
                </a:cubicBezTo>
                <a:cubicBezTo>
                  <a:pt x="2409" y="314"/>
                  <a:pt x="2390" y="315"/>
                  <a:pt x="2380" y="315"/>
                </a:cubicBezTo>
                <a:cubicBezTo>
                  <a:pt x="2377" y="315"/>
                  <a:pt x="2377" y="315"/>
                  <a:pt x="2377" y="315"/>
                </a:cubicBezTo>
                <a:cubicBezTo>
                  <a:pt x="2373" y="315"/>
                  <a:pt x="2372" y="314"/>
                  <a:pt x="2372" y="310"/>
                </a:cubicBezTo>
                <a:cubicBezTo>
                  <a:pt x="2372" y="303"/>
                  <a:pt x="2372" y="303"/>
                  <a:pt x="2372" y="303"/>
                </a:cubicBezTo>
                <a:cubicBezTo>
                  <a:pt x="2372" y="298"/>
                  <a:pt x="2372" y="298"/>
                  <a:pt x="2385" y="293"/>
                </a:cubicBezTo>
                <a:cubicBezTo>
                  <a:pt x="2397" y="289"/>
                  <a:pt x="2400" y="287"/>
                  <a:pt x="2400" y="278"/>
                </a:cubicBezTo>
                <a:cubicBezTo>
                  <a:pt x="2401" y="268"/>
                  <a:pt x="2401" y="248"/>
                  <a:pt x="2401" y="221"/>
                </a:cubicBezTo>
                <a:cubicBezTo>
                  <a:pt x="2401" y="187"/>
                  <a:pt x="2401" y="187"/>
                  <a:pt x="2401" y="187"/>
                </a:cubicBezTo>
                <a:cubicBezTo>
                  <a:pt x="2401" y="138"/>
                  <a:pt x="2400" y="135"/>
                  <a:pt x="2384" y="133"/>
                </a:cubicBezTo>
                <a:cubicBezTo>
                  <a:pt x="2374" y="132"/>
                  <a:pt x="2372" y="131"/>
                  <a:pt x="2372" y="127"/>
                </a:cubicBezTo>
                <a:cubicBezTo>
                  <a:pt x="2372" y="119"/>
                  <a:pt x="2372" y="119"/>
                  <a:pt x="2372" y="119"/>
                </a:cubicBezTo>
                <a:cubicBezTo>
                  <a:pt x="2372" y="115"/>
                  <a:pt x="2373" y="114"/>
                  <a:pt x="2379" y="113"/>
                </a:cubicBezTo>
                <a:cubicBezTo>
                  <a:pt x="2438" y="107"/>
                  <a:pt x="2438" y="107"/>
                  <a:pt x="2438" y="107"/>
                </a:cubicBezTo>
                <a:cubicBezTo>
                  <a:pt x="2441" y="106"/>
                  <a:pt x="2441" y="106"/>
                  <a:pt x="2441" y="106"/>
                </a:cubicBezTo>
                <a:cubicBezTo>
                  <a:pt x="2442" y="106"/>
                  <a:pt x="2443" y="106"/>
                  <a:pt x="2444" y="106"/>
                </a:cubicBezTo>
                <a:cubicBezTo>
                  <a:pt x="2448" y="106"/>
                  <a:pt x="2449" y="109"/>
                  <a:pt x="2449" y="114"/>
                </a:cubicBezTo>
                <a:cubicBezTo>
                  <a:pt x="2449" y="115"/>
                  <a:pt x="2449" y="115"/>
                  <a:pt x="2449" y="130"/>
                </a:cubicBezTo>
                <a:cubicBezTo>
                  <a:pt x="2449" y="137"/>
                  <a:pt x="2448" y="178"/>
                  <a:pt x="2448" y="201"/>
                </a:cubicBezTo>
                <a:cubicBezTo>
                  <a:pt x="2448" y="221"/>
                  <a:pt x="2448" y="221"/>
                  <a:pt x="2448" y="221"/>
                </a:cubicBezTo>
                <a:cubicBezTo>
                  <a:pt x="2448" y="246"/>
                  <a:pt x="2449" y="268"/>
                  <a:pt x="2449" y="278"/>
                </a:cubicBezTo>
                <a:cubicBezTo>
                  <a:pt x="2450" y="287"/>
                  <a:pt x="2452" y="290"/>
                  <a:pt x="2464" y="293"/>
                </a:cubicBezTo>
                <a:cubicBezTo>
                  <a:pt x="2476" y="297"/>
                  <a:pt x="2476" y="298"/>
                  <a:pt x="2476" y="303"/>
                </a:cubicBezTo>
                <a:close/>
                <a:moveTo>
                  <a:pt x="2699" y="111"/>
                </a:moveTo>
                <a:cubicBezTo>
                  <a:pt x="2699" y="119"/>
                  <a:pt x="2699" y="119"/>
                  <a:pt x="2699" y="119"/>
                </a:cubicBezTo>
                <a:cubicBezTo>
                  <a:pt x="2699" y="125"/>
                  <a:pt x="2699" y="125"/>
                  <a:pt x="2692" y="127"/>
                </a:cubicBezTo>
                <a:cubicBezTo>
                  <a:pt x="2686" y="129"/>
                  <a:pt x="2684" y="133"/>
                  <a:pt x="2677" y="151"/>
                </a:cubicBezTo>
                <a:cubicBezTo>
                  <a:pt x="2672" y="163"/>
                  <a:pt x="2672" y="163"/>
                  <a:pt x="2637" y="249"/>
                </a:cubicBezTo>
                <a:cubicBezTo>
                  <a:pt x="2624" y="282"/>
                  <a:pt x="2622" y="289"/>
                  <a:pt x="2619" y="297"/>
                </a:cubicBezTo>
                <a:cubicBezTo>
                  <a:pt x="2615" y="307"/>
                  <a:pt x="2615" y="307"/>
                  <a:pt x="2613" y="310"/>
                </a:cubicBezTo>
                <a:cubicBezTo>
                  <a:pt x="2612" y="312"/>
                  <a:pt x="2610" y="313"/>
                  <a:pt x="2605" y="314"/>
                </a:cubicBezTo>
                <a:cubicBezTo>
                  <a:pt x="2601" y="314"/>
                  <a:pt x="2600" y="314"/>
                  <a:pt x="2586" y="317"/>
                </a:cubicBezTo>
                <a:cubicBezTo>
                  <a:pt x="2584" y="317"/>
                  <a:pt x="2582" y="317"/>
                  <a:pt x="2581" y="317"/>
                </a:cubicBezTo>
                <a:cubicBezTo>
                  <a:pt x="2577" y="317"/>
                  <a:pt x="2577" y="317"/>
                  <a:pt x="2572" y="303"/>
                </a:cubicBezTo>
                <a:cubicBezTo>
                  <a:pt x="2567" y="289"/>
                  <a:pt x="2563" y="280"/>
                  <a:pt x="2544" y="228"/>
                </a:cubicBezTo>
                <a:cubicBezTo>
                  <a:pt x="2525" y="174"/>
                  <a:pt x="2517" y="153"/>
                  <a:pt x="2510" y="136"/>
                </a:cubicBezTo>
                <a:cubicBezTo>
                  <a:pt x="2507" y="129"/>
                  <a:pt x="2506" y="129"/>
                  <a:pt x="2497" y="126"/>
                </a:cubicBezTo>
                <a:cubicBezTo>
                  <a:pt x="2494" y="125"/>
                  <a:pt x="2493" y="122"/>
                  <a:pt x="2493" y="119"/>
                </a:cubicBezTo>
                <a:cubicBezTo>
                  <a:pt x="2493" y="111"/>
                  <a:pt x="2493" y="111"/>
                  <a:pt x="2493" y="111"/>
                </a:cubicBezTo>
                <a:cubicBezTo>
                  <a:pt x="2493" y="107"/>
                  <a:pt x="2495" y="106"/>
                  <a:pt x="2500" y="106"/>
                </a:cubicBezTo>
                <a:cubicBezTo>
                  <a:pt x="2501" y="106"/>
                  <a:pt x="2501" y="106"/>
                  <a:pt x="2520" y="107"/>
                </a:cubicBezTo>
                <a:cubicBezTo>
                  <a:pt x="2524" y="107"/>
                  <a:pt x="2532" y="107"/>
                  <a:pt x="2541" y="107"/>
                </a:cubicBezTo>
                <a:cubicBezTo>
                  <a:pt x="2561" y="107"/>
                  <a:pt x="2573" y="107"/>
                  <a:pt x="2585" y="106"/>
                </a:cubicBezTo>
                <a:cubicBezTo>
                  <a:pt x="2590" y="106"/>
                  <a:pt x="2590" y="106"/>
                  <a:pt x="2590" y="106"/>
                </a:cubicBezTo>
                <a:cubicBezTo>
                  <a:pt x="2594" y="106"/>
                  <a:pt x="2595" y="107"/>
                  <a:pt x="2595" y="111"/>
                </a:cubicBezTo>
                <a:cubicBezTo>
                  <a:pt x="2595" y="119"/>
                  <a:pt x="2595" y="119"/>
                  <a:pt x="2595" y="119"/>
                </a:cubicBezTo>
                <a:cubicBezTo>
                  <a:pt x="2595" y="124"/>
                  <a:pt x="2595" y="124"/>
                  <a:pt x="2584" y="127"/>
                </a:cubicBezTo>
                <a:cubicBezTo>
                  <a:pt x="2572" y="130"/>
                  <a:pt x="2568" y="133"/>
                  <a:pt x="2568" y="139"/>
                </a:cubicBezTo>
                <a:cubicBezTo>
                  <a:pt x="2568" y="141"/>
                  <a:pt x="2568" y="144"/>
                  <a:pt x="2569" y="147"/>
                </a:cubicBezTo>
                <a:cubicBezTo>
                  <a:pt x="2571" y="154"/>
                  <a:pt x="2573" y="160"/>
                  <a:pt x="2575" y="166"/>
                </a:cubicBezTo>
                <a:cubicBezTo>
                  <a:pt x="2585" y="199"/>
                  <a:pt x="2585" y="199"/>
                  <a:pt x="2585" y="199"/>
                </a:cubicBezTo>
                <a:cubicBezTo>
                  <a:pt x="2598" y="241"/>
                  <a:pt x="2606" y="267"/>
                  <a:pt x="2607" y="267"/>
                </a:cubicBezTo>
                <a:cubicBezTo>
                  <a:pt x="2608" y="267"/>
                  <a:pt x="2608" y="265"/>
                  <a:pt x="2609" y="262"/>
                </a:cubicBezTo>
                <a:cubicBezTo>
                  <a:pt x="2610" y="256"/>
                  <a:pt x="2610" y="256"/>
                  <a:pt x="2610" y="256"/>
                </a:cubicBezTo>
                <a:cubicBezTo>
                  <a:pt x="2614" y="245"/>
                  <a:pt x="2614" y="245"/>
                  <a:pt x="2614" y="245"/>
                </a:cubicBezTo>
                <a:cubicBezTo>
                  <a:pt x="2616" y="238"/>
                  <a:pt x="2619" y="231"/>
                  <a:pt x="2622" y="221"/>
                </a:cubicBezTo>
                <a:cubicBezTo>
                  <a:pt x="2633" y="189"/>
                  <a:pt x="2633" y="189"/>
                  <a:pt x="2633" y="189"/>
                </a:cubicBezTo>
                <a:cubicBezTo>
                  <a:pt x="2646" y="153"/>
                  <a:pt x="2649" y="141"/>
                  <a:pt x="2649" y="137"/>
                </a:cubicBezTo>
                <a:cubicBezTo>
                  <a:pt x="2649" y="132"/>
                  <a:pt x="2643" y="127"/>
                  <a:pt x="2633" y="125"/>
                </a:cubicBezTo>
                <a:cubicBezTo>
                  <a:pt x="2628" y="124"/>
                  <a:pt x="2626" y="123"/>
                  <a:pt x="2626" y="119"/>
                </a:cubicBezTo>
                <a:cubicBezTo>
                  <a:pt x="2626" y="111"/>
                  <a:pt x="2626" y="111"/>
                  <a:pt x="2626" y="111"/>
                </a:cubicBezTo>
                <a:cubicBezTo>
                  <a:pt x="2626" y="108"/>
                  <a:pt x="2628" y="106"/>
                  <a:pt x="2631" y="106"/>
                </a:cubicBezTo>
                <a:cubicBezTo>
                  <a:pt x="2633" y="106"/>
                  <a:pt x="2634" y="106"/>
                  <a:pt x="2636" y="106"/>
                </a:cubicBezTo>
                <a:cubicBezTo>
                  <a:pt x="2641" y="107"/>
                  <a:pt x="2657" y="107"/>
                  <a:pt x="2666" y="107"/>
                </a:cubicBezTo>
                <a:cubicBezTo>
                  <a:pt x="2673" y="107"/>
                  <a:pt x="2683" y="107"/>
                  <a:pt x="2691" y="106"/>
                </a:cubicBezTo>
                <a:cubicBezTo>
                  <a:pt x="2695" y="106"/>
                  <a:pt x="2695" y="106"/>
                  <a:pt x="2695" y="106"/>
                </a:cubicBezTo>
                <a:cubicBezTo>
                  <a:pt x="2698" y="106"/>
                  <a:pt x="2699" y="107"/>
                  <a:pt x="2699" y="111"/>
                </a:cubicBezTo>
                <a:close/>
                <a:moveTo>
                  <a:pt x="2774" y="198"/>
                </a:moveTo>
                <a:cubicBezTo>
                  <a:pt x="2869" y="198"/>
                  <a:pt x="2869" y="198"/>
                  <a:pt x="2869" y="198"/>
                </a:cubicBezTo>
                <a:cubicBezTo>
                  <a:pt x="2885" y="198"/>
                  <a:pt x="2889" y="194"/>
                  <a:pt x="2889" y="183"/>
                </a:cubicBezTo>
                <a:cubicBezTo>
                  <a:pt x="2889" y="134"/>
                  <a:pt x="2863" y="106"/>
                  <a:pt x="2815" y="106"/>
                </a:cubicBezTo>
                <a:cubicBezTo>
                  <a:pt x="2756" y="106"/>
                  <a:pt x="2712" y="154"/>
                  <a:pt x="2712" y="219"/>
                </a:cubicBezTo>
                <a:cubicBezTo>
                  <a:pt x="2712" y="279"/>
                  <a:pt x="2753" y="320"/>
                  <a:pt x="2813" y="320"/>
                </a:cubicBezTo>
                <a:cubicBezTo>
                  <a:pt x="2830" y="320"/>
                  <a:pt x="2849" y="316"/>
                  <a:pt x="2864" y="310"/>
                </a:cubicBezTo>
                <a:cubicBezTo>
                  <a:pt x="2875" y="306"/>
                  <a:pt x="2880" y="303"/>
                  <a:pt x="2881" y="301"/>
                </a:cubicBezTo>
                <a:cubicBezTo>
                  <a:pt x="2882" y="298"/>
                  <a:pt x="2886" y="271"/>
                  <a:pt x="2886" y="264"/>
                </a:cubicBezTo>
                <a:cubicBezTo>
                  <a:pt x="2886" y="262"/>
                  <a:pt x="2884" y="261"/>
                  <a:pt x="2883" y="261"/>
                </a:cubicBezTo>
                <a:cubicBezTo>
                  <a:pt x="2883" y="261"/>
                  <a:pt x="2882" y="261"/>
                  <a:pt x="2881" y="262"/>
                </a:cubicBezTo>
                <a:cubicBezTo>
                  <a:pt x="2868" y="273"/>
                  <a:pt x="2839" y="283"/>
                  <a:pt x="2818" y="283"/>
                </a:cubicBezTo>
                <a:cubicBezTo>
                  <a:pt x="2783" y="283"/>
                  <a:pt x="2758" y="253"/>
                  <a:pt x="2758" y="213"/>
                </a:cubicBezTo>
                <a:cubicBezTo>
                  <a:pt x="2758" y="199"/>
                  <a:pt x="2759" y="198"/>
                  <a:pt x="2774" y="198"/>
                </a:cubicBezTo>
                <a:close/>
                <a:moveTo>
                  <a:pt x="2778" y="146"/>
                </a:moveTo>
                <a:cubicBezTo>
                  <a:pt x="2785" y="136"/>
                  <a:pt x="2798" y="130"/>
                  <a:pt x="2812" y="130"/>
                </a:cubicBezTo>
                <a:cubicBezTo>
                  <a:pt x="2822" y="130"/>
                  <a:pt x="2831" y="134"/>
                  <a:pt x="2836" y="141"/>
                </a:cubicBezTo>
                <a:cubicBezTo>
                  <a:pt x="2841" y="147"/>
                  <a:pt x="2843" y="156"/>
                  <a:pt x="2843" y="164"/>
                </a:cubicBezTo>
                <a:cubicBezTo>
                  <a:pt x="2843" y="169"/>
                  <a:pt x="2841" y="172"/>
                  <a:pt x="2835" y="172"/>
                </a:cubicBezTo>
                <a:cubicBezTo>
                  <a:pt x="2827" y="173"/>
                  <a:pt x="2807" y="175"/>
                  <a:pt x="2800" y="176"/>
                </a:cubicBezTo>
                <a:cubicBezTo>
                  <a:pt x="2781" y="177"/>
                  <a:pt x="2781" y="177"/>
                  <a:pt x="2781" y="177"/>
                </a:cubicBezTo>
                <a:cubicBezTo>
                  <a:pt x="2772" y="178"/>
                  <a:pt x="2772" y="178"/>
                  <a:pt x="2772" y="178"/>
                </a:cubicBezTo>
                <a:cubicBezTo>
                  <a:pt x="2768" y="178"/>
                  <a:pt x="2767" y="176"/>
                  <a:pt x="2767" y="173"/>
                </a:cubicBezTo>
                <a:cubicBezTo>
                  <a:pt x="2767" y="166"/>
                  <a:pt x="2771" y="154"/>
                  <a:pt x="2778" y="146"/>
                </a:cubicBezTo>
                <a:close/>
                <a:moveTo>
                  <a:pt x="3090" y="115"/>
                </a:moveTo>
                <a:cubicBezTo>
                  <a:pt x="3090" y="116"/>
                  <a:pt x="3090" y="116"/>
                  <a:pt x="3090" y="116"/>
                </a:cubicBezTo>
                <a:cubicBezTo>
                  <a:pt x="3089" y="145"/>
                  <a:pt x="3089" y="145"/>
                  <a:pt x="3089" y="145"/>
                </a:cubicBezTo>
                <a:cubicBezTo>
                  <a:pt x="3088" y="153"/>
                  <a:pt x="3087" y="156"/>
                  <a:pt x="3083" y="156"/>
                </a:cubicBezTo>
                <a:cubicBezTo>
                  <a:pt x="3082" y="156"/>
                  <a:pt x="3081" y="155"/>
                  <a:pt x="3079" y="155"/>
                </a:cubicBezTo>
                <a:cubicBezTo>
                  <a:pt x="3074" y="153"/>
                  <a:pt x="3065" y="152"/>
                  <a:pt x="3056" y="152"/>
                </a:cubicBezTo>
                <a:cubicBezTo>
                  <a:pt x="3041" y="152"/>
                  <a:pt x="3029" y="156"/>
                  <a:pt x="3021" y="164"/>
                </a:cubicBezTo>
                <a:cubicBezTo>
                  <a:pt x="3012" y="173"/>
                  <a:pt x="3010" y="182"/>
                  <a:pt x="3010" y="223"/>
                </a:cubicBezTo>
                <a:cubicBezTo>
                  <a:pt x="3010" y="242"/>
                  <a:pt x="3010" y="242"/>
                  <a:pt x="3010" y="242"/>
                </a:cubicBezTo>
                <a:cubicBezTo>
                  <a:pt x="3011" y="268"/>
                  <a:pt x="3011" y="268"/>
                  <a:pt x="3011" y="268"/>
                </a:cubicBezTo>
                <a:cubicBezTo>
                  <a:pt x="3011" y="282"/>
                  <a:pt x="3012" y="286"/>
                  <a:pt x="3018" y="289"/>
                </a:cubicBezTo>
                <a:cubicBezTo>
                  <a:pt x="3021" y="290"/>
                  <a:pt x="3021" y="290"/>
                  <a:pt x="3039" y="294"/>
                </a:cubicBezTo>
                <a:cubicBezTo>
                  <a:pt x="3052" y="297"/>
                  <a:pt x="3052" y="297"/>
                  <a:pt x="3052" y="303"/>
                </a:cubicBezTo>
                <a:cubicBezTo>
                  <a:pt x="3052" y="309"/>
                  <a:pt x="3052" y="309"/>
                  <a:pt x="3052" y="309"/>
                </a:cubicBezTo>
                <a:cubicBezTo>
                  <a:pt x="3052" y="313"/>
                  <a:pt x="3050" y="315"/>
                  <a:pt x="3047" y="315"/>
                </a:cubicBezTo>
                <a:cubicBezTo>
                  <a:pt x="3045" y="315"/>
                  <a:pt x="3045" y="315"/>
                  <a:pt x="3045" y="315"/>
                </a:cubicBezTo>
                <a:cubicBezTo>
                  <a:pt x="3033" y="315"/>
                  <a:pt x="3000" y="314"/>
                  <a:pt x="2984" y="314"/>
                </a:cubicBezTo>
                <a:cubicBezTo>
                  <a:pt x="2971" y="314"/>
                  <a:pt x="2952" y="315"/>
                  <a:pt x="2942" y="315"/>
                </a:cubicBezTo>
                <a:cubicBezTo>
                  <a:pt x="2939" y="315"/>
                  <a:pt x="2939" y="315"/>
                  <a:pt x="2939" y="315"/>
                </a:cubicBezTo>
                <a:cubicBezTo>
                  <a:pt x="2935" y="315"/>
                  <a:pt x="2934" y="314"/>
                  <a:pt x="2934" y="310"/>
                </a:cubicBezTo>
                <a:cubicBezTo>
                  <a:pt x="2934" y="303"/>
                  <a:pt x="2934" y="303"/>
                  <a:pt x="2934" y="303"/>
                </a:cubicBezTo>
                <a:cubicBezTo>
                  <a:pt x="2934" y="298"/>
                  <a:pt x="2934" y="298"/>
                  <a:pt x="2947" y="293"/>
                </a:cubicBezTo>
                <a:cubicBezTo>
                  <a:pt x="2959" y="289"/>
                  <a:pt x="2961" y="287"/>
                  <a:pt x="2962" y="278"/>
                </a:cubicBezTo>
                <a:cubicBezTo>
                  <a:pt x="2963" y="268"/>
                  <a:pt x="2963" y="249"/>
                  <a:pt x="2963" y="221"/>
                </a:cubicBezTo>
                <a:cubicBezTo>
                  <a:pt x="2963" y="208"/>
                  <a:pt x="2963" y="208"/>
                  <a:pt x="2963" y="208"/>
                </a:cubicBezTo>
                <a:cubicBezTo>
                  <a:pt x="2963" y="187"/>
                  <a:pt x="2960" y="163"/>
                  <a:pt x="2956" y="152"/>
                </a:cubicBezTo>
                <a:cubicBezTo>
                  <a:pt x="2952" y="141"/>
                  <a:pt x="2946" y="138"/>
                  <a:pt x="2933" y="137"/>
                </a:cubicBezTo>
                <a:cubicBezTo>
                  <a:pt x="2924" y="137"/>
                  <a:pt x="2923" y="136"/>
                  <a:pt x="2923" y="131"/>
                </a:cubicBezTo>
                <a:cubicBezTo>
                  <a:pt x="2923" y="124"/>
                  <a:pt x="2923" y="124"/>
                  <a:pt x="2923" y="124"/>
                </a:cubicBezTo>
                <a:cubicBezTo>
                  <a:pt x="2923" y="118"/>
                  <a:pt x="2924" y="117"/>
                  <a:pt x="2930" y="116"/>
                </a:cubicBezTo>
                <a:cubicBezTo>
                  <a:pt x="2990" y="107"/>
                  <a:pt x="2990" y="107"/>
                  <a:pt x="2990" y="107"/>
                </a:cubicBezTo>
                <a:cubicBezTo>
                  <a:pt x="2994" y="106"/>
                  <a:pt x="2994" y="106"/>
                  <a:pt x="2994" y="106"/>
                </a:cubicBezTo>
                <a:cubicBezTo>
                  <a:pt x="2995" y="106"/>
                  <a:pt x="2997" y="106"/>
                  <a:pt x="2997" y="106"/>
                </a:cubicBezTo>
                <a:cubicBezTo>
                  <a:pt x="3000" y="106"/>
                  <a:pt x="3002" y="109"/>
                  <a:pt x="3002" y="113"/>
                </a:cubicBezTo>
                <a:cubicBezTo>
                  <a:pt x="3001" y="131"/>
                  <a:pt x="3001" y="131"/>
                  <a:pt x="3001" y="131"/>
                </a:cubicBezTo>
                <a:cubicBezTo>
                  <a:pt x="3001" y="149"/>
                  <a:pt x="3002" y="152"/>
                  <a:pt x="3005" y="152"/>
                </a:cubicBezTo>
                <a:cubicBezTo>
                  <a:pt x="3006" y="152"/>
                  <a:pt x="3010" y="149"/>
                  <a:pt x="3013" y="146"/>
                </a:cubicBezTo>
                <a:cubicBezTo>
                  <a:pt x="3019" y="139"/>
                  <a:pt x="3019" y="139"/>
                  <a:pt x="3029" y="127"/>
                </a:cubicBezTo>
                <a:cubicBezTo>
                  <a:pt x="3040" y="114"/>
                  <a:pt x="3044" y="111"/>
                  <a:pt x="3056" y="108"/>
                </a:cubicBezTo>
                <a:cubicBezTo>
                  <a:pt x="3062" y="107"/>
                  <a:pt x="3068" y="106"/>
                  <a:pt x="3076" y="106"/>
                </a:cubicBezTo>
                <a:cubicBezTo>
                  <a:pt x="3086" y="106"/>
                  <a:pt x="3091" y="109"/>
                  <a:pt x="3090" y="115"/>
                </a:cubicBezTo>
                <a:close/>
                <a:moveTo>
                  <a:pt x="3268" y="257"/>
                </a:moveTo>
                <a:cubicBezTo>
                  <a:pt x="3268" y="295"/>
                  <a:pt x="3235" y="320"/>
                  <a:pt x="3183" y="320"/>
                </a:cubicBezTo>
                <a:cubicBezTo>
                  <a:pt x="3164" y="320"/>
                  <a:pt x="3143" y="316"/>
                  <a:pt x="3130" y="309"/>
                </a:cubicBezTo>
                <a:cubicBezTo>
                  <a:pt x="3124" y="306"/>
                  <a:pt x="3123" y="304"/>
                  <a:pt x="3123" y="297"/>
                </a:cubicBezTo>
                <a:cubicBezTo>
                  <a:pt x="3126" y="269"/>
                  <a:pt x="3126" y="269"/>
                  <a:pt x="3126" y="269"/>
                </a:cubicBezTo>
                <a:cubicBezTo>
                  <a:pt x="3126" y="264"/>
                  <a:pt x="3128" y="262"/>
                  <a:pt x="3133" y="262"/>
                </a:cubicBezTo>
                <a:cubicBezTo>
                  <a:pt x="3140" y="262"/>
                  <a:pt x="3140" y="262"/>
                  <a:pt x="3140" y="262"/>
                </a:cubicBezTo>
                <a:cubicBezTo>
                  <a:pt x="3144" y="262"/>
                  <a:pt x="3144" y="262"/>
                  <a:pt x="3147" y="273"/>
                </a:cubicBezTo>
                <a:cubicBezTo>
                  <a:pt x="3151" y="287"/>
                  <a:pt x="3169" y="298"/>
                  <a:pt x="3188" y="298"/>
                </a:cubicBezTo>
                <a:cubicBezTo>
                  <a:pt x="3209" y="298"/>
                  <a:pt x="3223" y="286"/>
                  <a:pt x="3223" y="270"/>
                </a:cubicBezTo>
                <a:cubicBezTo>
                  <a:pt x="3223" y="258"/>
                  <a:pt x="3217" y="251"/>
                  <a:pt x="3194" y="241"/>
                </a:cubicBezTo>
                <a:cubicBezTo>
                  <a:pt x="3141" y="216"/>
                  <a:pt x="3128" y="202"/>
                  <a:pt x="3128" y="171"/>
                </a:cubicBezTo>
                <a:cubicBezTo>
                  <a:pt x="3128" y="130"/>
                  <a:pt x="3158" y="106"/>
                  <a:pt x="3209" y="106"/>
                </a:cubicBezTo>
                <a:cubicBezTo>
                  <a:pt x="3224" y="106"/>
                  <a:pt x="3241" y="109"/>
                  <a:pt x="3251" y="113"/>
                </a:cubicBezTo>
                <a:cubicBezTo>
                  <a:pt x="3258" y="116"/>
                  <a:pt x="3259" y="118"/>
                  <a:pt x="3259" y="123"/>
                </a:cubicBezTo>
                <a:cubicBezTo>
                  <a:pt x="3259" y="124"/>
                  <a:pt x="3259" y="124"/>
                  <a:pt x="3259" y="124"/>
                </a:cubicBezTo>
                <a:cubicBezTo>
                  <a:pt x="3256" y="149"/>
                  <a:pt x="3256" y="149"/>
                  <a:pt x="3256" y="149"/>
                </a:cubicBezTo>
                <a:cubicBezTo>
                  <a:pt x="3256" y="156"/>
                  <a:pt x="3255" y="156"/>
                  <a:pt x="3251" y="156"/>
                </a:cubicBezTo>
                <a:cubicBezTo>
                  <a:pt x="3244" y="156"/>
                  <a:pt x="3244" y="156"/>
                  <a:pt x="3244" y="156"/>
                </a:cubicBezTo>
                <a:cubicBezTo>
                  <a:pt x="3240" y="156"/>
                  <a:pt x="3240" y="156"/>
                  <a:pt x="3236" y="146"/>
                </a:cubicBezTo>
                <a:cubicBezTo>
                  <a:pt x="3231" y="135"/>
                  <a:pt x="3219" y="129"/>
                  <a:pt x="3201" y="129"/>
                </a:cubicBezTo>
                <a:cubicBezTo>
                  <a:pt x="3181" y="129"/>
                  <a:pt x="3168" y="139"/>
                  <a:pt x="3168" y="156"/>
                </a:cubicBezTo>
                <a:cubicBezTo>
                  <a:pt x="3168" y="167"/>
                  <a:pt x="3174" y="174"/>
                  <a:pt x="3190" y="184"/>
                </a:cubicBezTo>
                <a:cubicBezTo>
                  <a:pt x="3199" y="189"/>
                  <a:pt x="3199" y="189"/>
                  <a:pt x="3226" y="201"/>
                </a:cubicBezTo>
                <a:cubicBezTo>
                  <a:pt x="3253" y="214"/>
                  <a:pt x="3268" y="234"/>
                  <a:pt x="3268" y="257"/>
                </a:cubicBezTo>
                <a:close/>
                <a:moveTo>
                  <a:pt x="3321" y="46"/>
                </a:moveTo>
                <a:cubicBezTo>
                  <a:pt x="3321" y="28"/>
                  <a:pt x="3334" y="16"/>
                  <a:pt x="3354" y="16"/>
                </a:cubicBezTo>
                <a:cubicBezTo>
                  <a:pt x="3372" y="16"/>
                  <a:pt x="3385" y="28"/>
                  <a:pt x="3385" y="45"/>
                </a:cubicBezTo>
                <a:cubicBezTo>
                  <a:pt x="3385" y="63"/>
                  <a:pt x="3370" y="76"/>
                  <a:pt x="3352" y="76"/>
                </a:cubicBezTo>
                <a:cubicBezTo>
                  <a:pt x="3335" y="76"/>
                  <a:pt x="3321" y="63"/>
                  <a:pt x="3321" y="46"/>
                </a:cubicBezTo>
                <a:close/>
                <a:moveTo>
                  <a:pt x="3409" y="303"/>
                </a:moveTo>
                <a:cubicBezTo>
                  <a:pt x="3409" y="310"/>
                  <a:pt x="3409" y="310"/>
                  <a:pt x="3409" y="310"/>
                </a:cubicBezTo>
                <a:cubicBezTo>
                  <a:pt x="3409" y="314"/>
                  <a:pt x="3408" y="315"/>
                  <a:pt x="3405" y="315"/>
                </a:cubicBezTo>
                <a:cubicBezTo>
                  <a:pt x="3402" y="315"/>
                  <a:pt x="3402" y="315"/>
                  <a:pt x="3402" y="315"/>
                </a:cubicBezTo>
                <a:cubicBezTo>
                  <a:pt x="3391" y="315"/>
                  <a:pt x="3373" y="314"/>
                  <a:pt x="3357" y="314"/>
                </a:cubicBezTo>
                <a:cubicBezTo>
                  <a:pt x="3342" y="314"/>
                  <a:pt x="3322" y="315"/>
                  <a:pt x="3312" y="315"/>
                </a:cubicBezTo>
                <a:cubicBezTo>
                  <a:pt x="3309" y="315"/>
                  <a:pt x="3309" y="315"/>
                  <a:pt x="3309" y="315"/>
                </a:cubicBezTo>
                <a:cubicBezTo>
                  <a:pt x="3306" y="315"/>
                  <a:pt x="3305" y="314"/>
                  <a:pt x="3305" y="310"/>
                </a:cubicBezTo>
                <a:cubicBezTo>
                  <a:pt x="3305" y="303"/>
                  <a:pt x="3305" y="303"/>
                  <a:pt x="3305" y="303"/>
                </a:cubicBezTo>
                <a:cubicBezTo>
                  <a:pt x="3305" y="298"/>
                  <a:pt x="3305" y="298"/>
                  <a:pt x="3317" y="293"/>
                </a:cubicBezTo>
                <a:cubicBezTo>
                  <a:pt x="3330" y="289"/>
                  <a:pt x="3332" y="287"/>
                  <a:pt x="3333" y="278"/>
                </a:cubicBezTo>
                <a:cubicBezTo>
                  <a:pt x="3333" y="268"/>
                  <a:pt x="3334" y="248"/>
                  <a:pt x="3334" y="221"/>
                </a:cubicBezTo>
                <a:cubicBezTo>
                  <a:pt x="3334" y="187"/>
                  <a:pt x="3334" y="187"/>
                  <a:pt x="3334" y="187"/>
                </a:cubicBezTo>
                <a:cubicBezTo>
                  <a:pt x="3334" y="138"/>
                  <a:pt x="3333" y="135"/>
                  <a:pt x="3316" y="133"/>
                </a:cubicBezTo>
                <a:cubicBezTo>
                  <a:pt x="3307" y="132"/>
                  <a:pt x="3305" y="131"/>
                  <a:pt x="3305" y="127"/>
                </a:cubicBezTo>
                <a:cubicBezTo>
                  <a:pt x="3305" y="119"/>
                  <a:pt x="3305" y="119"/>
                  <a:pt x="3305" y="119"/>
                </a:cubicBezTo>
                <a:cubicBezTo>
                  <a:pt x="3305" y="115"/>
                  <a:pt x="3306" y="114"/>
                  <a:pt x="3312" y="113"/>
                </a:cubicBezTo>
                <a:cubicBezTo>
                  <a:pt x="3370" y="107"/>
                  <a:pt x="3370" y="107"/>
                  <a:pt x="3370" y="107"/>
                </a:cubicBezTo>
                <a:cubicBezTo>
                  <a:pt x="3373" y="106"/>
                  <a:pt x="3373" y="106"/>
                  <a:pt x="3373" y="106"/>
                </a:cubicBezTo>
                <a:cubicBezTo>
                  <a:pt x="3375" y="106"/>
                  <a:pt x="3376" y="106"/>
                  <a:pt x="3377" y="106"/>
                </a:cubicBezTo>
                <a:cubicBezTo>
                  <a:pt x="3380" y="106"/>
                  <a:pt x="3382" y="109"/>
                  <a:pt x="3382" y="114"/>
                </a:cubicBezTo>
                <a:cubicBezTo>
                  <a:pt x="3382" y="115"/>
                  <a:pt x="3382" y="115"/>
                  <a:pt x="3381" y="130"/>
                </a:cubicBezTo>
                <a:cubicBezTo>
                  <a:pt x="3381" y="137"/>
                  <a:pt x="3381" y="178"/>
                  <a:pt x="3381" y="201"/>
                </a:cubicBezTo>
                <a:cubicBezTo>
                  <a:pt x="3381" y="221"/>
                  <a:pt x="3381" y="221"/>
                  <a:pt x="3381" y="221"/>
                </a:cubicBezTo>
                <a:cubicBezTo>
                  <a:pt x="3381" y="246"/>
                  <a:pt x="3381" y="268"/>
                  <a:pt x="3381" y="278"/>
                </a:cubicBezTo>
                <a:cubicBezTo>
                  <a:pt x="3382" y="287"/>
                  <a:pt x="3385" y="290"/>
                  <a:pt x="3397" y="293"/>
                </a:cubicBezTo>
                <a:cubicBezTo>
                  <a:pt x="3409" y="297"/>
                  <a:pt x="3409" y="298"/>
                  <a:pt x="3409" y="303"/>
                </a:cubicBezTo>
                <a:close/>
                <a:moveTo>
                  <a:pt x="3515" y="158"/>
                </a:moveTo>
                <a:cubicBezTo>
                  <a:pt x="3515" y="222"/>
                  <a:pt x="3515" y="222"/>
                  <a:pt x="3515" y="222"/>
                </a:cubicBezTo>
                <a:cubicBezTo>
                  <a:pt x="3515" y="256"/>
                  <a:pt x="3516" y="266"/>
                  <a:pt x="3520" y="274"/>
                </a:cubicBezTo>
                <a:cubicBezTo>
                  <a:pt x="3524" y="282"/>
                  <a:pt x="3532" y="286"/>
                  <a:pt x="3544" y="286"/>
                </a:cubicBezTo>
                <a:cubicBezTo>
                  <a:pt x="3553" y="286"/>
                  <a:pt x="3563" y="285"/>
                  <a:pt x="3578" y="281"/>
                </a:cubicBezTo>
                <a:cubicBezTo>
                  <a:pt x="3581" y="280"/>
                  <a:pt x="3583" y="280"/>
                  <a:pt x="3584" y="280"/>
                </a:cubicBezTo>
                <a:cubicBezTo>
                  <a:pt x="3586" y="280"/>
                  <a:pt x="3586" y="281"/>
                  <a:pt x="3586" y="283"/>
                </a:cubicBezTo>
                <a:cubicBezTo>
                  <a:pt x="3586" y="289"/>
                  <a:pt x="3583" y="309"/>
                  <a:pt x="3582" y="310"/>
                </a:cubicBezTo>
                <a:cubicBezTo>
                  <a:pt x="3578" y="315"/>
                  <a:pt x="3550" y="320"/>
                  <a:pt x="3531" y="320"/>
                </a:cubicBezTo>
                <a:cubicBezTo>
                  <a:pt x="3485" y="320"/>
                  <a:pt x="3467" y="306"/>
                  <a:pt x="3467" y="270"/>
                </a:cubicBezTo>
                <a:cubicBezTo>
                  <a:pt x="3468" y="246"/>
                  <a:pt x="3468" y="246"/>
                  <a:pt x="3468" y="246"/>
                </a:cubicBezTo>
                <a:cubicBezTo>
                  <a:pt x="3468" y="236"/>
                  <a:pt x="3468" y="228"/>
                  <a:pt x="3468" y="222"/>
                </a:cubicBezTo>
                <a:cubicBezTo>
                  <a:pt x="3468" y="166"/>
                  <a:pt x="3468" y="166"/>
                  <a:pt x="3468" y="166"/>
                </a:cubicBezTo>
                <a:cubicBezTo>
                  <a:pt x="3468" y="142"/>
                  <a:pt x="3468" y="141"/>
                  <a:pt x="3458" y="141"/>
                </a:cubicBezTo>
                <a:cubicBezTo>
                  <a:pt x="3457" y="141"/>
                  <a:pt x="3457" y="141"/>
                  <a:pt x="3451" y="142"/>
                </a:cubicBezTo>
                <a:cubicBezTo>
                  <a:pt x="3440" y="142"/>
                  <a:pt x="3440" y="142"/>
                  <a:pt x="3440" y="142"/>
                </a:cubicBezTo>
                <a:cubicBezTo>
                  <a:pt x="3437" y="142"/>
                  <a:pt x="3435" y="142"/>
                  <a:pt x="3434" y="142"/>
                </a:cubicBezTo>
                <a:cubicBezTo>
                  <a:pt x="3432" y="142"/>
                  <a:pt x="3430" y="141"/>
                  <a:pt x="3430" y="140"/>
                </a:cubicBezTo>
                <a:cubicBezTo>
                  <a:pt x="3430" y="139"/>
                  <a:pt x="3430" y="137"/>
                  <a:pt x="3432" y="134"/>
                </a:cubicBezTo>
                <a:cubicBezTo>
                  <a:pt x="3437" y="121"/>
                  <a:pt x="3437" y="121"/>
                  <a:pt x="3437" y="121"/>
                </a:cubicBezTo>
                <a:cubicBezTo>
                  <a:pt x="3440" y="111"/>
                  <a:pt x="3441" y="111"/>
                  <a:pt x="3445" y="111"/>
                </a:cubicBezTo>
                <a:cubicBezTo>
                  <a:pt x="3446" y="111"/>
                  <a:pt x="3450" y="111"/>
                  <a:pt x="3455" y="111"/>
                </a:cubicBezTo>
                <a:cubicBezTo>
                  <a:pt x="3456" y="112"/>
                  <a:pt x="3458" y="112"/>
                  <a:pt x="3459" y="112"/>
                </a:cubicBezTo>
                <a:cubicBezTo>
                  <a:pt x="3467" y="112"/>
                  <a:pt x="3470" y="109"/>
                  <a:pt x="3470" y="103"/>
                </a:cubicBezTo>
                <a:cubicBezTo>
                  <a:pt x="3470" y="101"/>
                  <a:pt x="3469" y="88"/>
                  <a:pt x="3468" y="76"/>
                </a:cubicBezTo>
                <a:cubicBezTo>
                  <a:pt x="3468" y="69"/>
                  <a:pt x="3468" y="63"/>
                  <a:pt x="3468" y="58"/>
                </a:cubicBezTo>
                <a:cubicBezTo>
                  <a:pt x="3468" y="49"/>
                  <a:pt x="3470" y="46"/>
                  <a:pt x="3479" y="43"/>
                </a:cubicBezTo>
                <a:cubicBezTo>
                  <a:pt x="3505" y="33"/>
                  <a:pt x="3505" y="33"/>
                  <a:pt x="3505" y="33"/>
                </a:cubicBezTo>
                <a:cubicBezTo>
                  <a:pt x="3513" y="30"/>
                  <a:pt x="3513" y="30"/>
                  <a:pt x="3514" y="30"/>
                </a:cubicBezTo>
                <a:cubicBezTo>
                  <a:pt x="3517" y="30"/>
                  <a:pt x="3518" y="33"/>
                  <a:pt x="3518" y="37"/>
                </a:cubicBezTo>
                <a:cubicBezTo>
                  <a:pt x="3518" y="39"/>
                  <a:pt x="3518" y="44"/>
                  <a:pt x="3517" y="49"/>
                </a:cubicBezTo>
                <a:cubicBezTo>
                  <a:pt x="3516" y="59"/>
                  <a:pt x="3513" y="94"/>
                  <a:pt x="3513" y="102"/>
                </a:cubicBezTo>
                <a:cubicBezTo>
                  <a:pt x="3513" y="109"/>
                  <a:pt x="3515" y="111"/>
                  <a:pt x="3527" y="111"/>
                </a:cubicBezTo>
                <a:cubicBezTo>
                  <a:pt x="3560" y="111"/>
                  <a:pt x="3560" y="111"/>
                  <a:pt x="3560" y="111"/>
                </a:cubicBezTo>
                <a:cubicBezTo>
                  <a:pt x="3570" y="111"/>
                  <a:pt x="3576" y="110"/>
                  <a:pt x="3582" y="109"/>
                </a:cubicBezTo>
                <a:cubicBezTo>
                  <a:pt x="3584" y="109"/>
                  <a:pt x="3584" y="109"/>
                  <a:pt x="3584" y="109"/>
                </a:cubicBezTo>
                <a:cubicBezTo>
                  <a:pt x="3586" y="109"/>
                  <a:pt x="3587" y="111"/>
                  <a:pt x="3587" y="113"/>
                </a:cubicBezTo>
                <a:cubicBezTo>
                  <a:pt x="3587" y="115"/>
                  <a:pt x="3586" y="119"/>
                  <a:pt x="3583" y="132"/>
                </a:cubicBezTo>
                <a:cubicBezTo>
                  <a:pt x="3580" y="141"/>
                  <a:pt x="3578" y="142"/>
                  <a:pt x="3571" y="142"/>
                </a:cubicBezTo>
                <a:cubicBezTo>
                  <a:pt x="3570" y="142"/>
                  <a:pt x="3570" y="142"/>
                  <a:pt x="3559" y="141"/>
                </a:cubicBezTo>
                <a:cubicBezTo>
                  <a:pt x="3556" y="141"/>
                  <a:pt x="3551" y="141"/>
                  <a:pt x="3544" y="141"/>
                </a:cubicBezTo>
                <a:cubicBezTo>
                  <a:pt x="3535" y="140"/>
                  <a:pt x="3532" y="140"/>
                  <a:pt x="3528" y="140"/>
                </a:cubicBezTo>
                <a:cubicBezTo>
                  <a:pt x="3515" y="140"/>
                  <a:pt x="3515" y="140"/>
                  <a:pt x="3515" y="158"/>
                </a:cubicBezTo>
                <a:close/>
                <a:moveTo>
                  <a:pt x="3822" y="111"/>
                </a:moveTo>
                <a:cubicBezTo>
                  <a:pt x="3822" y="118"/>
                  <a:pt x="3822" y="118"/>
                  <a:pt x="3822" y="118"/>
                </a:cubicBezTo>
                <a:cubicBezTo>
                  <a:pt x="3822" y="122"/>
                  <a:pt x="3822" y="123"/>
                  <a:pt x="3818" y="125"/>
                </a:cubicBezTo>
                <a:cubicBezTo>
                  <a:pt x="3809" y="129"/>
                  <a:pt x="3809" y="130"/>
                  <a:pt x="3799" y="155"/>
                </a:cubicBezTo>
                <a:cubicBezTo>
                  <a:pt x="3795" y="166"/>
                  <a:pt x="3791" y="176"/>
                  <a:pt x="3787" y="186"/>
                </a:cubicBezTo>
                <a:cubicBezTo>
                  <a:pt x="3765" y="241"/>
                  <a:pt x="3765" y="241"/>
                  <a:pt x="3765" y="241"/>
                </a:cubicBezTo>
                <a:cubicBezTo>
                  <a:pt x="3757" y="263"/>
                  <a:pt x="3749" y="284"/>
                  <a:pt x="3740" y="307"/>
                </a:cubicBezTo>
                <a:cubicBezTo>
                  <a:pt x="3720" y="360"/>
                  <a:pt x="3718" y="365"/>
                  <a:pt x="3707" y="377"/>
                </a:cubicBezTo>
                <a:cubicBezTo>
                  <a:pt x="3697" y="388"/>
                  <a:pt x="3680" y="395"/>
                  <a:pt x="3664" y="395"/>
                </a:cubicBezTo>
                <a:cubicBezTo>
                  <a:pt x="3631" y="395"/>
                  <a:pt x="3627" y="393"/>
                  <a:pt x="3627" y="372"/>
                </a:cubicBezTo>
                <a:cubicBezTo>
                  <a:pt x="3627" y="368"/>
                  <a:pt x="3627" y="364"/>
                  <a:pt x="3628" y="362"/>
                </a:cubicBezTo>
                <a:cubicBezTo>
                  <a:pt x="3628" y="355"/>
                  <a:pt x="3628" y="355"/>
                  <a:pt x="3628" y="355"/>
                </a:cubicBezTo>
                <a:cubicBezTo>
                  <a:pt x="3628" y="350"/>
                  <a:pt x="3629" y="349"/>
                  <a:pt x="3632" y="349"/>
                </a:cubicBezTo>
                <a:cubicBezTo>
                  <a:pt x="3633" y="349"/>
                  <a:pt x="3634" y="349"/>
                  <a:pt x="3635" y="349"/>
                </a:cubicBezTo>
                <a:cubicBezTo>
                  <a:pt x="3647" y="352"/>
                  <a:pt x="3656" y="354"/>
                  <a:pt x="3667" y="354"/>
                </a:cubicBezTo>
                <a:cubicBezTo>
                  <a:pt x="3689" y="354"/>
                  <a:pt x="3704" y="342"/>
                  <a:pt x="3710" y="319"/>
                </a:cubicBezTo>
                <a:cubicBezTo>
                  <a:pt x="3711" y="317"/>
                  <a:pt x="3712" y="314"/>
                  <a:pt x="3713" y="312"/>
                </a:cubicBezTo>
                <a:cubicBezTo>
                  <a:pt x="3713" y="312"/>
                  <a:pt x="3713" y="312"/>
                  <a:pt x="3713" y="312"/>
                </a:cubicBezTo>
                <a:cubicBezTo>
                  <a:pt x="3713" y="311"/>
                  <a:pt x="3712" y="310"/>
                  <a:pt x="3711" y="309"/>
                </a:cubicBezTo>
                <a:cubicBezTo>
                  <a:pt x="3706" y="307"/>
                  <a:pt x="3706" y="306"/>
                  <a:pt x="3695" y="278"/>
                </a:cubicBezTo>
                <a:cubicBezTo>
                  <a:pt x="3681" y="245"/>
                  <a:pt x="3667" y="212"/>
                  <a:pt x="3653" y="179"/>
                </a:cubicBezTo>
                <a:cubicBezTo>
                  <a:pt x="3648" y="168"/>
                  <a:pt x="3642" y="153"/>
                  <a:pt x="3636" y="139"/>
                </a:cubicBezTo>
                <a:cubicBezTo>
                  <a:pt x="3632" y="129"/>
                  <a:pt x="3630" y="128"/>
                  <a:pt x="3621" y="125"/>
                </a:cubicBezTo>
                <a:cubicBezTo>
                  <a:pt x="3618" y="124"/>
                  <a:pt x="3617" y="123"/>
                  <a:pt x="3617" y="118"/>
                </a:cubicBezTo>
                <a:cubicBezTo>
                  <a:pt x="3617" y="111"/>
                  <a:pt x="3617" y="111"/>
                  <a:pt x="3617" y="111"/>
                </a:cubicBezTo>
                <a:cubicBezTo>
                  <a:pt x="3617" y="108"/>
                  <a:pt x="3619" y="106"/>
                  <a:pt x="3622" y="106"/>
                </a:cubicBezTo>
                <a:cubicBezTo>
                  <a:pt x="3625" y="106"/>
                  <a:pt x="3625" y="106"/>
                  <a:pt x="3625" y="106"/>
                </a:cubicBezTo>
                <a:cubicBezTo>
                  <a:pt x="3628" y="106"/>
                  <a:pt x="3665" y="107"/>
                  <a:pt x="3673" y="107"/>
                </a:cubicBezTo>
                <a:cubicBezTo>
                  <a:pt x="3684" y="107"/>
                  <a:pt x="3703" y="107"/>
                  <a:pt x="3710" y="106"/>
                </a:cubicBezTo>
                <a:cubicBezTo>
                  <a:pt x="3714" y="106"/>
                  <a:pt x="3714" y="106"/>
                  <a:pt x="3714" y="106"/>
                </a:cubicBezTo>
                <a:cubicBezTo>
                  <a:pt x="3718" y="106"/>
                  <a:pt x="3720" y="108"/>
                  <a:pt x="3720" y="111"/>
                </a:cubicBezTo>
                <a:cubicBezTo>
                  <a:pt x="3720" y="118"/>
                  <a:pt x="3720" y="118"/>
                  <a:pt x="3720" y="118"/>
                </a:cubicBezTo>
                <a:cubicBezTo>
                  <a:pt x="3720" y="124"/>
                  <a:pt x="3720" y="124"/>
                  <a:pt x="3704" y="128"/>
                </a:cubicBezTo>
                <a:cubicBezTo>
                  <a:pt x="3696" y="130"/>
                  <a:pt x="3691" y="134"/>
                  <a:pt x="3691" y="140"/>
                </a:cubicBezTo>
                <a:cubicBezTo>
                  <a:pt x="3691" y="142"/>
                  <a:pt x="3692" y="146"/>
                  <a:pt x="3694" y="149"/>
                </a:cubicBezTo>
                <a:cubicBezTo>
                  <a:pt x="3696" y="156"/>
                  <a:pt x="3699" y="163"/>
                  <a:pt x="3701" y="170"/>
                </a:cubicBezTo>
                <a:cubicBezTo>
                  <a:pt x="3714" y="204"/>
                  <a:pt x="3714" y="204"/>
                  <a:pt x="3714" y="204"/>
                </a:cubicBezTo>
                <a:cubicBezTo>
                  <a:pt x="3720" y="221"/>
                  <a:pt x="3720" y="221"/>
                  <a:pt x="3720" y="221"/>
                </a:cubicBezTo>
                <a:cubicBezTo>
                  <a:pt x="3723" y="228"/>
                  <a:pt x="3728" y="241"/>
                  <a:pt x="3731" y="249"/>
                </a:cubicBezTo>
                <a:cubicBezTo>
                  <a:pt x="3734" y="256"/>
                  <a:pt x="3735" y="258"/>
                  <a:pt x="3736" y="258"/>
                </a:cubicBezTo>
                <a:cubicBezTo>
                  <a:pt x="3738" y="258"/>
                  <a:pt x="3773" y="146"/>
                  <a:pt x="3773" y="138"/>
                </a:cubicBezTo>
                <a:cubicBezTo>
                  <a:pt x="3773" y="132"/>
                  <a:pt x="3769" y="128"/>
                  <a:pt x="3761" y="126"/>
                </a:cubicBezTo>
                <a:cubicBezTo>
                  <a:pt x="3751" y="124"/>
                  <a:pt x="3751" y="124"/>
                  <a:pt x="3751" y="118"/>
                </a:cubicBezTo>
                <a:cubicBezTo>
                  <a:pt x="3751" y="111"/>
                  <a:pt x="3751" y="111"/>
                  <a:pt x="3751" y="111"/>
                </a:cubicBezTo>
                <a:cubicBezTo>
                  <a:pt x="3751" y="107"/>
                  <a:pt x="3752" y="106"/>
                  <a:pt x="3755" y="106"/>
                </a:cubicBezTo>
                <a:cubicBezTo>
                  <a:pt x="3759" y="106"/>
                  <a:pt x="3759" y="106"/>
                  <a:pt x="3759" y="106"/>
                </a:cubicBezTo>
                <a:cubicBezTo>
                  <a:pt x="3767" y="107"/>
                  <a:pt x="3778" y="107"/>
                  <a:pt x="3789" y="107"/>
                </a:cubicBezTo>
                <a:cubicBezTo>
                  <a:pt x="3798" y="107"/>
                  <a:pt x="3806" y="107"/>
                  <a:pt x="3813" y="106"/>
                </a:cubicBezTo>
                <a:cubicBezTo>
                  <a:pt x="3815" y="106"/>
                  <a:pt x="3816" y="106"/>
                  <a:pt x="3817" y="106"/>
                </a:cubicBezTo>
                <a:cubicBezTo>
                  <a:pt x="3821" y="106"/>
                  <a:pt x="3822" y="108"/>
                  <a:pt x="3822" y="1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Frame 6"/>
          <p:cNvSpPr>
            <a:spLocks noSelect="1"/>
          </p:cNvSpPr>
          <p:nvPr userDrawn="1"/>
        </p:nvSpPr>
        <p:spPr bwMode="auto">
          <a:xfrm>
            <a:off x="5970588" y="6359526"/>
            <a:ext cx="274638" cy="352425"/>
          </a:xfrm>
          <a:custGeom>
            <a:avLst/>
            <a:gdLst>
              <a:gd name="T0" fmla="*/ 65 w 868"/>
              <a:gd name="T1" fmla="*/ 793 h 1113"/>
              <a:gd name="T2" fmla="*/ 32 w 868"/>
              <a:gd name="T3" fmla="*/ 817 h 1113"/>
              <a:gd name="T4" fmla="*/ 43 w 868"/>
              <a:gd name="T5" fmla="*/ 865 h 1113"/>
              <a:gd name="T6" fmla="*/ 1 w 868"/>
              <a:gd name="T7" fmla="*/ 639 h 1113"/>
              <a:gd name="T8" fmla="*/ 46 w 868"/>
              <a:gd name="T9" fmla="*/ 705 h 1113"/>
              <a:gd name="T10" fmla="*/ 133 w 868"/>
              <a:gd name="T11" fmla="*/ 951 h 1113"/>
              <a:gd name="T12" fmla="*/ 91 w 868"/>
              <a:gd name="T13" fmla="*/ 925 h 1113"/>
              <a:gd name="T14" fmla="*/ 127 w 868"/>
              <a:gd name="T15" fmla="*/ 506 h 1113"/>
              <a:gd name="T16" fmla="*/ 765 w 868"/>
              <a:gd name="T17" fmla="*/ 480 h 1113"/>
              <a:gd name="T18" fmla="*/ 830 w 868"/>
              <a:gd name="T19" fmla="*/ 520 h 1113"/>
              <a:gd name="T20" fmla="*/ 819 w 868"/>
              <a:gd name="T21" fmla="*/ 554 h 1113"/>
              <a:gd name="T22" fmla="*/ 782 w 868"/>
              <a:gd name="T23" fmla="*/ 594 h 1113"/>
              <a:gd name="T24" fmla="*/ 162 w 868"/>
              <a:gd name="T25" fmla="*/ 1018 h 1113"/>
              <a:gd name="T26" fmla="*/ 111 w 868"/>
              <a:gd name="T27" fmla="*/ 538 h 1113"/>
              <a:gd name="T28" fmla="*/ 14 w 868"/>
              <a:gd name="T29" fmla="*/ 571 h 1113"/>
              <a:gd name="T30" fmla="*/ 780 w 868"/>
              <a:gd name="T31" fmla="*/ 632 h 1113"/>
              <a:gd name="T32" fmla="*/ 868 w 868"/>
              <a:gd name="T33" fmla="*/ 670 h 1113"/>
              <a:gd name="T34" fmla="*/ 779 w 868"/>
              <a:gd name="T35" fmla="*/ 757 h 1113"/>
              <a:gd name="T36" fmla="*/ 641 w 868"/>
              <a:gd name="T37" fmla="*/ 1000 h 1113"/>
              <a:gd name="T38" fmla="*/ 587 w 868"/>
              <a:gd name="T39" fmla="*/ 1004 h 1113"/>
              <a:gd name="T40" fmla="*/ 724 w 868"/>
              <a:gd name="T41" fmla="*/ 963 h 1113"/>
              <a:gd name="T42" fmla="*/ 673 w 868"/>
              <a:gd name="T43" fmla="*/ 949 h 1113"/>
              <a:gd name="T44" fmla="*/ 567 w 868"/>
              <a:gd name="T45" fmla="*/ 1040 h 1113"/>
              <a:gd name="T46" fmla="*/ 219 w 868"/>
              <a:gd name="T47" fmla="*/ 955 h 1113"/>
              <a:gd name="T48" fmla="*/ 211 w 868"/>
              <a:gd name="T49" fmla="*/ 962 h 1113"/>
              <a:gd name="T50" fmla="*/ 531 w 868"/>
              <a:gd name="T51" fmla="*/ 1063 h 1113"/>
              <a:gd name="T52" fmla="*/ 527 w 868"/>
              <a:gd name="T53" fmla="*/ 1020 h 1113"/>
              <a:gd name="T54" fmla="*/ 716 w 868"/>
              <a:gd name="T55" fmla="*/ 903 h 1113"/>
              <a:gd name="T56" fmla="*/ 789 w 868"/>
              <a:gd name="T57" fmla="*/ 901 h 1113"/>
              <a:gd name="T58" fmla="*/ 165 w 868"/>
              <a:gd name="T59" fmla="*/ 372 h 1113"/>
              <a:gd name="T60" fmla="*/ 434 w 868"/>
              <a:gd name="T61" fmla="*/ 0 h 1113"/>
              <a:gd name="T62" fmla="*/ 693 w 868"/>
              <a:gd name="T63" fmla="*/ 282 h 1113"/>
              <a:gd name="T64" fmla="*/ 478 w 868"/>
              <a:gd name="T65" fmla="*/ 487 h 1113"/>
              <a:gd name="T66" fmla="*/ 508 w 868"/>
              <a:gd name="T67" fmla="*/ 163 h 1113"/>
              <a:gd name="T68" fmla="*/ 489 w 868"/>
              <a:gd name="T69" fmla="*/ 201 h 1113"/>
              <a:gd name="T70" fmla="*/ 486 w 868"/>
              <a:gd name="T71" fmla="*/ 65 h 1113"/>
              <a:gd name="T72" fmla="*/ 361 w 868"/>
              <a:gd name="T73" fmla="*/ 163 h 1113"/>
              <a:gd name="T74" fmla="*/ 284 w 868"/>
              <a:gd name="T75" fmla="*/ 272 h 1113"/>
              <a:gd name="T76" fmla="*/ 403 w 868"/>
              <a:gd name="T77" fmla="*/ 329 h 1113"/>
              <a:gd name="T78" fmla="*/ 668 w 868"/>
              <a:gd name="T79" fmla="*/ 302 h 1113"/>
              <a:gd name="T80" fmla="*/ 434 w 868"/>
              <a:gd name="T81" fmla="*/ 497 h 1113"/>
              <a:gd name="T82" fmla="*/ 544 w 868"/>
              <a:gd name="T83" fmla="*/ 382 h 1113"/>
              <a:gd name="T84" fmla="*/ 431 w 868"/>
              <a:gd name="T85" fmla="*/ 344 h 1113"/>
              <a:gd name="T86" fmla="*/ 324 w 868"/>
              <a:gd name="T87" fmla="*/ 382 h 1113"/>
              <a:gd name="T88" fmla="*/ 449 w 868"/>
              <a:gd name="T89" fmla="*/ 497 h 1113"/>
              <a:gd name="T90" fmla="*/ 376 w 868"/>
              <a:gd name="T91" fmla="*/ 461 h 1113"/>
              <a:gd name="T92" fmla="*/ 370 w 868"/>
              <a:gd name="T93" fmla="*/ 886 h 1113"/>
              <a:gd name="T94" fmla="*/ 434 w 868"/>
              <a:gd name="T95" fmla="*/ 563 h 1113"/>
              <a:gd name="T96" fmla="*/ 434 w 868"/>
              <a:gd name="T97" fmla="*/ 977 h 1113"/>
              <a:gd name="T98" fmla="*/ 500 w 868"/>
              <a:gd name="T99" fmla="*/ 563 h 1113"/>
              <a:gd name="T100" fmla="*/ 216 w 868"/>
              <a:gd name="T101" fmla="*/ 1045 h 1113"/>
              <a:gd name="T102" fmla="*/ 294 w 868"/>
              <a:gd name="T103" fmla="*/ 1080 h 1113"/>
              <a:gd name="T104" fmla="*/ 299 w 868"/>
              <a:gd name="T105" fmla="*/ 1007 h 1113"/>
              <a:gd name="T106" fmla="*/ 371 w 868"/>
              <a:gd name="T107" fmla="*/ 1033 h 1113"/>
              <a:gd name="T108" fmla="*/ 796 w 868"/>
              <a:gd name="T109" fmla="*/ 774 h 1113"/>
              <a:gd name="T110" fmla="*/ 436 w 868"/>
              <a:gd name="T111" fmla="*/ 1037 h 1113"/>
              <a:gd name="T112" fmla="*/ 400 w 868"/>
              <a:gd name="T113" fmla="*/ 1111 h 1113"/>
              <a:gd name="T114" fmla="*/ 750 w 868"/>
              <a:gd name="T115" fmla="*/ 845 h 1113"/>
              <a:gd name="T116" fmla="*/ 811 w 868"/>
              <a:gd name="T117" fmla="*/ 883 h 1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8" h="1113">
                <a:moveTo>
                  <a:pt x="32" y="817"/>
                </a:moveTo>
                <a:cubicBezTo>
                  <a:pt x="22" y="810"/>
                  <a:pt x="17" y="803"/>
                  <a:pt x="14" y="791"/>
                </a:cubicBezTo>
                <a:cubicBezTo>
                  <a:pt x="9" y="768"/>
                  <a:pt x="14" y="746"/>
                  <a:pt x="45" y="738"/>
                </a:cubicBezTo>
                <a:cubicBezTo>
                  <a:pt x="77" y="728"/>
                  <a:pt x="90" y="748"/>
                  <a:pt x="97" y="772"/>
                </a:cubicBezTo>
                <a:cubicBezTo>
                  <a:pt x="99" y="780"/>
                  <a:pt x="99" y="785"/>
                  <a:pt x="100" y="792"/>
                </a:cubicBezTo>
                <a:cubicBezTo>
                  <a:pt x="83" y="797"/>
                  <a:pt x="83" y="797"/>
                  <a:pt x="83" y="797"/>
                </a:cubicBezTo>
                <a:cubicBezTo>
                  <a:pt x="81" y="794"/>
                  <a:pt x="81" y="794"/>
                  <a:pt x="81" y="794"/>
                </a:cubicBezTo>
                <a:cubicBezTo>
                  <a:pt x="87" y="788"/>
                  <a:pt x="89" y="779"/>
                  <a:pt x="87" y="770"/>
                </a:cubicBezTo>
                <a:cubicBezTo>
                  <a:pt x="84" y="757"/>
                  <a:pt x="69" y="750"/>
                  <a:pt x="57" y="755"/>
                </a:cubicBezTo>
                <a:cubicBezTo>
                  <a:pt x="65" y="793"/>
                  <a:pt x="65" y="793"/>
                  <a:pt x="65" y="793"/>
                </a:cubicBezTo>
                <a:cubicBezTo>
                  <a:pt x="72" y="796"/>
                  <a:pt x="72" y="796"/>
                  <a:pt x="72" y="796"/>
                </a:cubicBezTo>
                <a:cubicBezTo>
                  <a:pt x="74" y="800"/>
                  <a:pt x="74" y="800"/>
                  <a:pt x="74" y="800"/>
                </a:cubicBezTo>
                <a:cubicBezTo>
                  <a:pt x="56" y="804"/>
                  <a:pt x="56" y="804"/>
                  <a:pt x="56" y="804"/>
                </a:cubicBezTo>
                <a:cubicBezTo>
                  <a:pt x="54" y="801"/>
                  <a:pt x="54" y="801"/>
                  <a:pt x="54" y="801"/>
                </a:cubicBezTo>
                <a:cubicBezTo>
                  <a:pt x="57" y="797"/>
                  <a:pt x="57" y="797"/>
                  <a:pt x="57" y="797"/>
                </a:cubicBezTo>
                <a:cubicBezTo>
                  <a:pt x="47" y="758"/>
                  <a:pt x="47" y="758"/>
                  <a:pt x="47" y="758"/>
                </a:cubicBezTo>
                <a:cubicBezTo>
                  <a:pt x="32" y="759"/>
                  <a:pt x="21" y="774"/>
                  <a:pt x="24" y="789"/>
                </a:cubicBezTo>
                <a:cubicBezTo>
                  <a:pt x="26" y="798"/>
                  <a:pt x="38" y="809"/>
                  <a:pt x="50" y="810"/>
                </a:cubicBezTo>
                <a:cubicBezTo>
                  <a:pt x="50" y="813"/>
                  <a:pt x="50" y="813"/>
                  <a:pt x="50" y="813"/>
                </a:cubicBezTo>
                <a:lnTo>
                  <a:pt x="32" y="817"/>
                </a:lnTo>
                <a:close/>
                <a:moveTo>
                  <a:pt x="107" y="828"/>
                </a:moveTo>
                <a:cubicBezTo>
                  <a:pt x="110" y="832"/>
                  <a:pt x="110" y="832"/>
                  <a:pt x="110" y="832"/>
                </a:cubicBezTo>
                <a:cubicBezTo>
                  <a:pt x="115" y="830"/>
                  <a:pt x="115" y="830"/>
                  <a:pt x="115" y="830"/>
                </a:cubicBezTo>
                <a:cubicBezTo>
                  <a:pt x="104" y="806"/>
                  <a:pt x="104" y="806"/>
                  <a:pt x="104" y="806"/>
                </a:cubicBezTo>
                <a:cubicBezTo>
                  <a:pt x="100" y="808"/>
                  <a:pt x="100" y="808"/>
                  <a:pt x="100" y="808"/>
                </a:cubicBezTo>
                <a:cubicBezTo>
                  <a:pt x="100" y="815"/>
                  <a:pt x="100" y="815"/>
                  <a:pt x="100" y="815"/>
                </a:cubicBezTo>
                <a:cubicBezTo>
                  <a:pt x="39" y="842"/>
                  <a:pt x="39" y="842"/>
                  <a:pt x="39" y="842"/>
                </a:cubicBezTo>
                <a:cubicBezTo>
                  <a:pt x="34" y="838"/>
                  <a:pt x="34" y="838"/>
                  <a:pt x="34" y="838"/>
                </a:cubicBezTo>
                <a:cubicBezTo>
                  <a:pt x="30" y="838"/>
                  <a:pt x="30" y="838"/>
                  <a:pt x="30" y="838"/>
                </a:cubicBezTo>
                <a:cubicBezTo>
                  <a:pt x="43" y="865"/>
                  <a:pt x="43" y="865"/>
                  <a:pt x="43" y="865"/>
                </a:cubicBezTo>
                <a:cubicBezTo>
                  <a:pt x="46" y="863"/>
                  <a:pt x="46" y="863"/>
                  <a:pt x="46" y="863"/>
                </a:cubicBezTo>
                <a:cubicBezTo>
                  <a:pt x="44" y="856"/>
                  <a:pt x="44" y="856"/>
                  <a:pt x="44" y="856"/>
                </a:cubicBezTo>
                <a:lnTo>
                  <a:pt x="107" y="828"/>
                </a:lnTo>
                <a:close/>
                <a:moveTo>
                  <a:pt x="93" y="858"/>
                </a:moveTo>
                <a:cubicBezTo>
                  <a:pt x="90" y="860"/>
                  <a:pt x="88" y="865"/>
                  <a:pt x="90" y="870"/>
                </a:cubicBezTo>
                <a:cubicBezTo>
                  <a:pt x="92" y="875"/>
                  <a:pt x="98" y="877"/>
                  <a:pt x="103" y="875"/>
                </a:cubicBezTo>
                <a:cubicBezTo>
                  <a:pt x="107" y="873"/>
                  <a:pt x="109" y="867"/>
                  <a:pt x="107" y="863"/>
                </a:cubicBezTo>
                <a:cubicBezTo>
                  <a:pt x="104" y="858"/>
                  <a:pt x="98" y="855"/>
                  <a:pt x="93" y="858"/>
                </a:cubicBezTo>
                <a:close/>
                <a:moveTo>
                  <a:pt x="1" y="681"/>
                </a:moveTo>
                <a:cubicBezTo>
                  <a:pt x="1" y="639"/>
                  <a:pt x="1" y="639"/>
                  <a:pt x="1" y="639"/>
                </a:cubicBezTo>
                <a:cubicBezTo>
                  <a:pt x="6" y="639"/>
                  <a:pt x="6" y="639"/>
                  <a:pt x="6" y="639"/>
                </a:cubicBezTo>
                <a:cubicBezTo>
                  <a:pt x="10" y="644"/>
                  <a:pt x="10" y="644"/>
                  <a:pt x="10" y="644"/>
                </a:cubicBezTo>
                <a:cubicBezTo>
                  <a:pt x="78" y="646"/>
                  <a:pt x="78" y="646"/>
                  <a:pt x="78" y="646"/>
                </a:cubicBezTo>
                <a:cubicBezTo>
                  <a:pt x="81" y="641"/>
                  <a:pt x="81" y="641"/>
                  <a:pt x="81" y="641"/>
                </a:cubicBezTo>
                <a:cubicBezTo>
                  <a:pt x="86" y="641"/>
                  <a:pt x="86" y="641"/>
                  <a:pt x="86" y="641"/>
                </a:cubicBezTo>
                <a:cubicBezTo>
                  <a:pt x="83" y="677"/>
                  <a:pt x="83" y="677"/>
                  <a:pt x="83" y="677"/>
                </a:cubicBezTo>
                <a:cubicBezTo>
                  <a:pt x="82" y="698"/>
                  <a:pt x="70" y="721"/>
                  <a:pt x="46" y="723"/>
                </a:cubicBezTo>
                <a:cubicBezTo>
                  <a:pt x="20" y="723"/>
                  <a:pt x="0" y="700"/>
                  <a:pt x="1" y="681"/>
                </a:cubicBezTo>
                <a:close/>
                <a:moveTo>
                  <a:pt x="11" y="677"/>
                </a:moveTo>
                <a:cubicBezTo>
                  <a:pt x="12" y="690"/>
                  <a:pt x="27" y="705"/>
                  <a:pt x="46" y="705"/>
                </a:cubicBezTo>
                <a:cubicBezTo>
                  <a:pt x="59" y="704"/>
                  <a:pt x="70" y="691"/>
                  <a:pt x="72" y="682"/>
                </a:cubicBezTo>
                <a:cubicBezTo>
                  <a:pt x="74" y="675"/>
                  <a:pt x="73" y="671"/>
                  <a:pt x="74" y="664"/>
                </a:cubicBezTo>
                <a:cubicBezTo>
                  <a:pt x="11" y="662"/>
                  <a:pt x="11" y="662"/>
                  <a:pt x="11" y="662"/>
                </a:cubicBezTo>
                <a:cubicBezTo>
                  <a:pt x="11" y="662"/>
                  <a:pt x="10" y="665"/>
                  <a:pt x="11" y="677"/>
                </a:cubicBezTo>
                <a:close/>
                <a:moveTo>
                  <a:pt x="178" y="925"/>
                </a:moveTo>
                <a:cubicBezTo>
                  <a:pt x="180" y="923"/>
                  <a:pt x="180" y="923"/>
                  <a:pt x="180" y="923"/>
                </a:cubicBezTo>
                <a:cubicBezTo>
                  <a:pt x="169" y="910"/>
                  <a:pt x="169" y="910"/>
                  <a:pt x="169" y="910"/>
                </a:cubicBezTo>
                <a:cubicBezTo>
                  <a:pt x="166" y="913"/>
                  <a:pt x="166" y="913"/>
                  <a:pt x="166" y="913"/>
                </a:cubicBezTo>
                <a:cubicBezTo>
                  <a:pt x="167" y="918"/>
                  <a:pt x="167" y="918"/>
                  <a:pt x="167" y="918"/>
                </a:cubicBezTo>
                <a:cubicBezTo>
                  <a:pt x="133" y="951"/>
                  <a:pt x="133" y="951"/>
                  <a:pt x="133" y="951"/>
                </a:cubicBezTo>
                <a:cubicBezTo>
                  <a:pt x="148" y="884"/>
                  <a:pt x="148" y="884"/>
                  <a:pt x="148" y="884"/>
                </a:cubicBezTo>
                <a:cubicBezTo>
                  <a:pt x="139" y="871"/>
                  <a:pt x="139" y="871"/>
                  <a:pt x="139" y="871"/>
                </a:cubicBezTo>
                <a:cubicBezTo>
                  <a:pt x="136" y="874"/>
                  <a:pt x="136" y="874"/>
                  <a:pt x="136" y="874"/>
                </a:cubicBezTo>
                <a:cubicBezTo>
                  <a:pt x="135" y="879"/>
                  <a:pt x="135" y="879"/>
                  <a:pt x="135" y="879"/>
                </a:cubicBezTo>
                <a:cubicBezTo>
                  <a:pt x="81" y="917"/>
                  <a:pt x="81" y="917"/>
                  <a:pt x="81" y="917"/>
                </a:cubicBezTo>
                <a:cubicBezTo>
                  <a:pt x="76" y="914"/>
                  <a:pt x="76" y="914"/>
                  <a:pt x="76" y="914"/>
                </a:cubicBezTo>
                <a:cubicBezTo>
                  <a:pt x="72" y="917"/>
                  <a:pt x="72" y="917"/>
                  <a:pt x="72" y="917"/>
                </a:cubicBezTo>
                <a:cubicBezTo>
                  <a:pt x="86" y="935"/>
                  <a:pt x="86" y="935"/>
                  <a:pt x="86" y="935"/>
                </a:cubicBezTo>
                <a:cubicBezTo>
                  <a:pt x="91" y="931"/>
                  <a:pt x="91" y="931"/>
                  <a:pt x="91" y="931"/>
                </a:cubicBezTo>
                <a:cubicBezTo>
                  <a:pt x="91" y="925"/>
                  <a:pt x="91" y="925"/>
                  <a:pt x="91" y="925"/>
                </a:cubicBezTo>
                <a:cubicBezTo>
                  <a:pt x="129" y="899"/>
                  <a:pt x="129" y="899"/>
                  <a:pt x="129" y="899"/>
                </a:cubicBezTo>
                <a:cubicBezTo>
                  <a:pt x="113" y="970"/>
                  <a:pt x="113" y="970"/>
                  <a:pt x="113" y="970"/>
                </a:cubicBezTo>
                <a:cubicBezTo>
                  <a:pt x="121" y="978"/>
                  <a:pt x="121" y="978"/>
                  <a:pt x="121" y="978"/>
                </a:cubicBezTo>
                <a:cubicBezTo>
                  <a:pt x="173" y="926"/>
                  <a:pt x="173" y="926"/>
                  <a:pt x="173" y="926"/>
                </a:cubicBezTo>
                <a:lnTo>
                  <a:pt x="178" y="925"/>
                </a:lnTo>
                <a:close/>
                <a:moveTo>
                  <a:pt x="51" y="491"/>
                </a:moveTo>
                <a:cubicBezTo>
                  <a:pt x="112" y="522"/>
                  <a:pt x="112" y="522"/>
                  <a:pt x="112" y="522"/>
                </a:cubicBezTo>
                <a:cubicBezTo>
                  <a:pt x="110" y="527"/>
                  <a:pt x="110" y="527"/>
                  <a:pt x="110" y="527"/>
                </a:cubicBezTo>
                <a:cubicBezTo>
                  <a:pt x="116" y="529"/>
                  <a:pt x="116" y="529"/>
                  <a:pt x="116" y="529"/>
                </a:cubicBezTo>
                <a:cubicBezTo>
                  <a:pt x="127" y="506"/>
                  <a:pt x="127" y="506"/>
                  <a:pt x="127" y="506"/>
                </a:cubicBezTo>
                <a:cubicBezTo>
                  <a:pt x="123" y="504"/>
                  <a:pt x="123" y="504"/>
                  <a:pt x="123" y="504"/>
                </a:cubicBezTo>
                <a:cubicBezTo>
                  <a:pt x="117" y="508"/>
                  <a:pt x="117" y="508"/>
                  <a:pt x="117" y="508"/>
                </a:cubicBezTo>
                <a:cubicBezTo>
                  <a:pt x="60" y="477"/>
                  <a:pt x="60" y="477"/>
                  <a:pt x="60" y="477"/>
                </a:cubicBezTo>
                <a:cubicBezTo>
                  <a:pt x="59" y="471"/>
                  <a:pt x="59" y="471"/>
                  <a:pt x="59" y="471"/>
                </a:cubicBezTo>
                <a:cubicBezTo>
                  <a:pt x="56" y="469"/>
                  <a:pt x="56" y="469"/>
                  <a:pt x="56" y="469"/>
                </a:cubicBezTo>
                <a:cubicBezTo>
                  <a:pt x="43" y="495"/>
                  <a:pt x="43" y="495"/>
                  <a:pt x="43" y="495"/>
                </a:cubicBezTo>
                <a:cubicBezTo>
                  <a:pt x="46" y="496"/>
                  <a:pt x="46" y="496"/>
                  <a:pt x="46" y="496"/>
                </a:cubicBezTo>
                <a:lnTo>
                  <a:pt x="51" y="491"/>
                </a:lnTo>
                <a:close/>
                <a:moveTo>
                  <a:pt x="746" y="518"/>
                </a:moveTo>
                <a:cubicBezTo>
                  <a:pt x="738" y="502"/>
                  <a:pt x="748" y="485"/>
                  <a:pt x="765" y="480"/>
                </a:cubicBezTo>
                <a:cubicBezTo>
                  <a:pt x="779" y="476"/>
                  <a:pt x="792" y="481"/>
                  <a:pt x="797" y="492"/>
                </a:cubicBezTo>
                <a:cubicBezTo>
                  <a:pt x="800" y="481"/>
                  <a:pt x="800" y="474"/>
                  <a:pt x="798" y="463"/>
                </a:cubicBezTo>
                <a:cubicBezTo>
                  <a:pt x="796" y="456"/>
                  <a:pt x="794" y="456"/>
                  <a:pt x="792" y="451"/>
                </a:cubicBezTo>
                <a:cubicBezTo>
                  <a:pt x="794" y="448"/>
                  <a:pt x="794" y="448"/>
                  <a:pt x="794" y="448"/>
                </a:cubicBezTo>
                <a:cubicBezTo>
                  <a:pt x="805" y="457"/>
                  <a:pt x="809" y="460"/>
                  <a:pt x="811" y="473"/>
                </a:cubicBezTo>
                <a:cubicBezTo>
                  <a:pt x="813" y="481"/>
                  <a:pt x="809" y="499"/>
                  <a:pt x="809" y="514"/>
                </a:cubicBezTo>
                <a:cubicBezTo>
                  <a:pt x="829" y="504"/>
                  <a:pt x="829" y="504"/>
                  <a:pt x="829" y="504"/>
                </a:cubicBezTo>
                <a:cubicBezTo>
                  <a:pt x="838" y="522"/>
                  <a:pt x="838" y="522"/>
                  <a:pt x="838" y="522"/>
                </a:cubicBezTo>
                <a:cubicBezTo>
                  <a:pt x="835" y="523"/>
                  <a:pt x="835" y="523"/>
                  <a:pt x="835" y="523"/>
                </a:cubicBezTo>
                <a:cubicBezTo>
                  <a:pt x="830" y="520"/>
                  <a:pt x="830" y="520"/>
                  <a:pt x="830" y="520"/>
                </a:cubicBezTo>
                <a:cubicBezTo>
                  <a:pt x="770" y="551"/>
                  <a:pt x="770" y="551"/>
                  <a:pt x="770" y="551"/>
                </a:cubicBezTo>
                <a:cubicBezTo>
                  <a:pt x="769" y="555"/>
                  <a:pt x="769" y="555"/>
                  <a:pt x="769" y="555"/>
                </a:cubicBezTo>
                <a:cubicBezTo>
                  <a:pt x="763" y="558"/>
                  <a:pt x="763" y="558"/>
                  <a:pt x="763" y="558"/>
                </a:cubicBezTo>
                <a:lnTo>
                  <a:pt x="746" y="518"/>
                </a:lnTo>
                <a:close/>
                <a:moveTo>
                  <a:pt x="761" y="539"/>
                </a:moveTo>
                <a:cubicBezTo>
                  <a:pt x="800" y="519"/>
                  <a:pt x="800" y="519"/>
                  <a:pt x="800" y="519"/>
                </a:cubicBezTo>
                <a:cubicBezTo>
                  <a:pt x="798" y="506"/>
                  <a:pt x="787" y="489"/>
                  <a:pt x="770" y="494"/>
                </a:cubicBezTo>
                <a:cubicBezTo>
                  <a:pt x="749" y="499"/>
                  <a:pt x="754" y="523"/>
                  <a:pt x="761" y="539"/>
                </a:cubicBezTo>
                <a:close/>
                <a:moveTo>
                  <a:pt x="819" y="551"/>
                </a:moveTo>
                <a:cubicBezTo>
                  <a:pt x="819" y="554"/>
                  <a:pt x="819" y="554"/>
                  <a:pt x="819" y="554"/>
                </a:cubicBezTo>
                <a:cubicBezTo>
                  <a:pt x="832" y="556"/>
                  <a:pt x="843" y="566"/>
                  <a:pt x="845" y="575"/>
                </a:cubicBezTo>
                <a:cubicBezTo>
                  <a:pt x="848" y="590"/>
                  <a:pt x="837" y="606"/>
                  <a:pt x="822" y="606"/>
                </a:cubicBezTo>
                <a:cubicBezTo>
                  <a:pt x="812" y="567"/>
                  <a:pt x="812" y="567"/>
                  <a:pt x="812" y="567"/>
                </a:cubicBezTo>
                <a:cubicBezTo>
                  <a:pt x="815" y="562"/>
                  <a:pt x="815" y="562"/>
                  <a:pt x="815" y="562"/>
                </a:cubicBezTo>
                <a:cubicBezTo>
                  <a:pt x="814" y="559"/>
                  <a:pt x="814" y="559"/>
                  <a:pt x="814" y="559"/>
                </a:cubicBezTo>
                <a:cubicBezTo>
                  <a:pt x="796" y="564"/>
                  <a:pt x="796" y="564"/>
                  <a:pt x="796" y="564"/>
                </a:cubicBezTo>
                <a:cubicBezTo>
                  <a:pt x="797" y="568"/>
                  <a:pt x="797" y="568"/>
                  <a:pt x="797" y="568"/>
                </a:cubicBezTo>
                <a:cubicBezTo>
                  <a:pt x="804" y="571"/>
                  <a:pt x="804" y="571"/>
                  <a:pt x="804" y="571"/>
                </a:cubicBezTo>
                <a:cubicBezTo>
                  <a:pt x="812" y="610"/>
                  <a:pt x="812" y="610"/>
                  <a:pt x="812" y="610"/>
                </a:cubicBezTo>
                <a:cubicBezTo>
                  <a:pt x="800" y="615"/>
                  <a:pt x="785" y="607"/>
                  <a:pt x="782" y="594"/>
                </a:cubicBezTo>
                <a:cubicBezTo>
                  <a:pt x="780" y="585"/>
                  <a:pt x="782" y="576"/>
                  <a:pt x="789" y="570"/>
                </a:cubicBezTo>
                <a:cubicBezTo>
                  <a:pt x="786" y="567"/>
                  <a:pt x="786" y="567"/>
                  <a:pt x="786" y="567"/>
                </a:cubicBezTo>
                <a:cubicBezTo>
                  <a:pt x="769" y="571"/>
                  <a:pt x="769" y="571"/>
                  <a:pt x="769" y="571"/>
                </a:cubicBezTo>
                <a:cubicBezTo>
                  <a:pt x="771" y="579"/>
                  <a:pt x="771" y="584"/>
                  <a:pt x="773" y="592"/>
                </a:cubicBezTo>
                <a:cubicBezTo>
                  <a:pt x="779" y="616"/>
                  <a:pt x="793" y="636"/>
                  <a:pt x="824" y="627"/>
                </a:cubicBezTo>
                <a:cubicBezTo>
                  <a:pt x="854" y="619"/>
                  <a:pt x="860" y="597"/>
                  <a:pt x="855" y="574"/>
                </a:cubicBezTo>
                <a:cubicBezTo>
                  <a:pt x="852" y="562"/>
                  <a:pt x="847" y="555"/>
                  <a:pt x="837" y="547"/>
                </a:cubicBezTo>
                <a:lnTo>
                  <a:pt x="819" y="551"/>
                </a:lnTo>
                <a:close/>
                <a:moveTo>
                  <a:pt x="162" y="1018"/>
                </a:moveTo>
                <a:cubicBezTo>
                  <a:pt x="162" y="1018"/>
                  <a:pt x="162" y="1018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lnTo>
                  <a:pt x="162" y="1018"/>
                </a:lnTo>
                <a:close/>
                <a:moveTo>
                  <a:pt x="86" y="600"/>
                </a:moveTo>
                <a:cubicBezTo>
                  <a:pt x="89" y="601"/>
                  <a:pt x="89" y="601"/>
                  <a:pt x="89" y="601"/>
                </a:cubicBezTo>
                <a:cubicBezTo>
                  <a:pt x="94" y="585"/>
                  <a:pt x="94" y="585"/>
                  <a:pt x="94" y="585"/>
                </a:cubicBezTo>
                <a:cubicBezTo>
                  <a:pt x="90" y="584"/>
                  <a:pt x="90" y="584"/>
                  <a:pt x="90" y="584"/>
                </a:cubicBezTo>
                <a:cubicBezTo>
                  <a:pt x="86" y="587"/>
                  <a:pt x="86" y="587"/>
                  <a:pt x="86" y="587"/>
                </a:cubicBezTo>
                <a:cubicBezTo>
                  <a:pt x="41" y="577"/>
                  <a:pt x="41" y="577"/>
                  <a:pt x="41" y="577"/>
                </a:cubicBezTo>
                <a:cubicBezTo>
                  <a:pt x="106" y="552"/>
                  <a:pt x="106" y="552"/>
                  <a:pt x="106" y="552"/>
                </a:cubicBezTo>
                <a:cubicBezTo>
                  <a:pt x="111" y="538"/>
                  <a:pt x="111" y="538"/>
                  <a:pt x="111" y="538"/>
                </a:cubicBezTo>
                <a:cubicBezTo>
                  <a:pt x="107" y="536"/>
                  <a:pt x="107" y="536"/>
                  <a:pt x="107" y="536"/>
                </a:cubicBezTo>
                <a:cubicBezTo>
                  <a:pt x="102" y="538"/>
                  <a:pt x="102" y="538"/>
                  <a:pt x="102" y="538"/>
                </a:cubicBezTo>
                <a:cubicBezTo>
                  <a:pt x="42" y="514"/>
                  <a:pt x="42" y="514"/>
                  <a:pt x="42" y="514"/>
                </a:cubicBezTo>
                <a:cubicBezTo>
                  <a:pt x="41" y="509"/>
                  <a:pt x="41" y="509"/>
                  <a:pt x="41" y="509"/>
                </a:cubicBezTo>
                <a:cubicBezTo>
                  <a:pt x="37" y="507"/>
                  <a:pt x="37" y="507"/>
                  <a:pt x="37" y="507"/>
                </a:cubicBezTo>
                <a:cubicBezTo>
                  <a:pt x="29" y="528"/>
                  <a:pt x="29" y="528"/>
                  <a:pt x="29" y="528"/>
                </a:cubicBezTo>
                <a:cubicBezTo>
                  <a:pt x="35" y="530"/>
                  <a:pt x="35" y="530"/>
                  <a:pt x="35" y="530"/>
                </a:cubicBezTo>
                <a:cubicBezTo>
                  <a:pt x="40" y="527"/>
                  <a:pt x="40" y="527"/>
                  <a:pt x="40" y="527"/>
                </a:cubicBezTo>
                <a:cubicBezTo>
                  <a:pt x="83" y="544"/>
                  <a:pt x="83" y="544"/>
                  <a:pt x="83" y="544"/>
                </a:cubicBezTo>
                <a:cubicBezTo>
                  <a:pt x="14" y="571"/>
                  <a:pt x="14" y="571"/>
                  <a:pt x="14" y="571"/>
                </a:cubicBezTo>
                <a:cubicBezTo>
                  <a:pt x="11" y="581"/>
                  <a:pt x="11" y="581"/>
                  <a:pt x="11" y="581"/>
                </a:cubicBezTo>
                <a:cubicBezTo>
                  <a:pt x="83" y="597"/>
                  <a:pt x="83" y="597"/>
                  <a:pt x="83" y="597"/>
                </a:cubicBezTo>
                <a:lnTo>
                  <a:pt x="86" y="600"/>
                </a:lnTo>
                <a:close/>
                <a:moveTo>
                  <a:pt x="868" y="670"/>
                </a:moveTo>
                <a:cubicBezTo>
                  <a:pt x="864" y="670"/>
                  <a:pt x="864" y="670"/>
                  <a:pt x="864" y="670"/>
                </a:cubicBezTo>
                <a:cubicBezTo>
                  <a:pt x="863" y="673"/>
                  <a:pt x="863" y="673"/>
                  <a:pt x="863" y="673"/>
                </a:cubicBezTo>
                <a:cubicBezTo>
                  <a:pt x="794" y="674"/>
                  <a:pt x="794" y="674"/>
                  <a:pt x="794" y="674"/>
                </a:cubicBezTo>
                <a:cubicBezTo>
                  <a:pt x="794" y="660"/>
                  <a:pt x="794" y="650"/>
                  <a:pt x="797" y="648"/>
                </a:cubicBezTo>
                <a:cubicBezTo>
                  <a:pt x="798" y="647"/>
                  <a:pt x="800" y="646"/>
                  <a:pt x="802" y="646"/>
                </a:cubicBezTo>
                <a:cubicBezTo>
                  <a:pt x="780" y="632"/>
                  <a:pt x="780" y="632"/>
                  <a:pt x="780" y="632"/>
                </a:cubicBezTo>
                <a:cubicBezTo>
                  <a:pt x="786" y="649"/>
                  <a:pt x="786" y="649"/>
                  <a:pt x="786" y="649"/>
                </a:cubicBezTo>
                <a:cubicBezTo>
                  <a:pt x="785" y="712"/>
                  <a:pt x="785" y="712"/>
                  <a:pt x="785" y="712"/>
                </a:cubicBezTo>
                <a:cubicBezTo>
                  <a:pt x="782" y="724"/>
                  <a:pt x="782" y="724"/>
                  <a:pt x="782" y="724"/>
                </a:cubicBezTo>
                <a:cubicBezTo>
                  <a:pt x="800" y="712"/>
                  <a:pt x="800" y="712"/>
                  <a:pt x="800" y="712"/>
                </a:cubicBezTo>
                <a:cubicBezTo>
                  <a:pt x="798" y="712"/>
                  <a:pt x="796" y="711"/>
                  <a:pt x="796" y="710"/>
                </a:cubicBezTo>
                <a:cubicBezTo>
                  <a:pt x="794" y="708"/>
                  <a:pt x="795" y="697"/>
                  <a:pt x="795" y="690"/>
                </a:cubicBezTo>
                <a:cubicBezTo>
                  <a:pt x="863" y="689"/>
                  <a:pt x="863" y="689"/>
                  <a:pt x="863" y="689"/>
                </a:cubicBezTo>
                <a:cubicBezTo>
                  <a:pt x="866" y="694"/>
                  <a:pt x="866" y="694"/>
                  <a:pt x="866" y="694"/>
                </a:cubicBezTo>
                <a:cubicBezTo>
                  <a:pt x="868" y="694"/>
                  <a:pt x="868" y="694"/>
                  <a:pt x="868" y="694"/>
                </a:cubicBezTo>
                <a:lnTo>
                  <a:pt x="868" y="670"/>
                </a:lnTo>
                <a:close/>
                <a:moveTo>
                  <a:pt x="42" y="610"/>
                </a:moveTo>
                <a:cubicBezTo>
                  <a:pt x="37" y="613"/>
                  <a:pt x="35" y="618"/>
                  <a:pt x="37" y="623"/>
                </a:cubicBezTo>
                <a:cubicBezTo>
                  <a:pt x="39" y="628"/>
                  <a:pt x="45" y="630"/>
                  <a:pt x="49" y="628"/>
                </a:cubicBezTo>
                <a:cubicBezTo>
                  <a:pt x="54" y="624"/>
                  <a:pt x="56" y="619"/>
                  <a:pt x="54" y="614"/>
                </a:cubicBezTo>
                <a:cubicBezTo>
                  <a:pt x="52" y="610"/>
                  <a:pt x="46" y="609"/>
                  <a:pt x="42" y="610"/>
                </a:cubicBezTo>
                <a:close/>
                <a:moveTo>
                  <a:pt x="855" y="748"/>
                </a:moveTo>
                <a:cubicBezTo>
                  <a:pt x="788" y="737"/>
                  <a:pt x="788" y="737"/>
                  <a:pt x="788" y="737"/>
                </a:cubicBezTo>
                <a:cubicBezTo>
                  <a:pt x="788" y="732"/>
                  <a:pt x="788" y="732"/>
                  <a:pt x="788" y="732"/>
                </a:cubicBezTo>
                <a:cubicBezTo>
                  <a:pt x="782" y="731"/>
                  <a:pt x="782" y="731"/>
                  <a:pt x="782" y="731"/>
                </a:cubicBezTo>
                <a:cubicBezTo>
                  <a:pt x="779" y="757"/>
                  <a:pt x="779" y="757"/>
                  <a:pt x="779" y="757"/>
                </a:cubicBezTo>
                <a:cubicBezTo>
                  <a:pt x="783" y="758"/>
                  <a:pt x="783" y="758"/>
                  <a:pt x="783" y="758"/>
                </a:cubicBezTo>
                <a:cubicBezTo>
                  <a:pt x="787" y="753"/>
                  <a:pt x="787" y="753"/>
                  <a:pt x="787" y="753"/>
                </a:cubicBezTo>
                <a:cubicBezTo>
                  <a:pt x="852" y="764"/>
                  <a:pt x="852" y="764"/>
                  <a:pt x="852" y="764"/>
                </a:cubicBezTo>
                <a:cubicBezTo>
                  <a:pt x="854" y="770"/>
                  <a:pt x="854" y="770"/>
                  <a:pt x="854" y="770"/>
                </a:cubicBezTo>
                <a:cubicBezTo>
                  <a:pt x="858" y="771"/>
                  <a:pt x="858" y="771"/>
                  <a:pt x="858" y="771"/>
                </a:cubicBezTo>
                <a:cubicBezTo>
                  <a:pt x="863" y="743"/>
                  <a:pt x="863" y="743"/>
                  <a:pt x="863" y="743"/>
                </a:cubicBezTo>
                <a:cubicBezTo>
                  <a:pt x="860" y="743"/>
                  <a:pt x="860" y="743"/>
                  <a:pt x="860" y="743"/>
                </a:cubicBezTo>
                <a:lnTo>
                  <a:pt x="855" y="748"/>
                </a:lnTo>
                <a:close/>
                <a:moveTo>
                  <a:pt x="649" y="1016"/>
                </a:moveTo>
                <a:cubicBezTo>
                  <a:pt x="641" y="1000"/>
                  <a:pt x="641" y="1000"/>
                  <a:pt x="641" y="1000"/>
                </a:cubicBezTo>
                <a:cubicBezTo>
                  <a:pt x="641" y="1000"/>
                  <a:pt x="638" y="1005"/>
                  <a:pt x="635" y="1007"/>
                </a:cubicBezTo>
                <a:cubicBezTo>
                  <a:pt x="629" y="1013"/>
                  <a:pt x="613" y="1018"/>
                  <a:pt x="613" y="1018"/>
                </a:cubicBezTo>
                <a:cubicBezTo>
                  <a:pt x="602" y="996"/>
                  <a:pt x="602" y="996"/>
                  <a:pt x="602" y="996"/>
                </a:cubicBezTo>
                <a:cubicBezTo>
                  <a:pt x="602" y="996"/>
                  <a:pt x="617" y="985"/>
                  <a:pt x="627" y="982"/>
                </a:cubicBezTo>
                <a:cubicBezTo>
                  <a:pt x="630" y="981"/>
                  <a:pt x="637" y="980"/>
                  <a:pt x="637" y="980"/>
                </a:cubicBezTo>
                <a:cubicBezTo>
                  <a:pt x="637" y="980"/>
                  <a:pt x="637" y="975"/>
                  <a:pt x="638" y="973"/>
                </a:cubicBezTo>
                <a:cubicBezTo>
                  <a:pt x="639" y="969"/>
                  <a:pt x="643" y="963"/>
                  <a:pt x="643" y="963"/>
                </a:cubicBezTo>
                <a:cubicBezTo>
                  <a:pt x="580" y="1000"/>
                  <a:pt x="580" y="1000"/>
                  <a:pt x="580" y="1000"/>
                </a:cubicBezTo>
                <a:cubicBezTo>
                  <a:pt x="581" y="1004"/>
                  <a:pt x="581" y="1004"/>
                  <a:pt x="581" y="1004"/>
                </a:cubicBezTo>
                <a:cubicBezTo>
                  <a:pt x="587" y="1004"/>
                  <a:pt x="587" y="1004"/>
                  <a:pt x="587" y="1004"/>
                </a:cubicBezTo>
                <a:cubicBezTo>
                  <a:pt x="618" y="1065"/>
                  <a:pt x="618" y="1065"/>
                  <a:pt x="618" y="1065"/>
                </a:cubicBezTo>
                <a:cubicBezTo>
                  <a:pt x="617" y="1070"/>
                  <a:pt x="617" y="1070"/>
                  <a:pt x="617" y="1070"/>
                </a:cubicBezTo>
                <a:cubicBezTo>
                  <a:pt x="619" y="1074"/>
                  <a:pt x="619" y="1074"/>
                  <a:pt x="619" y="1074"/>
                </a:cubicBezTo>
                <a:cubicBezTo>
                  <a:pt x="641" y="1062"/>
                  <a:pt x="641" y="1062"/>
                  <a:pt x="641" y="1062"/>
                </a:cubicBezTo>
                <a:cubicBezTo>
                  <a:pt x="639" y="1060"/>
                  <a:pt x="639" y="1060"/>
                  <a:pt x="639" y="1060"/>
                </a:cubicBezTo>
                <a:cubicBezTo>
                  <a:pt x="633" y="1059"/>
                  <a:pt x="633" y="1059"/>
                  <a:pt x="633" y="1059"/>
                </a:cubicBezTo>
                <a:cubicBezTo>
                  <a:pt x="618" y="1027"/>
                  <a:pt x="618" y="1027"/>
                  <a:pt x="618" y="1027"/>
                </a:cubicBezTo>
                <a:cubicBezTo>
                  <a:pt x="618" y="1027"/>
                  <a:pt x="630" y="1018"/>
                  <a:pt x="639" y="1016"/>
                </a:cubicBezTo>
                <a:cubicBezTo>
                  <a:pt x="643" y="1015"/>
                  <a:pt x="649" y="1016"/>
                  <a:pt x="649" y="1016"/>
                </a:cubicBezTo>
                <a:close/>
                <a:moveTo>
                  <a:pt x="724" y="963"/>
                </a:moveTo>
                <a:cubicBezTo>
                  <a:pt x="729" y="974"/>
                  <a:pt x="725" y="989"/>
                  <a:pt x="718" y="995"/>
                </a:cubicBezTo>
                <a:cubicBezTo>
                  <a:pt x="706" y="1006"/>
                  <a:pt x="687" y="1004"/>
                  <a:pt x="680" y="991"/>
                </a:cubicBezTo>
                <a:cubicBezTo>
                  <a:pt x="710" y="962"/>
                  <a:pt x="710" y="962"/>
                  <a:pt x="710" y="962"/>
                </a:cubicBezTo>
                <a:cubicBezTo>
                  <a:pt x="715" y="962"/>
                  <a:pt x="715" y="962"/>
                  <a:pt x="715" y="962"/>
                </a:cubicBezTo>
                <a:cubicBezTo>
                  <a:pt x="718" y="960"/>
                  <a:pt x="718" y="960"/>
                  <a:pt x="718" y="960"/>
                </a:cubicBezTo>
                <a:cubicBezTo>
                  <a:pt x="705" y="947"/>
                  <a:pt x="705" y="947"/>
                  <a:pt x="705" y="947"/>
                </a:cubicBezTo>
                <a:cubicBezTo>
                  <a:pt x="703" y="950"/>
                  <a:pt x="703" y="950"/>
                  <a:pt x="703" y="950"/>
                </a:cubicBezTo>
                <a:cubicBezTo>
                  <a:pt x="703" y="958"/>
                  <a:pt x="703" y="958"/>
                  <a:pt x="703" y="958"/>
                </a:cubicBezTo>
                <a:cubicBezTo>
                  <a:pt x="673" y="984"/>
                  <a:pt x="673" y="984"/>
                  <a:pt x="673" y="984"/>
                </a:cubicBezTo>
                <a:cubicBezTo>
                  <a:pt x="663" y="975"/>
                  <a:pt x="662" y="958"/>
                  <a:pt x="673" y="949"/>
                </a:cubicBezTo>
                <a:cubicBezTo>
                  <a:pt x="679" y="943"/>
                  <a:pt x="688" y="941"/>
                  <a:pt x="697" y="944"/>
                </a:cubicBezTo>
                <a:cubicBezTo>
                  <a:pt x="699" y="940"/>
                  <a:pt x="699" y="940"/>
                  <a:pt x="699" y="940"/>
                </a:cubicBezTo>
                <a:cubicBezTo>
                  <a:pt x="686" y="927"/>
                  <a:pt x="686" y="927"/>
                  <a:pt x="686" y="927"/>
                </a:cubicBezTo>
                <a:cubicBezTo>
                  <a:pt x="680" y="932"/>
                  <a:pt x="675" y="935"/>
                  <a:pt x="670" y="940"/>
                </a:cubicBezTo>
                <a:cubicBezTo>
                  <a:pt x="652" y="957"/>
                  <a:pt x="640" y="979"/>
                  <a:pt x="663" y="1003"/>
                </a:cubicBezTo>
                <a:cubicBezTo>
                  <a:pt x="684" y="1025"/>
                  <a:pt x="706" y="1020"/>
                  <a:pt x="724" y="1003"/>
                </a:cubicBezTo>
                <a:cubicBezTo>
                  <a:pt x="733" y="995"/>
                  <a:pt x="737" y="988"/>
                  <a:pt x="739" y="975"/>
                </a:cubicBezTo>
                <a:cubicBezTo>
                  <a:pt x="727" y="961"/>
                  <a:pt x="727" y="961"/>
                  <a:pt x="727" y="961"/>
                </a:cubicBezTo>
                <a:lnTo>
                  <a:pt x="724" y="963"/>
                </a:lnTo>
                <a:close/>
                <a:moveTo>
                  <a:pt x="567" y="1040"/>
                </a:moveTo>
                <a:cubicBezTo>
                  <a:pt x="562" y="1042"/>
                  <a:pt x="560" y="1048"/>
                  <a:pt x="562" y="1052"/>
                </a:cubicBezTo>
                <a:cubicBezTo>
                  <a:pt x="564" y="1057"/>
                  <a:pt x="570" y="1059"/>
                  <a:pt x="575" y="1057"/>
                </a:cubicBezTo>
                <a:cubicBezTo>
                  <a:pt x="579" y="1055"/>
                  <a:pt x="581" y="1049"/>
                  <a:pt x="579" y="1044"/>
                </a:cubicBezTo>
                <a:cubicBezTo>
                  <a:pt x="577" y="1040"/>
                  <a:pt x="572" y="1038"/>
                  <a:pt x="567" y="1040"/>
                </a:cubicBezTo>
                <a:close/>
                <a:moveTo>
                  <a:pt x="215" y="1018"/>
                </a:moveTo>
                <a:cubicBezTo>
                  <a:pt x="199" y="1032"/>
                  <a:pt x="178" y="1032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cubicBezTo>
                  <a:pt x="146" y="1003"/>
                  <a:pt x="146" y="982"/>
                  <a:pt x="159" y="965"/>
                </a:cubicBezTo>
                <a:cubicBezTo>
                  <a:pt x="166" y="955"/>
                  <a:pt x="177" y="948"/>
                  <a:pt x="189" y="947"/>
                </a:cubicBezTo>
                <a:cubicBezTo>
                  <a:pt x="201" y="946"/>
                  <a:pt x="211" y="948"/>
                  <a:pt x="219" y="955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2" y="958"/>
                  <a:pt x="222" y="958"/>
                  <a:pt x="222" y="958"/>
                </a:cubicBezTo>
                <a:cubicBezTo>
                  <a:pt x="230" y="966"/>
                  <a:pt x="232" y="976"/>
                  <a:pt x="231" y="987"/>
                </a:cubicBezTo>
                <a:cubicBezTo>
                  <a:pt x="231" y="999"/>
                  <a:pt x="225" y="1010"/>
                  <a:pt x="215" y="1018"/>
                </a:cubicBezTo>
                <a:close/>
                <a:moveTo>
                  <a:pt x="205" y="1002"/>
                </a:moveTo>
                <a:cubicBezTo>
                  <a:pt x="209" y="998"/>
                  <a:pt x="226" y="977"/>
                  <a:pt x="213" y="964"/>
                </a:cubicBezTo>
                <a:cubicBezTo>
                  <a:pt x="211" y="962"/>
                  <a:pt x="211" y="962"/>
                  <a:pt x="211" y="962"/>
                </a:cubicBezTo>
                <a:cubicBezTo>
                  <a:pt x="198" y="950"/>
                  <a:pt x="181" y="968"/>
                  <a:pt x="176" y="973"/>
                </a:cubicBezTo>
                <a:cubicBezTo>
                  <a:pt x="171" y="978"/>
                  <a:pt x="163" y="990"/>
                  <a:pt x="163" y="999"/>
                </a:cubicBezTo>
                <a:cubicBezTo>
                  <a:pt x="164" y="1003"/>
                  <a:pt x="165" y="1006"/>
                  <a:pt x="169" y="1009"/>
                </a:cubicBezTo>
                <a:cubicBezTo>
                  <a:pt x="170" y="1010"/>
                  <a:pt x="170" y="1010"/>
                  <a:pt x="170" y="1010"/>
                </a:cubicBezTo>
                <a:cubicBezTo>
                  <a:pt x="173" y="1014"/>
                  <a:pt x="177" y="1015"/>
                  <a:pt x="182" y="1015"/>
                </a:cubicBezTo>
                <a:cubicBezTo>
                  <a:pt x="192" y="1015"/>
                  <a:pt x="202" y="1005"/>
                  <a:pt x="205" y="1002"/>
                </a:cubicBezTo>
                <a:close/>
                <a:moveTo>
                  <a:pt x="542" y="1070"/>
                </a:moveTo>
                <a:cubicBezTo>
                  <a:pt x="543" y="1082"/>
                  <a:pt x="532" y="1093"/>
                  <a:pt x="523" y="1095"/>
                </a:cubicBezTo>
                <a:cubicBezTo>
                  <a:pt x="508" y="1098"/>
                  <a:pt x="493" y="1087"/>
                  <a:pt x="492" y="1072"/>
                </a:cubicBezTo>
                <a:cubicBezTo>
                  <a:pt x="531" y="1063"/>
                  <a:pt x="531" y="1063"/>
                  <a:pt x="531" y="1063"/>
                </a:cubicBezTo>
                <a:cubicBezTo>
                  <a:pt x="535" y="1066"/>
                  <a:pt x="535" y="1066"/>
                  <a:pt x="535" y="1066"/>
                </a:cubicBezTo>
                <a:cubicBezTo>
                  <a:pt x="539" y="1065"/>
                  <a:pt x="539" y="1065"/>
                  <a:pt x="539" y="1065"/>
                </a:cubicBezTo>
                <a:cubicBezTo>
                  <a:pt x="534" y="1047"/>
                  <a:pt x="534" y="1047"/>
                  <a:pt x="534" y="1047"/>
                </a:cubicBezTo>
                <a:cubicBezTo>
                  <a:pt x="530" y="1048"/>
                  <a:pt x="530" y="1048"/>
                  <a:pt x="530" y="1048"/>
                </a:cubicBezTo>
                <a:cubicBezTo>
                  <a:pt x="527" y="1055"/>
                  <a:pt x="527" y="1055"/>
                  <a:pt x="527" y="1055"/>
                </a:cubicBezTo>
                <a:cubicBezTo>
                  <a:pt x="488" y="1063"/>
                  <a:pt x="488" y="1063"/>
                  <a:pt x="488" y="1063"/>
                </a:cubicBezTo>
                <a:cubicBezTo>
                  <a:pt x="484" y="1051"/>
                  <a:pt x="492" y="1035"/>
                  <a:pt x="505" y="1032"/>
                </a:cubicBezTo>
                <a:cubicBezTo>
                  <a:pt x="514" y="1030"/>
                  <a:pt x="523" y="1032"/>
                  <a:pt x="528" y="1039"/>
                </a:cubicBezTo>
                <a:cubicBezTo>
                  <a:pt x="532" y="1037"/>
                  <a:pt x="532" y="1037"/>
                  <a:pt x="532" y="1037"/>
                </a:cubicBezTo>
                <a:cubicBezTo>
                  <a:pt x="527" y="1020"/>
                  <a:pt x="527" y="1020"/>
                  <a:pt x="527" y="1020"/>
                </a:cubicBezTo>
                <a:cubicBezTo>
                  <a:pt x="520" y="1021"/>
                  <a:pt x="515" y="1021"/>
                  <a:pt x="507" y="1023"/>
                </a:cubicBezTo>
                <a:cubicBezTo>
                  <a:pt x="483" y="1030"/>
                  <a:pt x="462" y="1043"/>
                  <a:pt x="473" y="1075"/>
                </a:cubicBezTo>
                <a:cubicBezTo>
                  <a:pt x="480" y="1104"/>
                  <a:pt x="501" y="1110"/>
                  <a:pt x="524" y="1105"/>
                </a:cubicBezTo>
                <a:cubicBezTo>
                  <a:pt x="537" y="1102"/>
                  <a:pt x="544" y="1097"/>
                  <a:pt x="551" y="1088"/>
                </a:cubicBezTo>
                <a:cubicBezTo>
                  <a:pt x="545" y="1070"/>
                  <a:pt x="545" y="1070"/>
                  <a:pt x="545" y="1070"/>
                </a:cubicBezTo>
                <a:lnTo>
                  <a:pt x="542" y="1070"/>
                </a:lnTo>
                <a:close/>
                <a:moveTo>
                  <a:pt x="784" y="907"/>
                </a:moveTo>
                <a:cubicBezTo>
                  <a:pt x="784" y="907"/>
                  <a:pt x="786" y="916"/>
                  <a:pt x="785" y="921"/>
                </a:cubicBezTo>
                <a:cubicBezTo>
                  <a:pt x="783" y="932"/>
                  <a:pt x="768" y="946"/>
                  <a:pt x="768" y="946"/>
                </a:cubicBezTo>
                <a:cubicBezTo>
                  <a:pt x="716" y="903"/>
                  <a:pt x="716" y="903"/>
                  <a:pt x="716" y="903"/>
                </a:cubicBezTo>
                <a:cubicBezTo>
                  <a:pt x="718" y="897"/>
                  <a:pt x="718" y="897"/>
                  <a:pt x="718" y="897"/>
                </a:cubicBezTo>
                <a:cubicBezTo>
                  <a:pt x="714" y="894"/>
                  <a:pt x="714" y="894"/>
                  <a:pt x="714" y="894"/>
                </a:cubicBezTo>
                <a:cubicBezTo>
                  <a:pt x="696" y="917"/>
                  <a:pt x="696" y="917"/>
                  <a:pt x="696" y="917"/>
                </a:cubicBezTo>
                <a:cubicBezTo>
                  <a:pt x="701" y="920"/>
                  <a:pt x="701" y="920"/>
                  <a:pt x="701" y="920"/>
                </a:cubicBezTo>
                <a:cubicBezTo>
                  <a:pt x="706" y="917"/>
                  <a:pt x="706" y="917"/>
                  <a:pt x="706" y="917"/>
                </a:cubicBezTo>
                <a:cubicBezTo>
                  <a:pt x="757" y="959"/>
                  <a:pt x="757" y="959"/>
                  <a:pt x="757" y="959"/>
                </a:cubicBezTo>
                <a:cubicBezTo>
                  <a:pt x="756" y="965"/>
                  <a:pt x="756" y="965"/>
                  <a:pt x="756" y="965"/>
                </a:cubicBezTo>
                <a:cubicBezTo>
                  <a:pt x="758" y="969"/>
                  <a:pt x="758" y="969"/>
                  <a:pt x="758" y="969"/>
                </a:cubicBezTo>
                <a:cubicBezTo>
                  <a:pt x="798" y="923"/>
                  <a:pt x="798" y="923"/>
                  <a:pt x="798" y="923"/>
                </a:cubicBezTo>
                <a:cubicBezTo>
                  <a:pt x="789" y="901"/>
                  <a:pt x="789" y="901"/>
                  <a:pt x="789" y="901"/>
                </a:cubicBezTo>
                <a:lnTo>
                  <a:pt x="784" y="907"/>
                </a:lnTo>
                <a:close/>
                <a:moveTo>
                  <a:pt x="632" y="683"/>
                </a:moveTo>
                <a:cubicBezTo>
                  <a:pt x="576" y="822"/>
                  <a:pt x="503" y="948"/>
                  <a:pt x="464" y="990"/>
                </a:cubicBezTo>
                <a:cubicBezTo>
                  <a:pt x="455" y="999"/>
                  <a:pt x="447" y="1007"/>
                  <a:pt x="435" y="1007"/>
                </a:cubicBezTo>
                <a:cubicBezTo>
                  <a:pt x="435" y="1007"/>
                  <a:pt x="434" y="1007"/>
                  <a:pt x="434" y="1007"/>
                </a:cubicBezTo>
                <a:cubicBezTo>
                  <a:pt x="434" y="1007"/>
                  <a:pt x="434" y="1007"/>
                  <a:pt x="434" y="1007"/>
                </a:cubicBezTo>
                <a:cubicBezTo>
                  <a:pt x="434" y="1007"/>
                  <a:pt x="433" y="1007"/>
                  <a:pt x="433" y="1007"/>
                </a:cubicBezTo>
                <a:cubicBezTo>
                  <a:pt x="421" y="1007"/>
                  <a:pt x="414" y="999"/>
                  <a:pt x="405" y="990"/>
                </a:cubicBezTo>
                <a:cubicBezTo>
                  <a:pt x="367" y="948"/>
                  <a:pt x="294" y="822"/>
                  <a:pt x="238" y="683"/>
                </a:cubicBezTo>
                <a:cubicBezTo>
                  <a:pt x="202" y="591"/>
                  <a:pt x="165" y="473"/>
                  <a:pt x="165" y="372"/>
                </a:cubicBezTo>
                <a:cubicBezTo>
                  <a:pt x="165" y="340"/>
                  <a:pt x="168" y="310"/>
                  <a:pt x="177" y="282"/>
                </a:cubicBezTo>
                <a:cubicBezTo>
                  <a:pt x="181" y="272"/>
                  <a:pt x="181" y="272"/>
                  <a:pt x="181" y="272"/>
                </a:cubicBezTo>
                <a:cubicBezTo>
                  <a:pt x="255" y="272"/>
                  <a:pt x="255" y="272"/>
                  <a:pt x="255" y="272"/>
                </a:cubicBezTo>
                <a:cubicBezTo>
                  <a:pt x="255" y="204"/>
                  <a:pt x="255" y="204"/>
                  <a:pt x="255" y="204"/>
                </a:cubicBezTo>
                <a:cubicBezTo>
                  <a:pt x="255" y="185"/>
                  <a:pt x="264" y="165"/>
                  <a:pt x="289" y="157"/>
                </a:cubicBezTo>
                <a:cubicBezTo>
                  <a:pt x="307" y="135"/>
                  <a:pt x="332" y="117"/>
                  <a:pt x="361" y="105"/>
                </a:cubicBezTo>
                <a:cubicBezTo>
                  <a:pt x="361" y="42"/>
                  <a:pt x="361" y="42"/>
                  <a:pt x="361" y="42"/>
                </a:cubicBezTo>
                <a:cubicBezTo>
                  <a:pt x="361" y="42"/>
                  <a:pt x="391" y="42"/>
                  <a:pt x="403" y="42"/>
                </a:cubicBezTo>
                <a:cubicBezTo>
                  <a:pt x="403" y="30"/>
                  <a:pt x="403" y="0"/>
                  <a:pt x="403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66" y="0"/>
                  <a:pt x="466" y="0"/>
                  <a:pt x="466" y="0"/>
                </a:cubicBezTo>
                <a:cubicBezTo>
                  <a:pt x="466" y="0"/>
                  <a:pt x="466" y="30"/>
                  <a:pt x="466" y="42"/>
                </a:cubicBezTo>
                <a:cubicBezTo>
                  <a:pt x="478" y="42"/>
                  <a:pt x="509" y="42"/>
                  <a:pt x="509" y="42"/>
                </a:cubicBezTo>
                <a:cubicBezTo>
                  <a:pt x="509" y="105"/>
                  <a:pt x="509" y="105"/>
                  <a:pt x="509" y="105"/>
                </a:cubicBezTo>
                <a:cubicBezTo>
                  <a:pt x="537" y="117"/>
                  <a:pt x="562" y="135"/>
                  <a:pt x="580" y="157"/>
                </a:cubicBezTo>
                <a:cubicBezTo>
                  <a:pt x="606" y="165"/>
                  <a:pt x="615" y="185"/>
                  <a:pt x="615" y="204"/>
                </a:cubicBezTo>
                <a:cubicBezTo>
                  <a:pt x="615" y="272"/>
                  <a:pt x="615" y="272"/>
                  <a:pt x="615" y="272"/>
                </a:cubicBezTo>
                <a:cubicBezTo>
                  <a:pt x="690" y="272"/>
                  <a:pt x="690" y="272"/>
                  <a:pt x="690" y="272"/>
                </a:cubicBezTo>
                <a:cubicBezTo>
                  <a:pt x="693" y="282"/>
                  <a:pt x="693" y="282"/>
                  <a:pt x="693" y="282"/>
                </a:cubicBezTo>
                <a:cubicBezTo>
                  <a:pt x="702" y="310"/>
                  <a:pt x="706" y="340"/>
                  <a:pt x="706" y="372"/>
                </a:cubicBezTo>
                <a:cubicBezTo>
                  <a:pt x="706" y="473"/>
                  <a:pt x="669" y="591"/>
                  <a:pt x="632" y="683"/>
                </a:cubicBezTo>
                <a:close/>
                <a:moveTo>
                  <a:pt x="662" y="488"/>
                </a:moveTo>
                <a:cubicBezTo>
                  <a:pt x="629" y="483"/>
                  <a:pt x="549" y="470"/>
                  <a:pt x="493" y="461"/>
                </a:cubicBezTo>
                <a:cubicBezTo>
                  <a:pt x="651" y="534"/>
                  <a:pt x="651" y="534"/>
                  <a:pt x="651" y="534"/>
                </a:cubicBezTo>
                <a:cubicBezTo>
                  <a:pt x="655" y="518"/>
                  <a:pt x="659" y="503"/>
                  <a:pt x="662" y="488"/>
                </a:cubicBezTo>
                <a:close/>
                <a:moveTo>
                  <a:pt x="478" y="487"/>
                </a:moveTo>
                <a:cubicBezTo>
                  <a:pt x="509" y="534"/>
                  <a:pt x="509" y="534"/>
                  <a:pt x="509" y="534"/>
                </a:cubicBezTo>
                <a:cubicBezTo>
                  <a:pt x="578" y="534"/>
                  <a:pt x="578" y="534"/>
                  <a:pt x="578" y="534"/>
                </a:cubicBezTo>
                <a:lnTo>
                  <a:pt x="478" y="487"/>
                </a:lnTo>
                <a:close/>
                <a:moveTo>
                  <a:pt x="556" y="183"/>
                </a:moveTo>
                <a:cubicBezTo>
                  <a:pt x="535" y="183"/>
                  <a:pt x="526" y="186"/>
                  <a:pt x="522" y="189"/>
                </a:cubicBezTo>
                <a:cubicBezTo>
                  <a:pt x="521" y="190"/>
                  <a:pt x="519" y="192"/>
                  <a:pt x="519" y="201"/>
                </a:cubicBezTo>
                <a:cubicBezTo>
                  <a:pt x="519" y="201"/>
                  <a:pt x="519" y="247"/>
                  <a:pt x="519" y="272"/>
                </a:cubicBezTo>
                <a:cubicBezTo>
                  <a:pt x="586" y="272"/>
                  <a:pt x="586" y="272"/>
                  <a:pt x="586" y="272"/>
                </a:cubicBezTo>
                <a:cubicBezTo>
                  <a:pt x="586" y="248"/>
                  <a:pt x="586" y="204"/>
                  <a:pt x="586" y="204"/>
                </a:cubicBezTo>
                <a:cubicBezTo>
                  <a:pt x="586" y="195"/>
                  <a:pt x="582" y="183"/>
                  <a:pt x="556" y="183"/>
                </a:cubicBezTo>
                <a:close/>
                <a:moveTo>
                  <a:pt x="466" y="122"/>
                </a:moveTo>
                <a:cubicBezTo>
                  <a:pt x="466" y="126"/>
                  <a:pt x="466" y="129"/>
                  <a:pt x="466" y="132"/>
                </a:cubicBezTo>
                <a:cubicBezTo>
                  <a:pt x="484" y="138"/>
                  <a:pt x="499" y="148"/>
                  <a:pt x="508" y="163"/>
                </a:cubicBezTo>
                <a:cubicBezTo>
                  <a:pt x="517" y="158"/>
                  <a:pt x="527" y="156"/>
                  <a:pt x="537" y="155"/>
                </a:cubicBezTo>
                <a:cubicBezTo>
                  <a:pt x="517" y="139"/>
                  <a:pt x="492" y="128"/>
                  <a:pt x="466" y="122"/>
                </a:cubicBezTo>
                <a:close/>
                <a:moveTo>
                  <a:pt x="434" y="157"/>
                </a:moveTo>
                <a:cubicBezTo>
                  <a:pt x="434" y="157"/>
                  <a:pt x="434" y="157"/>
                  <a:pt x="434" y="157"/>
                </a:cubicBezTo>
                <a:cubicBezTo>
                  <a:pt x="394" y="157"/>
                  <a:pt x="380" y="180"/>
                  <a:pt x="380" y="201"/>
                </a:cubicBezTo>
                <a:cubicBezTo>
                  <a:pt x="380" y="272"/>
                  <a:pt x="380" y="272"/>
                  <a:pt x="380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89" y="272"/>
                  <a:pt x="489" y="272"/>
                  <a:pt x="489" y="272"/>
                </a:cubicBezTo>
                <a:cubicBezTo>
                  <a:pt x="489" y="201"/>
                  <a:pt x="489" y="201"/>
                  <a:pt x="489" y="201"/>
                </a:cubicBezTo>
                <a:cubicBezTo>
                  <a:pt x="489" y="180"/>
                  <a:pt x="475" y="157"/>
                  <a:pt x="434" y="157"/>
                </a:cubicBezTo>
                <a:close/>
                <a:moveTo>
                  <a:pt x="384" y="84"/>
                </a:moveTo>
                <a:cubicBezTo>
                  <a:pt x="395" y="84"/>
                  <a:pt x="425" y="84"/>
                  <a:pt x="425" y="84"/>
                </a:cubicBezTo>
                <a:cubicBezTo>
                  <a:pt x="425" y="84"/>
                  <a:pt x="425" y="114"/>
                  <a:pt x="425" y="126"/>
                </a:cubicBezTo>
                <a:cubicBezTo>
                  <a:pt x="429" y="126"/>
                  <a:pt x="432" y="126"/>
                  <a:pt x="434" y="126"/>
                </a:cubicBezTo>
                <a:cubicBezTo>
                  <a:pt x="434" y="126"/>
                  <a:pt x="434" y="126"/>
                  <a:pt x="434" y="126"/>
                </a:cubicBezTo>
                <a:cubicBezTo>
                  <a:pt x="437" y="126"/>
                  <a:pt x="440" y="126"/>
                  <a:pt x="443" y="126"/>
                </a:cubicBezTo>
                <a:cubicBezTo>
                  <a:pt x="443" y="114"/>
                  <a:pt x="443" y="84"/>
                  <a:pt x="443" y="84"/>
                </a:cubicBezTo>
                <a:cubicBezTo>
                  <a:pt x="443" y="84"/>
                  <a:pt x="474" y="84"/>
                  <a:pt x="486" y="84"/>
                </a:cubicBezTo>
                <a:cubicBezTo>
                  <a:pt x="486" y="76"/>
                  <a:pt x="486" y="72"/>
                  <a:pt x="486" y="65"/>
                </a:cubicBezTo>
                <a:cubicBezTo>
                  <a:pt x="474" y="65"/>
                  <a:pt x="443" y="65"/>
                  <a:pt x="443" y="65"/>
                </a:cubicBezTo>
                <a:cubicBezTo>
                  <a:pt x="443" y="65"/>
                  <a:pt x="443" y="35"/>
                  <a:pt x="443" y="23"/>
                </a:cubicBezTo>
                <a:cubicBezTo>
                  <a:pt x="440" y="23"/>
                  <a:pt x="437" y="23"/>
                  <a:pt x="434" y="23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2" y="23"/>
                  <a:pt x="429" y="23"/>
                  <a:pt x="425" y="23"/>
                </a:cubicBezTo>
                <a:cubicBezTo>
                  <a:pt x="425" y="35"/>
                  <a:pt x="425" y="65"/>
                  <a:pt x="425" y="65"/>
                </a:cubicBezTo>
                <a:cubicBezTo>
                  <a:pt x="425" y="65"/>
                  <a:pt x="395" y="65"/>
                  <a:pt x="384" y="65"/>
                </a:cubicBezTo>
                <a:cubicBezTo>
                  <a:pt x="384" y="72"/>
                  <a:pt x="384" y="76"/>
                  <a:pt x="384" y="84"/>
                </a:cubicBezTo>
                <a:close/>
                <a:moveTo>
                  <a:pt x="332" y="155"/>
                </a:moveTo>
                <a:cubicBezTo>
                  <a:pt x="343" y="156"/>
                  <a:pt x="353" y="158"/>
                  <a:pt x="361" y="163"/>
                </a:cubicBezTo>
                <a:cubicBezTo>
                  <a:pt x="371" y="148"/>
                  <a:pt x="385" y="138"/>
                  <a:pt x="403" y="132"/>
                </a:cubicBezTo>
                <a:cubicBezTo>
                  <a:pt x="403" y="129"/>
                  <a:pt x="403" y="126"/>
                  <a:pt x="403" y="122"/>
                </a:cubicBezTo>
                <a:cubicBezTo>
                  <a:pt x="377" y="128"/>
                  <a:pt x="352" y="139"/>
                  <a:pt x="332" y="155"/>
                </a:cubicBezTo>
                <a:close/>
                <a:moveTo>
                  <a:pt x="284" y="272"/>
                </a:moveTo>
                <a:cubicBezTo>
                  <a:pt x="351" y="272"/>
                  <a:pt x="351" y="272"/>
                  <a:pt x="351" y="272"/>
                </a:cubicBezTo>
                <a:cubicBezTo>
                  <a:pt x="351" y="247"/>
                  <a:pt x="351" y="201"/>
                  <a:pt x="351" y="201"/>
                </a:cubicBezTo>
                <a:cubicBezTo>
                  <a:pt x="351" y="192"/>
                  <a:pt x="348" y="190"/>
                  <a:pt x="347" y="189"/>
                </a:cubicBezTo>
                <a:cubicBezTo>
                  <a:pt x="343" y="186"/>
                  <a:pt x="335" y="183"/>
                  <a:pt x="313" y="183"/>
                </a:cubicBezTo>
                <a:cubicBezTo>
                  <a:pt x="287" y="183"/>
                  <a:pt x="284" y="195"/>
                  <a:pt x="284" y="204"/>
                </a:cubicBezTo>
                <a:cubicBezTo>
                  <a:pt x="284" y="204"/>
                  <a:pt x="284" y="248"/>
                  <a:pt x="284" y="272"/>
                </a:cubicBezTo>
                <a:close/>
                <a:moveTo>
                  <a:pt x="199" y="316"/>
                </a:moveTo>
                <a:cubicBezTo>
                  <a:pt x="307" y="316"/>
                  <a:pt x="307" y="316"/>
                  <a:pt x="307" y="316"/>
                </a:cubicBezTo>
                <a:cubicBezTo>
                  <a:pt x="354" y="316"/>
                  <a:pt x="374" y="327"/>
                  <a:pt x="374" y="354"/>
                </a:cubicBezTo>
                <a:cubicBezTo>
                  <a:pt x="374" y="363"/>
                  <a:pt x="369" y="372"/>
                  <a:pt x="361" y="378"/>
                </a:cubicBezTo>
                <a:cubicBezTo>
                  <a:pt x="367" y="380"/>
                  <a:pt x="389" y="388"/>
                  <a:pt x="392" y="390"/>
                </a:cubicBezTo>
                <a:cubicBezTo>
                  <a:pt x="399" y="386"/>
                  <a:pt x="402" y="376"/>
                  <a:pt x="399" y="371"/>
                </a:cubicBezTo>
                <a:cubicBezTo>
                  <a:pt x="397" y="369"/>
                  <a:pt x="396" y="367"/>
                  <a:pt x="392" y="365"/>
                </a:cubicBezTo>
                <a:cubicBezTo>
                  <a:pt x="389" y="364"/>
                  <a:pt x="383" y="364"/>
                  <a:pt x="383" y="364"/>
                </a:cubicBezTo>
                <a:cubicBezTo>
                  <a:pt x="383" y="352"/>
                  <a:pt x="383" y="352"/>
                  <a:pt x="383" y="352"/>
                </a:cubicBezTo>
                <a:cubicBezTo>
                  <a:pt x="383" y="341"/>
                  <a:pt x="391" y="333"/>
                  <a:pt x="403" y="329"/>
                </a:cubicBezTo>
                <a:cubicBezTo>
                  <a:pt x="404" y="329"/>
                  <a:pt x="404" y="329"/>
                  <a:pt x="404" y="328"/>
                </a:cubicBezTo>
                <a:cubicBezTo>
                  <a:pt x="411" y="323"/>
                  <a:pt x="420" y="319"/>
                  <a:pt x="433" y="318"/>
                </a:cubicBezTo>
                <a:cubicBezTo>
                  <a:pt x="463" y="319"/>
                  <a:pt x="474" y="336"/>
                  <a:pt x="474" y="353"/>
                </a:cubicBezTo>
                <a:cubicBezTo>
                  <a:pt x="474" y="363"/>
                  <a:pt x="469" y="371"/>
                  <a:pt x="467" y="374"/>
                </a:cubicBezTo>
                <a:cubicBezTo>
                  <a:pt x="468" y="382"/>
                  <a:pt x="473" y="387"/>
                  <a:pt x="476" y="390"/>
                </a:cubicBezTo>
                <a:cubicBezTo>
                  <a:pt x="479" y="388"/>
                  <a:pt x="501" y="380"/>
                  <a:pt x="507" y="378"/>
                </a:cubicBezTo>
                <a:cubicBezTo>
                  <a:pt x="499" y="372"/>
                  <a:pt x="494" y="363"/>
                  <a:pt x="494" y="354"/>
                </a:cubicBezTo>
                <a:cubicBezTo>
                  <a:pt x="494" y="327"/>
                  <a:pt x="514" y="316"/>
                  <a:pt x="561" y="316"/>
                </a:cubicBezTo>
                <a:cubicBezTo>
                  <a:pt x="671" y="316"/>
                  <a:pt x="671" y="316"/>
                  <a:pt x="671" y="316"/>
                </a:cubicBezTo>
                <a:cubicBezTo>
                  <a:pt x="670" y="311"/>
                  <a:pt x="669" y="306"/>
                  <a:pt x="668" y="302"/>
                </a:cubicBezTo>
                <a:cubicBezTo>
                  <a:pt x="658" y="302"/>
                  <a:pt x="546" y="302"/>
                  <a:pt x="434" y="302"/>
                </a:cubicBezTo>
                <a:cubicBezTo>
                  <a:pt x="434" y="302"/>
                  <a:pt x="434" y="302"/>
                  <a:pt x="434" y="302"/>
                </a:cubicBezTo>
                <a:cubicBezTo>
                  <a:pt x="323" y="302"/>
                  <a:pt x="213" y="302"/>
                  <a:pt x="202" y="302"/>
                </a:cubicBezTo>
                <a:cubicBezTo>
                  <a:pt x="201" y="306"/>
                  <a:pt x="200" y="311"/>
                  <a:pt x="199" y="316"/>
                </a:cubicBezTo>
                <a:close/>
                <a:moveTo>
                  <a:pt x="202" y="459"/>
                </a:moveTo>
                <a:cubicBezTo>
                  <a:pt x="389" y="430"/>
                  <a:pt x="389" y="430"/>
                  <a:pt x="389" y="430"/>
                </a:cubicBezTo>
                <a:cubicBezTo>
                  <a:pt x="387" y="435"/>
                  <a:pt x="385" y="442"/>
                  <a:pt x="385" y="448"/>
                </a:cubicBezTo>
                <a:cubicBezTo>
                  <a:pt x="385" y="475"/>
                  <a:pt x="406" y="497"/>
                  <a:pt x="433" y="497"/>
                </a:cubicBezTo>
                <a:cubicBezTo>
                  <a:pt x="433" y="497"/>
                  <a:pt x="433" y="497"/>
                  <a:pt x="434" y="497"/>
                </a:cubicBezTo>
                <a:cubicBezTo>
                  <a:pt x="434" y="497"/>
                  <a:pt x="434" y="497"/>
                  <a:pt x="434" y="497"/>
                </a:cubicBezTo>
                <a:cubicBezTo>
                  <a:pt x="435" y="497"/>
                  <a:pt x="435" y="497"/>
                  <a:pt x="436" y="497"/>
                </a:cubicBezTo>
                <a:cubicBezTo>
                  <a:pt x="463" y="497"/>
                  <a:pt x="484" y="475"/>
                  <a:pt x="484" y="448"/>
                </a:cubicBezTo>
                <a:cubicBezTo>
                  <a:pt x="484" y="442"/>
                  <a:pt x="483" y="435"/>
                  <a:pt x="481" y="430"/>
                </a:cubicBezTo>
                <a:cubicBezTo>
                  <a:pt x="668" y="459"/>
                  <a:pt x="668" y="459"/>
                  <a:pt x="668" y="459"/>
                </a:cubicBezTo>
                <a:cubicBezTo>
                  <a:pt x="673" y="427"/>
                  <a:pt x="676" y="398"/>
                  <a:pt x="676" y="372"/>
                </a:cubicBezTo>
                <a:cubicBezTo>
                  <a:pt x="676" y="362"/>
                  <a:pt x="676" y="353"/>
                  <a:pt x="675" y="344"/>
                </a:cubicBezTo>
                <a:cubicBezTo>
                  <a:pt x="561" y="344"/>
                  <a:pt x="561" y="344"/>
                  <a:pt x="561" y="344"/>
                </a:cubicBezTo>
                <a:cubicBezTo>
                  <a:pt x="531" y="344"/>
                  <a:pt x="528" y="347"/>
                  <a:pt x="527" y="349"/>
                </a:cubicBezTo>
                <a:cubicBezTo>
                  <a:pt x="524" y="351"/>
                  <a:pt x="524" y="356"/>
                  <a:pt x="527" y="358"/>
                </a:cubicBezTo>
                <a:cubicBezTo>
                  <a:pt x="534" y="362"/>
                  <a:pt x="544" y="367"/>
                  <a:pt x="544" y="382"/>
                </a:cubicBezTo>
                <a:cubicBezTo>
                  <a:pt x="544" y="382"/>
                  <a:pt x="544" y="383"/>
                  <a:pt x="544" y="383"/>
                </a:cubicBezTo>
                <a:cubicBezTo>
                  <a:pt x="544" y="395"/>
                  <a:pt x="533" y="399"/>
                  <a:pt x="508" y="410"/>
                </a:cubicBezTo>
                <a:cubicBezTo>
                  <a:pt x="500" y="412"/>
                  <a:pt x="474" y="422"/>
                  <a:pt x="474" y="422"/>
                </a:cubicBezTo>
                <a:cubicBezTo>
                  <a:pt x="468" y="419"/>
                  <a:pt x="468" y="419"/>
                  <a:pt x="468" y="419"/>
                </a:cubicBezTo>
                <a:cubicBezTo>
                  <a:pt x="460" y="415"/>
                  <a:pt x="441" y="402"/>
                  <a:pt x="441" y="380"/>
                </a:cubicBezTo>
                <a:cubicBezTo>
                  <a:pt x="441" y="368"/>
                  <a:pt x="447" y="366"/>
                  <a:pt x="447" y="357"/>
                </a:cubicBezTo>
                <a:cubicBezTo>
                  <a:pt x="447" y="350"/>
                  <a:pt x="442" y="344"/>
                  <a:pt x="434" y="344"/>
                </a:cubicBezTo>
                <a:cubicBezTo>
                  <a:pt x="434" y="344"/>
                  <a:pt x="433" y="344"/>
                  <a:pt x="433" y="344"/>
                </a:cubicBezTo>
                <a:cubicBezTo>
                  <a:pt x="432" y="344"/>
                  <a:pt x="432" y="344"/>
                  <a:pt x="431" y="344"/>
                </a:cubicBezTo>
                <a:cubicBezTo>
                  <a:pt x="431" y="344"/>
                  <a:pt x="431" y="344"/>
                  <a:pt x="431" y="344"/>
                </a:cubicBezTo>
                <a:cubicBezTo>
                  <a:pt x="416" y="345"/>
                  <a:pt x="414" y="356"/>
                  <a:pt x="414" y="356"/>
                </a:cubicBezTo>
                <a:cubicBezTo>
                  <a:pt x="414" y="356"/>
                  <a:pt x="419" y="358"/>
                  <a:pt x="423" y="365"/>
                </a:cubicBezTo>
                <a:cubicBezTo>
                  <a:pt x="423" y="365"/>
                  <a:pt x="423" y="365"/>
                  <a:pt x="423" y="365"/>
                </a:cubicBezTo>
                <a:cubicBezTo>
                  <a:pt x="424" y="368"/>
                  <a:pt x="425" y="370"/>
                  <a:pt x="426" y="373"/>
                </a:cubicBezTo>
                <a:cubicBezTo>
                  <a:pt x="426" y="375"/>
                  <a:pt x="427" y="377"/>
                  <a:pt x="427" y="380"/>
                </a:cubicBezTo>
                <a:cubicBezTo>
                  <a:pt x="427" y="402"/>
                  <a:pt x="408" y="415"/>
                  <a:pt x="399" y="419"/>
                </a:cubicBezTo>
                <a:cubicBezTo>
                  <a:pt x="393" y="422"/>
                  <a:pt x="393" y="422"/>
                  <a:pt x="393" y="422"/>
                </a:cubicBezTo>
                <a:cubicBezTo>
                  <a:pt x="393" y="422"/>
                  <a:pt x="368" y="412"/>
                  <a:pt x="360" y="410"/>
                </a:cubicBezTo>
                <a:cubicBezTo>
                  <a:pt x="335" y="399"/>
                  <a:pt x="324" y="395"/>
                  <a:pt x="324" y="383"/>
                </a:cubicBezTo>
                <a:cubicBezTo>
                  <a:pt x="324" y="383"/>
                  <a:pt x="324" y="382"/>
                  <a:pt x="324" y="382"/>
                </a:cubicBezTo>
                <a:cubicBezTo>
                  <a:pt x="324" y="367"/>
                  <a:pt x="335" y="362"/>
                  <a:pt x="341" y="358"/>
                </a:cubicBezTo>
                <a:cubicBezTo>
                  <a:pt x="344" y="356"/>
                  <a:pt x="344" y="351"/>
                  <a:pt x="341" y="349"/>
                </a:cubicBezTo>
                <a:cubicBezTo>
                  <a:pt x="340" y="347"/>
                  <a:pt x="338" y="344"/>
                  <a:pt x="307" y="344"/>
                </a:cubicBezTo>
                <a:cubicBezTo>
                  <a:pt x="195" y="344"/>
                  <a:pt x="195" y="344"/>
                  <a:pt x="195" y="344"/>
                </a:cubicBezTo>
                <a:cubicBezTo>
                  <a:pt x="195" y="353"/>
                  <a:pt x="194" y="362"/>
                  <a:pt x="194" y="372"/>
                </a:cubicBezTo>
                <a:cubicBezTo>
                  <a:pt x="194" y="398"/>
                  <a:pt x="197" y="427"/>
                  <a:pt x="202" y="459"/>
                </a:cubicBezTo>
                <a:close/>
                <a:moveTo>
                  <a:pt x="449" y="497"/>
                </a:moveTo>
                <a:cubicBezTo>
                  <a:pt x="449" y="534"/>
                  <a:pt x="449" y="534"/>
                  <a:pt x="449" y="534"/>
                </a:cubicBezTo>
                <a:cubicBezTo>
                  <a:pt x="474" y="534"/>
                  <a:pt x="474" y="534"/>
                  <a:pt x="474" y="534"/>
                </a:cubicBezTo>
                <a:lnTo>
                  <a:pt x="449" y="497"/>
                </a:lnTo>
                <a:close/>
                <a:moveTo>
                  <a:pt x="395" y="534"/>
                </a:moveTo>
                <a:cubicBezTo>
                  <a:pt x="419" y="534"/>
                  <a:pt x="419" y="534"/>
                  <a:pt x="419" y="534"/>
                </a:cubicBezTo>
                <a:cubicBezTo>
                  <a:pt x="419" y="497"/>
                  <a:pt x="419" y="497"/>
                  <a:pt x="419" y="497"/>
                </a:cubicBezTo>
                <a:lnTo>
                  <a:pt x="395" y="534"/>
                </a:lnTo>
                <a:close/>
                <a:moveTo>
                  <a:pt x="292" y="534"/>
                </a:moveTo>
                <a:cubicBezTo>
                  <a:pt x="360" y="534"/>
                  <a:pt x="360" y="534"/>
                  <a:pt x="360" y="534"/>
                </a:cubicBezTo>
                <a:cubicBezTo>
                  <a:pt x="391" y="487"/>
                  <a:pt x="391" y="487"/>
                  <a:pt x="391" y="487"/>
                </a:cubicBezTo>
                <a:lnTo>
                  <a:pt x="292" y="534"/>
                </a:lnTo>
                <a:close/>
                <a:moveTo>
                  <a:pt x="219" y="534"/>
                </a:moveTo>
                <a:cubicBezTo>
                  <a:pt x="376" y="461"/>
                  <a:pt x="376" y="461"/>
                  <a:pt x="376" y="461"/>
                </a:cubicBezTo>
                <a:cubicBezTo>
                  <a:pt x="321" y="470"/>
                  <a:pt x="241" y="483"/>
                  <a:pt x="208" y="488"/>
                </a:cubicBezTo>
                <a:cubicBezTo>
                  <a:pt x="211" y="503"/>
                  <a:pt x="215" y="518"/>
                  <a:pt x="219" y="534"/>
                </a:cubicBezTo>
                <a:close/>
                <a:moveTo>
                  <a:pt x="250" y="631"/>
                </a:moveTo>
                <a:cubicBezTo>
                  <a:pt x="276" y="631"/>
                  <a:pt x="350" y="631"/>
                  <a:pt x="370" y="631"/>
                </a:cubicBezTo>
                <a:cubicBezTo>
                  <a:pt x="370" y="617"/>
                  <a:pt x="370" y="583"/>
                  <a:pt x="370" y="563"/>
                </a:cubicBezTo>
                <a:cubicBezTo>
                  <a:pt x="228" y="563"/>
                  <a:pt x="228" y="563"/>
                  <a:pt x="228" y="563"/>
                </a:cubicBezTo>
                <a:cubicBezTo>
                  <a:pt x="234" y="585"/>
                  <a:pt x="241" y="608"/>
                  <a:pt x="250" y="631"/>
                </a:cubicBezTo>
                <a:close/>
                <a:moveTo>
                  <a:pt x="370" y="758"/>
                </a:moveTo>
                <a:cubicBezTo>
                  <a:pt x="356" y="758"/>
                  <a:pt x="325" y="758"/>
                  <a:pt x="302" y="758"/>
                </a:cubicBezTo>
                <a:cubicBezTo>
                  <a:pt x="325" y="806"/>
                  <a:pt x="348" y="850"/>
                  <a:pt x="370" y="886"/>
                </a:cubicBezTo>
                <a:cubicBezTo>
                  <a:pt x="370" y="839"/>
                  <a:pt x="370" y="774"/>
                  <a:pt x="370" y="758"/>
                </a:cubicBezTo>
                <a:close/>
                <a:moveTo>
                  <a:pt x="567" y="758"/>
                </a:moveTo>
                <a:cubicBezTo>
                  <a:pt x="545" y="758"/>
                  <a:pt x="513" y="758"/>
                  <a:pt x="500" y="758"/>
                </a:cubicBezTo>
                <a:cubicBezTo>
                  <a:pt x="500" y="774"/>
                  <a:pt x="500" y="839"/>
                  <a:pt x="500" y="886"/>
                </a:cubicBezTo>
                <a:cubicBezTo>
                  <a:pt x="521" y="850"/>
                  <a:pt x="544" y="806"/>
                  <a:pt x="567" y="758"/>
                </a:cubicBezTo>
                <a:close/>
                <a:moveTo>
                  <a:pt x="609" y="661"/>
                </a:moveTo>
                <a:cubicBezTo>
                  <a:pt x="470" y="661"/>
                  <a:pt x="470" y="661"/>
                  <a:pt x="470" y="661"/>
                </a:cubicBezTo>
                <a:cubicBezTo>
                  <a:pt x="470" y="563"/>
                  <a:pt x="470" y="563"/>
                  <a:pt x="470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398" y="563"/>
                  <a:pt x="398" y="563"/>
                  <a:pt x="398" y="563"/>
                </a:cubicBezTo>
                <a:cubicBezTo>
                  <a:pt x="398" y="661"/>
                  <a:pt x="398" y="661"/>
                  <a:pt x="398" y="661"/>
                </a:cubicBezTo>
                <a:cubicBezTo>
                  <a:pt x="261" y="661"/>
                  <a:pt x="261" y="661"/>
                  <a:pt x="261" y="661"/>
                </a:cubicBezTo>
                <a:cubicBezTo>
                  <a:pt x="263" y="664"/>
                  <a:pt x="264" y="668"/>
                  <a:pt x="266" y="672"/>
                </a:cubicBezTo>
                <a:cubicBezTo>
                  <a:pt x="273" y="691"/>
                  <a:pt x="281" y="710"/>
                  <a:pt x="290" y="729"/>
                </a:cubicBezTo>
                <a:cubicBezTo>
                  <a:pt x="384" y="729"/>
                  <a:pt x="384" y="729"/>
                  <a:pt x="384" y="729"/>
                </a:cubicBezTo>
                <a:cubicBezTo>
                  <a:pt x="398" y="729"/>
                  <a:pt x="398" y="729"/>
                  <a:pt x="398" y="729"/>
                </a:cubicBezTo>
                <a:cubicBezTo>
                  <a:pt x="398" y="933"/>
                  <a:pt x="398" y="933"/>
                  <a:pt x="398" y="933"/>
                </a:cubicBezTo>
                <a:cubicBezTo>
                  <a:pt x="409" y="948"/>
                  <a:pt x="418" y="961"/>
                  <a:pt x="426" y="969"/>
                </a:cubicBezTo>
                <a:cubicBezTo>
                  <a:pt x="429" y="972"/>
                  <a:pt x="432" y="975"/>
                  <a:pt x="434" y="977"/>
                </a:cubicBezTo>
                <a:cubicBezTo>
                  <a:pt x="436" y="975"/>
                  <a:pt x="440" y="972"/>
                  <a:pt x="442" y="969"/>
                </a:cubicBezTo>
                <a:cubicBezTo>
                  <a:pt x="450" y="961"/>
                  <a:pt x="460" y="948"/>
                  <a:pt x="470" y="933"/>
                </a:cubicBezTo>
                <a:cubicBezTo>
                  <a:pt x="470" y="729"/>
                  <a:pt x="470" y="729"/>
                  <a:pt x="470" y="729"/>
                </a:cubicBezTo>
                <a:cubicBezTo>
                  <a:pt x="485" y="729"/>
                  <a:pt x="485" y="729"/>
                  <a:pt x="485" y="729"/>
                </a:cubicBezTo>
                <a:cubicBezTo>
                  <a:pt x="580" y="729"/>
                  <a:pt x="580" y="729"/>
                  <a:pt x="580" y="729"/>
                </a:cubicBezTo>
                <a:cubicBezTo>
                  <a:pt x="588" y="710"/>
                  <a:pt x="597" y="691"/>
                  <a:pt x="604" y="672"/>
                </a:cubicBezTo>
                <a:cubicBezTo>
                  <a:pt x="606" y="668"/>
                  <a:pt x="608" y="664"/>
                  <a:pt x="609" y="661"/>
                </a:cubicBezTo>
                <a:close/>
                <a:moveTo>
                  <a:pt x="620" y="631"/>
                </a:moveTo>
                <a:cubicBezTo>
                  <a:pt x="629" y="608"/>
                  <a:pt x="636" y="585"/>
                  <a:pt x="643" y="563"/>
                </a:cubicBezTo>
                <a:cubicBezTo>
                  <a:pt x="500" y="563"/>
                  <a:pt x="500" y="563"/>
                  <a:pt x="500" y="563"/>
                </a:cubicBezTo>
                <a:cubicBezTo>
                  <a:pt x="500" y="583"/>
                  <a:pt x="500" y="617"/>
                  <a:pt x="500" y="631"/>
                </a:cubicBezTo>
                <a:cubicBezTo>
                  <a:pt x="519" y="631"/>
                  <a:pt x="594" y="631"/>
                  <a:pt x="620" y="631"/>
                </a:cubicBezTo>
                <a:close/>
                <a:moveTo>
                  <a:pt x="299" y="1007"/>
                </a:moveTo>
                <a:cubicBezTo>
                  <a:pt x="300" y="1009"/>
                  <a:pt x="300" y="1009"/>
                  <a:pt x="300" y="1009"/>
                </a:cubicBezTo>
                <a:cubicBezTo>
                  <a:pt x="272" y="1042"/>
                  <a:pt x="272" y="1042"/>
                  <a:pt x="272" y="1042"/>
                </a:cubicBezTo>
                <a:cubicBezTo>
                  <a:pt x="274" y="992"/>
                  <a:pt x="274" y="992"/>
                  <a:pt x="274" y="992"/>
                </a:cubicBezTo>
                <a:cubicBezTo>
                  <a:pt x="261" y="987"/>
                  <a:pt x="261" y="987"/>
                  <a:pt x="261" y="987"/>
                </a:cubicBezTo>
                <a:cubicBezTo>
                  <a:pt x="257" y="991"/>
                  <a:pt x="257" y="991"/>
                  <a:pt x="257" y="991"/>
                </a:cubicBezTo>
                <a:cubicBezTo>
                  <a:pt x="259" y="996"/>
                  <a:pt x="259" y="996"/>
                  <a:pt x="259" y="996"/>
                </a:cubicBezTo>
                <a:cubicBezTo>
                  <a:pt x="216" y="1045"/>
                  <a:pt x="216" y="1045"/>
                  <a:pt x="216" y="1045"/>
                </a:cubicBezTo>
                <a:cubicBezTo>
                  <a:pt x="210" y="1045"/>
                  <a:pt x="210" y="1045"/>
                  <a:pt x="210" y="1045"/>
                </a:cubicBezTo>
                <a:cubicBezTo>
                  <a:pt x="208" y="1049"/>
                  <a:pt x="208" y="1049"/>
                  <a:pt x="208" y="1049"/>
                </a:cubicBezTo>
                <a:cubicBezTo>
                  <a:pt x="226" y="1060"/>
                  <a:pt x="226" y="1060"/>
                  <a:pt x="226" y="1060"/>
                </a:cubicBezTo>
                <a:cubicBezTo>
                  <a:pt x="227" y="1057"/>
                  <a:pt x="227" y="1057"/>
                  <a:pt x="227" y="1057"/>
                </a:cubicBezTo>
                <a:cubicBezTo>
                  <a:pt x="224" y="1052"/>
                  <a:pt x="224" y="1052"/>
                  <a:pt x="224" y="1052"/>
                </a:cubicBezTo>
                <a:cubicBezTo>
                  <a:pt x="257" y="1012"/>
                  <a:pt x="257" y="1012"/>
                  <a:pt x="257" y="1012"/>
                </a:cubicBezTo>
                <a:cubicBezTo>
                  <a:pt x="251" y="1073"/>
                  <a:pt x="251" y="1073"/>
                  <a:pt x="251" y="1073"/>
                </a:cubicBezTo>
                <a:cubicBezTo>
                  <a:pt x="260" y="1076"/>
                  <a:pt x="260" y="1076"/>
                  <a:pt x="260" y="1076"/>
                </a:cubicBezTo>
                <a:cubicBezTo>
                  <a:pt x="300" y="1027"/>
                  <a:pt x="300" y="1027"/>
                  <a:pt x="300" y="1027"/>
                </a:cubicBezTo>
                <a:cubicBezTo>
                  <a:pt x="294" y="1080"/>
                  <a:pt x="294" y="1080"/>
                  <a:pt x="294" y="1080"/>
                </a:cubicBezTo>
                <a:cubicBezTo>
                  <a:pt x="290" y="1081"/>
                  <a:pt x="290" y="1081"/>
                  <a:pt x="290" y="1081"/>
                </a:cubicBezTo>
                <a:cubicBezTo>
                  <a:pt x="288" y="1086"/>
                  <a:pt x="288" y="1086"/>
                  <a:pt x="288" y="1086"/>
                </a:cubicBezTo>
                <a:cubicBezTo>
                  <a:pt x="311" y="1096"/>
                  <a:pt x="311" y="1096"/>
                  <a:pt x="311" y="1096"/>
                </a:cubicBezTo>
                <a:cubicBezTo>
                  <a:pt x="313" y="1092"/>
                  <a:pt x="313" y="1092"/>
                  <a:pt x="313" y="1092"/>
                </a:cubicBezTo>
                <a:cubicBezTo>
                  <a:pt x="308" y="1086"/>
                  <a:pt x="308" y="1086"/>
                  <a:pt x="308" y="1086"/>
                </a:cubicBezTo>
                <a:cubicBezTo>
                  <a:pt x="317" y="1019"/>
                  <a:pt x="317" y="1019"/>
                  <a:pt x="317" y="1019"/>
                </a:cubicBezTo>
                <a:cubicBezTo>
                  <a:pt x="320" y="1018"/>
                  <a:pt x="320" y="1018"/>
                  <a:pt x="320" y="1018"/>
                </a:cubicBezTo>
                <a:cubicBezTo>
                  <a:pt x="320" y="1013"/>
                  <a:pt x="320" y="1013"/>
                  <a:pt x="320" y="1013"/>
                </a:cubicBezTo>
                <a:cubicBezTo>
                  <a:pt x="301" y="1005"/>
                  <a:pt x="301" y="1005"/>
                  <a:pt x="301" y="1005"/>
                </a:cubicBezTo>
                <a:lnTo>
                  <a:pt x="299" y="1007"/>
                </a:lnTo>
                <a:close/>
                <a:moveTo>
                  <a:pt x="344" y="1027"/>
                </a:moveTo>
                <a:cubicBezTo>
                  <a:pt x="351" y="1031"/>
                  <a:pt x="351" y="1031"/>
                  <a:pt x="351" y="1031"/>
                </a:cubicBezTo>
                <a:cubicBezTo>
                  <a:pt x="338" y="1095"/>
                  <a:pt x="338" y="1095"/>
                  <a:pt x="338" y="1095"/>
                </a:cubicBezTo>
                <a:cubicBezTo>
                  <a:pt x="331" y="1097"/>
                  <a:pt x="331" y="1097"/>
                  <a:pt x="331" y="1097"/>
                </a:cubicBezTo>
                <a:cubicBezTo>
                  <a:pt x="329" y="1100"/>
                  <a:pt x="329" y="1100"/>
                  <a:pt x="329" y="1100"/>
                </a:cubicBezTo>
                <a:cubicBezTo>
                  <a:pt x="357" y="1107"/>
                  <a:pt x="357" y="1107"/>
                  <a:pt x="357" y="1107"/>
                </a:cubicBezTo>
                <a:cubicBezTo>
                  <a:pt x="357" y="1103"/>
                  <a:pt x="357" y="1103"/>
                  <a:pt x="357" y="1103"/>
                </a:cubicBezTo>
                <a:cubicBezTo>
                  <a:pt x="351" y="1099"/>
                  <a:pt x="351" y="1099"/>
                  <a:pt x="351" y="1099"/>
                </a:cubicBezTo>
                <a:cubicBezTo>
                  <a:pt x="364" y="1033"/>
                  <a:pt x="364" y="1033"/>
                  <a:pt x="364" y="1033"/>
                </a:cubicBezTo>
                <a:cubicBezTo>
                  <a:pt x="371" y="1033"/>
                  <a:pt x="371" y="1033"/>
                  <a:pt x="371" y="1033"/>
                </a:cubicBezTo>
                <a:cubicBezTo>
                  <a:pt x="371" y="1027"/>
                  <a:pt x="371" y="1027"/>
                  <a:pt x="371" y="1027"/>
                </a:cubicBezTo>
                <a:cubicBezTo>
                  <a:pt x="345" y="1022"/>
                  <a:pt x="345" y="1022"/>
                  <a:pt x="345" y="1022"/>
                </a:cubicBezTo>
                <a:lnTo>
                  <a:pt x="344" y="1027"/>
                </a:lnTo>
                <a:close/>
                <a:moveTo>
                  <a:pt x="831" y="783"/>
                </a:moveTo>
                <a:cubicBezTo>
                  <a:pt x="828" y="786"/>
                  <a:pt x="828" y="786"/>
                  <a:pt x="828" y="786"/>
                </a:cubicBezTo>
                <a:cubicBezTo>
                  <a:pt x="837" y="795"/>
                  <a:pt x="839" y="808"/>
                  <a:pt x="835" y="817"/>
                </a:cubicBezTo>
                <a:cubicBezTo>
                  <a:pt x="828" y="830"/>
                  <a:pt x="803" y="834"/>
                  <a:pt x="791" y="825"/>
                </a:cubicBezTo>
                <a:cubicBezTo>
                  <a:pt x="779" y="816"/>
                  <a:pt x="769" y="804"/>
                  <a:pt x="775" y="792"/>
                </a:cubicBezTo>
                <a:cubicBezTo>
                  <a:pt x="779" y="784"/>
                  <a:pt x="786" y="779"/>
                  <a:pt x="795" y="779"/>
                </a:cubicBezTo>
                <a:cubicBezTo>
                  <a:pt x="796" y="774"/>
                  <a:pt x="796" y="774"/>
                  <a:pt x="796" y="774"/>
                </a:cubicBezTo>
                <a:cubicBezTo>
                  <a:pt x="779" y="768"/>
                  <a:pt x="779" y="768"/>
                  <a:pt x="779" y="768"/>
                </a:cubicBezTo>
                <a:cubicBezTo>
                  <a:pt x="775" y="774"/>
                  <a:pt x="772" y="778"/>
                  <a:pt x="769" y="785"/>
                </a:cubicBezTo>
                <a:cubicBezTo>
                  <a:pt x="759" y="809"/>
                  <a:pt x="755" y="834"/>
                  <a:pt x="785" y="847"/>
                </a:cubicBezTo>
                <a:cubicBezTo>
                  <a:pt x="816" y="860"/>
                  <a:pt x="833" y="845"/>
                  <a:pt x="844" y="823"/>
                </a:cubicBezTo>
                <a:cubicBezTo>
                  <a:pt x="849" y="812"/>
                  <a:pt x="850" y="803"/>
                  <a:pt x="847" y="790"/>
                </a:cubicBezTo>
                <a:lnTo>
                  <a:pt x="831" y="783"/>
                </a:lnTo>
                <a:close/>
                <a:moveTo>
                  <a:pt x="453" y="1036"/>
                </a:moveTo>
                <a:cubicBezTo>
                  <a:pt x="453" y="1033"/>
                  <a:pt x="453" y="1033"/>
                  <a:pt x="453" y="1033"/>
                </a:cubicBezTo>
                <a:cubicBezTo>
                  <a:pt x="436" y="1033"/>
                  <a:pt x="436" y="1033"/>
                  <a:pt x="436" y="1033"/>
                </a:cubicBezTo>
                <a:cubicBezTo>
                  <a:pt x="436" y="1037"/>
                  <a:pt x="436" y="1037"/>
                  <a:pt x="436" y="1037"/>
                </a:cubicBezTo>
                <a:cubicBezTo>
                  <a:pt x="440" y="1040"/>
                  <a:pt x="440" y="1040"/>
                  <a:pt x="440" y="1040"/>
                </a:cubicBezTo>
                <a:cubicBezTo>
                  <a:pt x="445" y="1086"/>
                  <a:pt x="445" y="1086"/>
                  <a:pt x="445" y="1086"/>
                </a:cubicBezTo>
                <a:cubicBezTo>
                  <a:pt x="401" y="1031"/>
                  <a:pt x="401" y="1031"/>
                  <a:pt x="401" y="1031"/>
                </a:cubicBezTo>
                <a:cubicBezTo>
                  <a:pt x="386" y="1029"/>
                  <a:pt x="386" y="1029"/>
                  <a:pt x="386" y="1029"/>
                </a:cubicBezTo>
                <a:cubicBezTo>
                  <a:pt x="387" y="1034"/>
                  <a:pt x="387" y="1034"/>
                  <a:pt x="387" y="1034"/>
                </a:cubicBezTo>
                <a:cubicBezTo>
                  <a:pt x="389" y="1038"/>
                  <a:pt x="389" y="1038"/>
                  <a:pt x="389" y="1038"/>
                </a:cubicBezTo>
                <a:cubicBezTo>
                  <a:pt x="384" y="1103"/>
                  <a:pt x="384" y="1103"/>
                  <a:pt x="384" y="1103"/>
                </a:cubicBezTo>
                <a:cubicBezTo>
                  <a:pt x="379" y="1106"/>
                  <a:pt x="379" y="1106"/>
                  <a:pt x="379" y="1106"/>
                </a:cubicBezTo>
                <a:cubicBezTo>
                  <a:pt x="379" y="1110"/>
                  <a:pt x="379" y="1110"/>
                  <a:pt x="379" y="1110"/>
                </a:cubicBezTo>
                <a:cubicBezTo>
                  <a:pt x="400" y="1111"/>
                  <a:pt x="400" y="1111"/>
                  <a:pt x="400" y="1111"/>
                </a:cubicBezTo>
                <a:cubicBezTo>
                  <a:pt x="401" y="1105"/>
                  <a:pt x="401" y="1105"/>
                  <a:pt x="401" y="1105"/>
                </a:cubicBezTo>
                <a:cubicBezTo>
                  <a:pt x="397" y="1100"/>
                  <a:pt x="397" y="1100"/>
                  <a:pt x="397" y="1100"/>
                </a:cubicBezTo>
                <a:cubicBezTo>
                  <a:pt x="400" y="1055"/>
                  <a:pt x="400" y="1055"/>
                  <a:pt x="400" y="1055"/>
                </a:cubicBezTo>
                <a:cubicBezTo>
                  <a:pt x="446" y="1113"/>
                  <a:pt x="446" y="1113"/>
                  <a:pt x="446" y="1113"/>
                </a:cubicBezTo>
                <a:cubicBezTo>
                  <a:pt x="456" y="1113"/>
                  <a:pt x="456" y="1113"/>
                  <a:pt x="456" y="1113"/>
                </a:cubicBezTo>
                <a:cubicBezTo>
                  <a:pt x="450" y="1040"/>
                  <a:pt x="450" y="1040"/>
                  <a:pt x="450" y="1040"/>
                </a:cubicBezTo>
                <a:lnTo>
                  <a:pt x="453" y="1036"/>
                </a:lnTo>
                <a:close/>
                <a:moveTo>
                  <a:pt x="811" y="883"/>
                </a:moveTo>
                <a:cubicBezTo>
                  <a:pt x="749" y="849"/>
                  <a:pt x="749" y="849"/>
                  <a:pt x="749" y="849"/>
                </a:cubicBezTo>
                <a:cubicBezTo>
                  <a:pt x="750" y="845"/>
                  <a:pt x="750" y="845"/>
                  <a:pt x="750" y="845"/>
                </a:cubicBezTo>
                <a:cubicBezTo>
                  <a:pt x="745" y="842"/>
                  <a:pt x="745" y="842"/>
                  <a:pt x="745" y="842"/>
                </a:cubicBezTo>
                <a:cubicBezTo>
                  <a:pt x="736" y="865"/>
                  <a:pt x="736" y="865"/>
                  <a:pt x="736" y="865"/>
                </a:cubicBezTo>
                <a:cubicBezTo>
                  <a:pt x="739" y="867"/>
                  <a:pt x="739" y="867"/>
                  <a:pt x="739" y="867"/>
                </a:cubicBezTo>
                <a:cubicBezTo>
                  <a:pt x="745" y="864"/>
                  <a:pt x="745" y="864"/>
                  <a:pt x="745" y="864"/>
                </a:cubicBezTo>
                <a:cubicBezTo>
                  <a:pt x="802" y="896"/>
                  <a:pt x="802" y="896"/>
                  <a:pt x="802" y="896"/>
                </a:cubicBezTo>
                <a:cubicBezTo>
                  <a:pt x="803" y="902"/>
                  <a:pt x="803" y="902"/>
                  <a:pt x="803" y="902"/>
                </a:cubicBezTo>
                <a:cubicBezTo>
                  <a:pt x="805" y="905"/>
                  <a:pt x="805" y="905"/>
                  <a:pt x="805" y="905"/>
                </a:cubicBezTo>
                <a:cubicBezTo>
                  <a:pt x="820" y="880"/>
                  <a:pt x="820" y="880"/>
                  <a:pt x="820" y="880"/>
                </a:cubicBezTo>
                <a:cubicBezTo>
                  <a:pt x="817" y="879"/>
                  <a:pt x="817" y="879"/>
                  <a:pt x="817" y="879"/>
                </a:cubicBezTo>
                <a:lnTo>
                  <a:pt x="811" y="8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525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2923B9C5-BE15-4844-92EA-6B5A4B794705}" type="datetime4">
              <a:rPr lang="en-GB" noProof="1" smtClean="0"/>
              <a:t>20 March 2022</a:t>
            </a:fld>
            <a:endParaRPr lang="en-GB" noProof="1"/>
          </a:p>
        </p:txBody>
      </p:sp>
      <p:sp>
        <p:nvSpPr>
          <p:cNvPr id="4" name="Footer Placeholder 2"/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1"/>
              <a:t>[Voettekst]</a:t>
            </a:r>
          </a:p>
        </p:txBody>
      </p:sp>
      <p:sp>
        <p:nvSpPr>
          <p:cNvPr id="5" name="Slide Number Placeholder 3"/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noProof="1">
                <a:solidFill>
                  <a:schemeClr val="accent1"/>
                </a:solidFill>
              </a:rPr>
              <a:t>|</a:t>
            </a:r>
            <a:r>
              <a:rPr lang="en-GB" noProof="1"/>
              <a:t>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sp>
        <p:nvSpPr>
          <p:cNvPr id="13" name="Frame text 4 (JU-Free)"/>
          <p:cNvSpPr>
            <a:spLocks noGrp="1"/>
          </p:cNvSpPr>
          <p:nvPr>
            <p:ph type="body" sz="quarter" idx="13" hasCustomPrompt="1"/>
          </p:nvPr>
        </p:nvSpPr>
        <p:spPr>
          <a:xfrm>
            <a:off x="1017712" y="2215838"/>
            <a:ext cx="10298980" cy="320357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700" b="0" baseline="0">
                <a:solidFill>
                  <a:schemeClr val="accent5"/>
                </a:solidFill>
                <a:latin typeface="+mj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2800" b="0" spc="-110" baseline="0">
                <a:solidFill>
                  <a:schemeClr val="accent5"/>
                </a:solidFill>
              </a:defRPr>
            </a:lvl2pPr>
            <a:lvl3pPr marL="324000" indent="-324000">
              <a:lnSpc>
                <a:spcPct val="90000"/>
              </a:lnSpc>
              <a:spcBef>
                <a:spcPts val="0"/>
              </a:spcBef>
              <a:buFontTx/>
              <a:buChar char="–"/>
              <a:defRPr sz="2800" b="0" spc="-110" baseline="0">
                <a:solidFill>
                  <a:schemeClr val="accent5"/>
                </a:solidFill>
              </a:defRPr>
            </a:lvl3pPr>
            <a:lvl4pPr marL="32400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9pPr>
          </a:lstStyle>
          <a:p>
            <a:pPr lvl="0"/>
            <a:r>
              <a:rPr lang="en-GB" dirty="0"/>
              <a:t>[Heading]</a:t>
            </a:r>
          </a:p>
          <a:p>
            <a:pPr lvl="0"/>
            <a:r>
              <a:rPr lang="en-GB" dirty="0"/>
              <a:t>JU-LEVEL1=Heading</a:t>
            </a:r>
          </a:p>
          <a:p>
            <a:pPr lvl="1"/>
            <a:r>
              <a:rPr lang="en-GB" dirty="0"/>
              <a:t>JU-LEVEL2=Plain text</a:t>
            </a:r>
          </a:p>
          <a:p>
            <a:pPr lvl="2"/>
            <a:r>
              <a:rPr lang="en-GB" dirty="0"/>
              <a:t>JU-LEVEL3=List 1st level</a:t>
            </a:r>
          </a:p>
          <a:p>
            <a:pPr lvl="3"/>
            <a:r>
              <a:rPr lang="en-GB" dirty="0"/>
              <a:t>JU-LEVEL4=Indent </a:t>
            </a:r>
          </a:p>
        </p:txBody>
      </p:sp>
      <p:sp>
        <p:nvSpPr>
          <p:cNvPr id="2" name="***Titel 5"/>
          <p:cNvSpPr>
            <a:spLocks noGrp="1" noSelect="1"/>
          </p:cNvSpPr>
          <p:nvPr>
            <p:ph type="title" hasCustomPrompt="1"/>
          </p:nvPr>
        </p:nvSpPr>
        <p:spPr>
          <a:xfrm>
            <a:off x="876692" y="931413"/>
            <a:ext cx="10440000" cy="720000"/>
          </a:xfrm>
        </p:spPr>
        <p:txBody>
          <a:bodyPr/>
          <a:lstStyle>
            <a:lvl1pPr>
              <a:defRPr sz="4400" b="0" cap="none" spc="-210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[Highlights]</a:t>
            </a:r>
          </a:p>
        </p:txBody>
      </p:sp>
      <p:sp>
        <p:nvSpPr>
          <p:cNvPr id="10" name="Kopregel 6 (JU-Free)"/>
          <p:cNvSpPr>
            <a:spLocks noGrp="1"/>
          </p:cNvSpPr>
          <p:nvPr>
            <p:ph type="body" sz="quarter" idx="1002" hasCustomPrompt="1"/>
          </p:nvPr>
        </p:nvSpPr>
        <p:spPr>
          <a:xfrm>
            <a:off x="854075" y="609569"/>
            <a:ext cx="10440000" cy="288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cap="all">
                <a:solidFill>
                  <a:schemeClr val="accent5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[header line]</a:t>
            </a:r>
          </a:p>
          <a:p>
            <a:pPr lvl="0"/>
            <a:r>
              <a:rPr lang="en-GB"/>
              <a:t>JU-LEVEL1=Header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546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 Maroon">
    <p:bg>
      <p:bgPr>
        <a:solidFill>
          <a:srgbClr val="730E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text 1 (JU-Free)">
            <a:extLst>
              <a:ext uri="{FF2B5EF4-FFF2-40B4-BE49-F238E27FC236}">
                <a16:creationId xmlns:a16="http://schemas.microsoft.com/office/drawing/2014/main" id="{FE10598B-5335-4C41-B925-F9DA24742C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4719" y="2808000"/>
            <a:ext cx="10440000" cy="2160000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6800" cap="all" baseline="0">
                <a:solidFill>
                  <a:srgbClr val="EE1C25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FontTx/>
              <a:buNone/>
              <a:defRPr sz="3600" i="0" cap="all" baseline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ctr">
              <a:buFontTx/>
              <a:buNone/>
              <a:defRPr/>
            </a:lvl3pPr>
            <a:lvl4pPr algn="ctr">
              <a:spcBef>
                <a:spcPts val="0"/>
              </a:spcBef>
              <a:defRPr>
                <a:solidFill>
                  <a:schemeClr val="tx1"/>
                </a:solidFill>
                <a:latin typeface="+mn-lt"/>
              </a:defRPr>
            </a:lvl4pPr>
            <a:lvl5pPr algn="ctr">
              <a:defRPr/>
            </a:lvl5pPr>
            <a:lvl6pPr marL="0" algn="ctr">
              <a:defRPr/>
            </a:lvl6pPr>
            <a:lvl7pPr marL="0" algn="ctr">
              <a:defRPr/>
            </a:lvl7pPr>
            <a:lvl8pPr marL="0" algn="ctr">
              <a:defRPr/>
            </a:lvl8pPr>
            <a:lvl9pPr algn="ctr">
              <a:defRPr/>
            </a:lvl9pPr>
          </a:lstStyle>
          <a:p>
            <a:pPr lvl="0"/>
            <a:r>
              <a:rPr lang="en-GB" dirty="0"/>
              <a:t>[Title]</a:t>
            </a:r>
          </a:p>
          <a:p>
            <a:pPr lvl="0"/>
            <a:r>
              <a:rPr lang="en-GB" dirty="0"/>
              <a:t>JU-LEVEL1=Standard</a:t>
            </a:r>
          </a:p>
          <a:p>
            <a:pPr lvl="1"/>
            <a:r>
              <a:rPr lang="en-GB" dirty="0"/>
              <a:t>JU-LEVEL2=Title light</a:t>
            </a:r>
          </a:p>
        </p:txBody>
      </p:sp>
      <p:sp>
        <p:nvSpPr>
          <p:cNvPr id="8" name="Frame 2"/>
          <p:cNvSpPr>
            <a:spLocks noSelect="1"/>
          </p:cNvSpPr>
          <p:nvPr userDrawn="1"/>
        </p:nvSpPr>
        <p:spPr bwMode="auto">
          <a:xfrm>
            <a:off x="4687888" y="6499226"/>
            <a:ext cx="1212850" cy="125413"/>
          </a:xfrm>
          <a:custGeom>
            <a:avLst/>
            <a:gdLst>
              <a:gd name="T0" fmla="*/ 52 w 3822"/>
              <a:gd name="T1" fmla="*/ 23 h 395"/>
              <a:gd name="T2" fmla="*/ 0 w 3822"/>
              <a:gd name="T3" fmla="*/ 301 h 395"/>
              <a:gd name="T4" fmla="*/ 80 w 3822"/>
              <a:gd name="T5" fmla="*/ 202 h 395"/>
              <a:gd name="T6" fmla="*/ 243 w 3822"/>
              <a:gd name="T7" fmla="*/ 315 h 395"/>
              <a:gd name="T8" fmla="*/ 91 w 3822"/>
              <a:gd name="T9" fmla="*/ 49 h 395"/>
              <a:gd name="T10" fmla="*/ 295 w 3822"/>
              <a:gd name="T11" fmla="*/ 130 h 395"/>
              <a:gd name="T12" fmla="*/ 280 w 3822"/>
              <a:gd name="T13" fmla="*/ 268 h 395"/>
              <a:gd name="T14" fmla="*/ 472 w 3822"/>
              <a:gd name="T15" fmla="*/ 301 h 395"/>
              <a:gd name="T16" fmla="*/ 395 w 3822"/>
              <a:gd name="T17" fmla="*/ 243 h 395"/>
              <a:gd name="T18" fmla="*/ 606 w 3822"/>
              <a:gd name="T19" fmla="*/ 31 h 395"/>
              <a:gd name="T20" fmla="*/ 627 w 3822"/>
              <a:gd name="T21" fmla="*/ 289 h 395"/>
              <a:gd name="T22" fmla="*/ 585 w 3822"/>
              <a:gd name="T23" fmla="*/ 135 h 395"/>
              <a:gd name="T24" fmla="*/ 798 w 3822"/>
              <a:gd name="T25" fmla="*/ 13 h 395"/>
              <a:gd name="T26" fmla="*/ 749 w 3822"/>
              <a:gd name="T27" fmla="*/ 284 h 395"/>
              <a:gd name="T28" fmla="*/ 886 w 3822"/>
              <a:gd name="T29" fmla="*/ 213 h 395"/>
              <a:gd name="T30" fmla="*/ 1016 w 3822"/>
              <a:gd name="T31" fmla="*/ 210 h 395"/>
              <a:gd name="T32" fmla="*/ 1340 w 3822"/>
              <a:gd name="T33" fmla="*/ 290 h 395"/>
              <a:gd name="T34" fmla="*/ 1260 w 3822"/>
              <a:gd name="T35" fmla="*/ 107 h 395"/>
              <a:gd name="T36" fmla="*/ 1349 w 3822"/>
              <a:gd name="T37" fmla="*/ 145 h 395"/>
              <a:gd name="T38" fmla="*/ 1398 w 3822"/>
              <a:gd name="T39" fmla="*/ 207 h 395"/>
              <a:gd name="T40" fmla="*/ 1568 w 3822"/>
              <a:gd name="T41" fmla="*/ 9 h 395"/>
              <a:gd name="T42" fmla="*/ 1528 w 3822"/>
              <a:gd name="T43" fmla="*/ 320 h 395"/>
              <a:gd name="T44" fmla="*/ 1662 w 3822"/>
              <a:gd name="T45" fmla="*/ 294 h 395"/>
              <a:gd name="T46" fmla="*/ 2053 w 3822"/>
              <a:gd name="T47" fmla="*/ 134 h 395"/>
              <a:gd name="T48" fmla="*/ 1800 w 3822"/>
              <a:gd name="T49" fmla="*/ 21 h 395"/>
              <a:gd name="T50" fmla="*/ 1884 w 3822"/>
              <a:gd name="T51" fmla="*/ 258 h 395"/>
              <a:gd name="T52" fmla="*/ 2036 w 3822"/>
              <a:gd name="T53" fmla="*/ 23 h 395"/>
              <a:gd name="T54" fmla="*/ 2234 w 3822"/>
              <a:gd name="T55" fmla="*/ 310 h 395"/>
              <a:gd name="T56" fmla="*/ 2179 w 3822"/>
              <a:gd name="T57" fmla="*/ 278 h 395"/>
              <a:gd name="T58" fmla="*/ 2115 w 3822"/>
              <a:gd name="T59" fmla="*/ 293 h 395"/>
              <a:gd name="T60" fmla="*/ 2172 w 3822"/>
              <a:gd name="T61" fmla="*/ 114 h 395"/>
              <a:gd name="T62" fmla="*/ 2326 w 3822"/>
              <a:gd name="T63" fmla="*/ 293 h 395"/>
              <a:gd name="T64" fmla="*/ 2425 w 3822"/>
              <a:gd name="T65" fmla="*/ 314 h 395"/>
              <a:gd name="T66" fmla="*/ 2372 w 3822"/>
              <a:gd name="T67" fmla="*/ 119 h 395"/>
              <a:gd name="T68" fmla="*/ 2476 w 3822"/>
              <a:gd name="T69" fmla="*/ 303 h 395"/>
              <a:gd name="T70" fmla="*/ 2572 w 3822"/>
              <a:gd name="T71" fmla="*/ 303 h 395"/>
              <a:gd name="T72" fmla="*/ 2595 w 3822"/>
              <a:gd name="T73" fmla="*/ 111 h 395"/>
              <a:gd name="T74" fmla="*/ 2622 w 3822"/>
              <a:gd name="T75" fmla="*/ 221 h 395"/>
              <a:gd name="T76" fmla="*/ 2699 w 3822"/>
              <a:gd name="T77" fmla="*/ 111 h 395"/>
              <a:gd name="T78" fmla="*/ 2881 w 3822"/>
              <a:gd name="T79" fmla="*/ 262 h 395"/>
              <a:gd name="T80" fmla="*/ 2772 w 3822"/>
              <a:gd name="T81" fmla="*/ 178 h 395"/>
              <a:gd name="T82" fmla="*/ 3010 w 3822"/>
              <a:gd name="T83" fmla="*/ 242 h 395"/>
              <a:gd name="T84" fmla="*/ 2934 w 3822"/>
              <a:gd name="T85" fmla="*/ 310 h 395"/>
              <a:gd name="T86" fmla="*/ 2990 w 3822"/>
              <a:gd name="T87" fmla="*/ 107 h 395"/>
              <a:gd name="T88" fmla="*/ 3268 w 3822"/>
              <a:gd name="T89" fmla="*/ 257 h 395"/>
              <a:gd name="T90" fmla="*/ 3128 w 3822"/>
              <a:gd name="T91" fmla="*/ 171 h 395"/>
              <a:gd name="T92" fmla="*/ 3190 w 3822"/>
              <a:gd name="T93" fmla="*/ 184 h 395"/>
              <a:gd name="T94" fmla="*/ 3402 w 3822"/>
              <a:gd name="T95" fmla="*/ 315 h 395"/>
              <a:gd name="T96" fmla="*/ 3305 w 3822"/>
              <a:gd name="T97" fmla="*/ 127 h 395"/>
              <a:gd name="T98" fmla="*/ 3397 w 3822"/>
              <a:gd name="T99" fmla="*/ 293 h 395"/>
              <a:gd name="T100" fmla="*/ 3467 w 3822"/>
              <a:gd name="T101" fmla="*/ 270 h 395"/>
              <a:gd name="T102" fmla="*/ 3445 w 3822"/>
              <a:gd name="T103" fmla="*/ 111 h 395"/>
              <a:gd name="T104" fmla="*/ 3513 w 3822"/>
              <a:gd name="T105" fmla="*/ 102 h 395"/>
              <a:gd name="T106" fmla="*/ 3515 w 3822"/>
              <a:gd name="T107" fmla="*/ 158 h 395"/>
              <a:gd name="T108" fmla="*/ 3628 w 3822"/>
              <a:gd name="T109" fmla="*/ 362 h 395"/>
              <a:gd name="T110" fmla="*/ 3636 w 3822"/>
              <a:gd name="T111" fmla="*/ 139 h 395"/>
              <a:gd name="T112" fmla="*/ 3704 w 3822"/>
              <a:gd name="T113" fmla="*/ 128 h 395"/>
              <a:gd name="T114" fmla="*/ 3751 w 3822"/>
              <a:gd name="T115" fmla="*/ 111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22" h="395">
                <a:moveTo>
                  <a:pt x="245" y="293"/>
                </a:moveTo>
                <a:cubicBezTo>
                  <a:pt x="233" y="290"/>
                  <a:pt x="227" y="286"/>
                  <a:pt x="216" y="270"/>
                </a:cubicBezTo>
                <a:cubicBezTo>
                  <a:pt x="202" y="250"/>
                  <a:pt x="174" y="201"/>
                  <a:pt x="165" y="182"/>
                </a:cubicBezTo>
                <a:cubicBezTo>
                  <a:pt x="164" y="178"/>
                  <a:pt x="162" y="174"/>
                  <a:pt x="159" y="169"/>
                </a:cubicBezTo>
                <a:cubicBezTo>
                  <a:pt x="158" y="168"/>
                  <a:pt x="157" y="167"/>
                  <a:pt x="157" y="166"/>
                </a:cubicBezTo>
                <a:cubicBezTo>
                  <a:pt x="157" y="164"/>
                  <a:pt x="158" y="164"/>
                  <a:pt x="167" y="161"/>
                </a:cubicBezTo>
                <a:cubicBezTo>
                  <a:pt x="194" y="154"/>
                  <a:pt x="214" y="124"/>
                  <a:pt x="214" y="92"/>
                </a:cubicBezTo>
                <a:cubicBezTo>
                  <a:pt x="214" y="74"/>
                  <a:pt x="206" y="55"/>
                  <a:pt x="194" y="42"/>
                </a:cubicBezTo>
                <a:cubicBezTo>
                  <a:pt x="180" y="27"/>
                  <a:pt x="161" y="21"/>
                  <a:pt x="132" y="21"/>
                </a:cubicBezTo>
                <a:cubicBezTo>
                  <a:pt x="125" y="21"/>
                  <a:pt x="118" y="21"/>
                  <a:pt x="110" y="21"/>
                </a:cubicBezTo>
                <a:cubicBezTo>
                  <a:pt x="72" y="23"/>
                  <a:pt x="72" y="23"/>
                  <a:pt x="52" y="23"/>
                </a:cubicBezTo>
                <a:cubicBezTo>
                  <a:pt x="39" y="23"/>
                  <a:pt x="29" y="22"/>
                  <a:pt x="22" y="22"/>
                </a:cubicBezTo>
                <a:cubicBezTo>
                  <a:pt x="15" y="21"/>
                  <a:pt x="9" y="21"/>
                  <a:pt x="5" y="21"/>
                </a:cubicBezTo>
                <a:cubicBezTo>
                  <a:pt x="1" y="21"/>
                  <a:pt x="0" y="23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2"/>
                  <a:pt x="2" y="43"/>
                  <a:pt x="11" y="45"/>
                </a:cubicBezTo>
                <a:cubicBezTo>
                  <a:pt x="24" y="49"/>
                  <a:pt x="27" y="52"/>
                  <a:pt x="28" y="62"/>
                </a:cubicBezTo>
                <a:cubicBezTo>
                  <a:pt x="28" y="79"/>
                  <a:pt x="29" y="108"/>
                  <a:pt x="29" y="134"/>
                </a:cubicBezTo>
                <a:cubicBezTo>
                  <a:pt x="29" y="202"/>
                  <a:pt x="29" y="202"/>
                  <a:pt x="29" y="202"/>
                </a:cubicBezTo>
                <a:cubicBezTo>
                  <a:pt x="29" y="228"/>
                  <a:pt x="28" y="258"/>
                  <a:pt x="28" y="274"/>
                </a:cubicBezTo>
                <a:cubicBezTo>
                  <a:pt x="27" y="284"/>
                  <a:pt x="24" y="288"/>
                  <a:pt x="11" y="291"/>
                </a:cubicBezTo>
                <a:cubicBezTo>
                  <a:pt x="2" y="293"/>
                  <a:pt x="0" y="294"/>
                  <a:pt x="0" y="301"/>
                </a:cubicBezTo>
                <a:cubicBezTo>
                  <a:pt x="0" y="309"/>
                  <a:pt x="0" y="309"/>
                  <a:pt x="0" y="309"/>
                </a:cubicBezTo>
                <a:cubicBezTo>
                  <a:pt x="0" y="314"/>
                  <a:pt x="1" y="315"/>
                  <a:pt x="6" y="315"/>
                </a:cubicBezTo>
                <a:cubicBezTo>
                  <a:pt x="8" y="315"/>
                  <a:pt x="15" y="315"/>
                  <a:pt x="22" y="315"/>
                </a:cubicBezTo>
                <a:cubicBezTo>
                  <a:pt x="30" y="314"/>
                  <a:pt x="40" y="314"/>
                  <a:pt x="55" y="314"/>
                </a:cubicBezTo>
                <a:cubicBezTo>
                  <a:pt x="68" y="314"/>
                  <a:pt x="79" y="314"/>
                  <a:pt x="87" y="315"/>
                </a:cubicBezTo>
                <a:cubicBezTo>
                  <a:pt x="94" y="315"/>
                  <a:pt x="101" y="315"/>
                  <a:pt x="103" y="315"/>
                </a:cubicBezTo>
                <a:cubicBezTo>
                  <a:pt x="107" y="315"/>
                  <a:pt x="109" y="314"/>
                  <a:pt x="109" y="309"/>
                </a:cubicBezTo>
                <a:cubicBezTo>
                  <a:pt x="109" y="301"/>
                  <a:pt x="109" y="301"/>
                  <a:pt x="109" y="301"/>
                </a:cubicBezTo>
                <a:cubicBezTo>
                  <a:pt x="109" y="294"/>
                  <a:pt x="107" y="293"/>
                  <a:pt x="98" y="291"/>
                </a:cubicBezTo>
                <a:cubicBezTo>
                  <a:pt x="85" y="288"/>
                  <a:pt x="81" y="284"/>
                  <a:pt x="81" y="274"/>
                </a:cubicBezTo>
                <a:cubicBezTo>
                  <a:pt x="81" y="261"/>
                  <a:pt x="80" y="224"/>
                  <a:pt x="80" y="202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0" y="177"/>
                  <a:pt x="82" y="174"/>
                  <a:pt x="85" y="174"/>
                </a:cubicBezTo>
                <a:cubicBezTo>
                  <a:pt x="91" y="175"/>
                  <a:pt x="91" y="175"/>
                  <a:pt x="91" y="175"/>
                </a:cubicBezTo>
                <a:cubicBezTo>
                  <a:pt x="91" y="175"/>
                  <a:pt x="92" y="175"/>
                  <a:pt x="94" y="174"/>
                </a:cubicBezTo>
                <a:cubicBezTo>
                  <a:pt x="97" y="174"/>
                  <a:pt x="97" y="174"/>
                  <a:pt x="97" y="174"/>
                </a:cubicBezTo>
                <a:cubicBezTo>
                  <a:pt x="107" y="174"/>
                  <a:pt x="108" y="176"/>
                  <a:pt x="115" y="191"/>
                </a:cubicBezTo>
                <a:cubicBezTo>
                  <a:pt x="130" y="221"/>
                  <a:pt x="158" y="281"/>
                  <a:pt x="161" y="290"/>
                </a:cubicBezTo>
                <a:cubicBezTo>
                  <a:pt x="171" y="315"/>
                  <a:pt x="171" y="315"/>
                  <a:pt x="179" y="315"/>
                </a:cubicBezTo>
                <a:cubicBezTo>
                  <a:pt x="186" y="315"/>
                  <a:pt x="186" y="315"/>
                  <a:pt x="186" y="315"/>
                </a:cubicBezTo>
                <a:cubicBezTo>
                  <a:pt x="195" y="315"/>
                  <a:pt x="204" y="315"/>
                  <a:pt x="210" y="315"/>
                </a:cubicBezTo>
                <a:cubicBezTo>
                  <a:pt x="220" y="315"/>
                  <a:pt x="234" y="315"/>
                  <a:pt x="243" y="315"/>
                </a:cubicBezTo>
                <a:cubicBezTo>
                  <a:pt x="246" y="315"/>
                  <a:pt x="246" y="315"/>
                  <a:pt x="246" y="315"/>
                </a:cubicBezTo>
                <a:cubicBezTo>
                  <a:pt x="251" y="315"/>
                  <a:pt x="253" y="313"/>
                  <a:pt x="253" y="310"/>
                </a:cubicBezTo>
                <a:cubicBezTo>
                  <a:pt x="253" y="302"/>
                  <a:pt x="253" y="302"/>
                  <a:pt x="253" y="302"/>
                </a:cubicBezTo>
                <a:cubicBezTo>
                  <a:pt x="253" y="296"/>
                  <a:pt x="253" y="295"/>
                  <a:pt x="245" y="293"/>
                </a:cubicBezTo>
                <a:close/>
                <a:moveTo>
                  <a:pt x="89" y="150"/>
                </a:moveTo>
                <a:cubicBezTo>
                  <a:pt x="82" y="150"/>
                  <a:pt x="80" y="148"/>
                  <a:pt x="81" y="140"/>
                </a:cubicBezTo>
                <a:cubicBezTo>
                  <a:pt x="80" y="129"/>
                  <a:pt x="80" y="129"/>
                  <a:pt x="80" y="129"/>
                </a:cubicBezTo>
                <a:cubicBezTo>
                  <a:pt x="80" y="114"/>
                  <a:pt x="80" y="114"/>
                  <a:pt x="80" y="114"/>
                </a:cubicBezTo>
                <a:cubicBezTo>
                  <a:pt x="81" y="64"/>
                  <a:pt x="81" y="64"/>
                  <a:pt x="81" y="64"/>
                </a:cubicBezTo>
                <a:cubicBezTo>
                  <a:pt x="81" y="55"/>
                  <a:pt x="81" y="55"/>
                  <a:pt x="81" y="55"/>
                </a:cubicBezTo>
                <a:cubicBezTo>
                  <a:pt x="81" y="50"/>
                  <a:pt x="82" y="49"/>
                  <a:pt x="91" y="49"/>
                </a:cubicBezTo>
                <a:cubicBezTo>
                  <a:pt x="107" y="49"/>
                  <a:pt x="118" y="50"/>
                  <a:pt x="126" y="52"/>
                </a:cubicBezTo>
                <a:cubicBezTo>
                  <a:pt x="146" y="57"/>
                  <a:pt x="159" y="75"/>
                  <a:pt x="159" y="98"/>
                </a:cubicBezTo>
                <a:cubicBezTo>
                  <a:pt x="159" y="114"/>
                  <a:pt x="152" y="130"/>
                  <a:pt x="141" y="139"/>
                </a:cubicBezTo>
                <a:cubicBezTo>
                  <a:pt x="131" y="147"/>
                  <a:pt x="116" y="150"/>
                  <a:pt x="89" y="150"/>
                </a:cubicBezTo>
                <a:close/>
                <a:moveTo>
                  <a:pt x="462" y="293"/>
                </a:moveTo>
                <a:cubicBezTo>
                  <a:pt x="452" y="293"/>
                  <a:pt x="448" y="291"/>
                  <a:pt x="444" y="289"/>
                </a:cubicBezTo>
                <a:cubicBezTo>
                  <a:pt x="439" y="284"/>
                  <a:pt x="439" y="284"/>
                  <a:pt x="439" y="242"/>
                </a:cubicBezTo>
                <a:cubicBezTo>
                  <a:pt x="441" y="165"/>
                  <a:pt x="441" y="165"/>
                  <a:pt x="441" y="165"/>
                </a:cubicBezTo>
                <a:cubicBezTo>
                  <a:pt x="441" y="125"/>
                  <a:pt x="417" y="106"/>
                  <a:pt x="364" y="106"/>
                </a:cubicBezTo>
                <a:cubicBezTo>
                  <a:pt x="349" y="106"/>
                  <a:pt x="326" y="109"/>
                  <a:pt x="312" y="112"/>
                </a:cubicBezTo>
                <a:cubicBezTo>
                  <a:pt x="299" y="116"/>
                  <a:pt x="296" y="119"/>
                  <a:pt x="295" y="130"/>
                </a:cubicBezTo>
                <a:cubicBezTo>
                  <a:pt x="292" y="152"/>
                  <a:pt x="292" y="152"/>
                  <a:pt x="292" y="152"/>
                </a:cubicBezTo>
                <a:cubicBezTo>
                  <a:pt x="292" y="154"/>
                  <a:pt x="292" y="154"/>
                  <a:pt x="292" y="154"/>
                </a:cubicBezTo>
                <a:cubicBezTo>
                  <a:pt x="292" y="158"/>
                  <a:pt x="293" y="159"/>
                  <a:pt x="295" y="159"/>
                </a:cubicBezTo>
                <a:cubicBezTo>
                  <a:pt x="296" y="159"/>
                  <a:pt x="298" y="159"/>
                  <a:pt x="301" y="157"/>
                </a:cubicBezTo>
                <a:cubicBezTo>
                  <a:pt x="317" y="148"/>
                  <a:pt x="340" y="141"/>
                  <a:pt x="358" y="141"/>
                </a:cubicBezTo>
                <a:cubicBezTo>
                  <a:pt x="385" y="141"/>
                  <a:pt x="395" y="152"/>
                  <a:pt x="395" y="180"/>
                </a:cubicBezTo>
                <a:cubicBezTo>
                  <a:pt x="395" y="187"/>
                  <a:pt x="395" y="187"/>
                  <a:pt x="395" y="187"/>
                </a:cubicBezTo>
                <a:cubicBezTo>
                  <a:pt x="395" y="200"/>
                  <a:pt x="393" y="202"/>
                  <a:pt x="369" y="207"/>
                </a:cubicBezTo>
                <a:cubicBezTo>
                  <a:pt x="315" y="218"/>
                  <a:pt x="315" y="218"/>
                  <a:pt x="315" y="218"/>
                </a:cubicBezTo>
                <a:cubicBezTo>
                  <a:pt x="294" y="222"/>
                  <a:pt x="293" y="222"/>
                  <a:pt x="290" y="227"/>
                </a:cubicBezTo>
                <a:cubicBezTo>
                  <a:pt x="284" y="236"/>
                  <a:pt x="280" y="253"/>
                  <a:pt x="280" y="268"/>
                </a:cubicBezTo>
                <a:cubicBezTo>
                  <a:pt x="280" y="297"/>
                  <a:pt x="300" y="320"/>
                  <a:pt x="326" y="320"/>
                </a:cubicBezTo>
                <a:cubicBezTo>
                  <a:pt x="340" y="320"/>
                  <a:pt x="355" y="316"/>
                  <a:pt x="367" y="309"/>
                </a:cubicBezTo>
                <a:cubicBezTo>
                  <a:pt x="372" y="306"/>
                  <a:pt x="389" y="294"/>
                  <a:pt x="391" y="291"/>
                </a:cubicBezTo>
                <a:cubicBezTo>
                  <a:pt x="393" y="291"/>
                  <a:pt x="394" y="290"/>
                  <a:pt x="394" y="290"/>
                </a:cubicBezTo>
                <a:cubicBezTo>
                  <a:pt x="396" y="290"/>
                  <a:pt x="397" y="293"/>
                  <a:pt x="397" y="301"/>
                </a:cubicBezTo>
                <a:cubicBezTo>
                  <a:pt x="397" y="304"/>
                  <a:pt x="398" y="314"/>
                  <a:pt x="399" y="317"/>
                </a:cubicBezTo>
                <a:cubicBezTo>
                  <a:pt x="400" y="321"/>
                  <a:pt x="402" y="323"/>
                  <a:pt x="406" y="323"/>
                </a:cubicBezTo>
                <a:cubicBezTo>
                  <a:pt x="410" y="323"/>
                  <a:pt x="413" y="323"/>
                  <a:pt x="415" y="32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71" y="312"/>
                  <a:pt x="472" y="312"/>
                  <a:pt x="472" y="307"/>
                </a:cubicBezTo>
                <a:cubicBezTo>
                  <a:pt x="472" y="301"/>
                  <a:pt x="472" y="301"/>
                  <a:pt x="472" y="301"/>
                </a:cubicBezTo>
                <a:cubicBezTo>
                  <a:pt x="472" y="296"/>
                  <a:pt x="470" y="294"/>
                  <a:pt x="462" y="293"/>
                </a:cubicBezTo>
                <a:close/>
                <a:moveTo>
                  <a:pt x="395" y="243"/>
                </a:moveTo>
                <a:cubicBezTo>
                  <a:pt x="395" y="258"/>
                  <a:pt x="393" y="265"/>
                  <a:pt x="387" y="271"/>
                </a:cubicBezTo>
                <a:cubicBezTo>
                  <a:pt x="378" y="281"/>
                  <a:pt x="364" y="287"/>
                  <a:pt x="353" y="287"/>
                </a:cubicBezTo>
                <a:cubicBezTo>
                  <a:pt x="339" y="287"/>
                  <a:pt x="329" y="278"/>
                  <a:pt x="329" y="263"/>
                </a:cubicBezTo>
                <a:cubicBezTo>
                  <a:pt x="329" y="252"/>
                  <a:pt x="335" y="243"/>
                  <a:pt x="346" y="237"/>
                </a:cubicBezTo>
                <a:cubicBezTo>
                  <a:pt x="355" y="232"/>
                  <a:pt x="362" y="230"/>
                  <a:pt x="385" y="225"/>
                </a:cubicBezTo>
                <a:cubicBezTo>
                  <a:pt x="389" y="224"/>
                  <a:pt x="389" y="224"/>
                  <a:pt x="389" y="224"/>
                </a:cubicBezTo>
                <a:cubicBezTo>
                  <a:pt x="391" y="224"/>
                  <a:pt x="391" y="224"/>
                  <a:pt x="392" y="224"/>
                </a:cubicBezTo>
                <a:cubicBezTo>
                  <a:pt x="395" y="224"/>
                  <a:pt x="395" y="225"/>
                  <a:pt x="395" y="231"/>
                </a:cubicBezTo>
                <a:lnTo>
                  <a:pt x="395" y="243"/>
                </a:lnTo>
                <a:close/>
                <a:moveTo>
                  <a:pt x="700" y="294"/>
                </a:moveTo>
                <a:cubicBezTo>
                  <a:pt x="682" y="292"/>
                  <a:pt x="679" y="291"/>
                  <a:pt x="675" y="283"/>
                </a:cubicBezTo>
                <a:cubicBezTo>
                  <a:pt x="673" y="277"/>
                  <a:pt x="672" y="263"/>
                  <a:pt x="672" y="209"/>
                </a:cubicBezTo>
                <a:cubicBezTo>
                  <a:pt x="672" y="135"/>
                  <a:pt x="672" y="135"/>
                  <a:pt x="672" y="135"/>
                </a:cubicBezTo>
                <a:cubicBezTo>
                  <a:pt x="675" y="8"/>
                  <a:pt x="675" y="8"/>
                  <a:pt x="675" y="8"/>
                </a:cubicBezTo>
                <a:cubicBezTo>
                  <a:pt x="675" y="3"/>
                  <a:pt x="673" y="0"/>
                  <a:pt x="669" y="0"/>
                </a:cubicBezTo>
                <a:cubicBezTo>
                  <a:pt x="669" y="0"/>
                  <a:pt x="666" y="0"/>
                  <a:pt x="664" y="1"/>
                </a:cubicBezTo>
                <a:cubicBezTo>
                  <a:pt x="605" y="9"/>
                  <a:pt x="605" y="9"/>
                  <a:pt x="605" y="9"/>
                </a:cubicBezTo>
                <a:cubicBezTo>
                  <a:pt x="599" y="10"/>
                  <a:pt x="597" y="11"/>
                  <a:pt x="597" y="15"/>
                </a:cubicBezTo>
                <a:cubicBezTo>
                  <a:pt x="597" y="23"/>
                  <a:pt x="597" y="23"/>
                  <a:pt x="597" y="23"/>
                </a:cubicBezTo>
                <a:cubicBezTo>
                  <a:pt x="597" y="29"/>
                  <a:pt x="599" y="30"/>
                  <a:pt x="606" y="31"/>
                </a:cubicBezTo>
                <a:cubicBezTo>
                  <a:pt x="624" y="34"/>
                  <a:pt x="625" y="35"/>
                  <a:pt x="625" y="57"/>
                </a:cubicBezTo>
                <a:cubicBezTo>
                  <a:pt x="626" y="101"/>
                  <a:pt x="626" y="101"/>
                  <a:pt x="626" y="101"/>
                </a:cubicBezTo>
                <a:cubicBezTo>
                  <a:pt x="626" y="108"/>
                  <a:pt x="626" y="108"/>
                  <a:pt x="626" y="109"/>
                </a:cubicBezTo>
                <a:cubicBezTo>
                  <a:pt x="626" y="112"/>
                  <a:pt x="625" y="116"/>
                  <a:pt x="623" y="116"/>
                </a:cubicBezTo>
                <a:cubicBezTo>
                  <a:pt x="623" y="116"/>
                  <a:pt x="621" y="115"/>
                  <a:pt x="620" y="114"/>
                </a:cubicBezTo>
                <a:cubicBezTo>
                  <a:pt x="615" y="111"/>
                  <a:pt x="593" y="106"/>
                  <a:pt x="582" y="106"/>
                </a:cubicBezTo>
                <a:cubicBezTo>
                  <a:pt x="527" y="106"/>
                  <a:pt x="488" y="152"/>
                  <a:pt x="488" y="220"/>
                </a:cubicBezTo>
                <a:cubicBezTo>
                  <a:pt x="488" y="278"/>
                  <a:pt x="521" y="320"/>
                  <a:pt x="566" y="320"/>
                </a:cubicBezTo>
                <a:cubicBezTo>
                  <a:pt x="579" y="320"/>
                  <a:pt x="590" y="317"/>
                  <a:pt x="602" y="308"/>
                </a:cubicBezTo>
                <a:cubicBezTo>
                  <a:pt x="609" y="303"/>
                  <a:pt x="620" y="294"/>
                  <a:pt x="623" y="291"/>
                </a:cubicBezTo>
                <a:cubicBezTo>
                  <a:pt x="625" y="289"/>
                  <a:pt x="627" y="289"/>
                  <a:pt x="627" y="289"/>
                </a:cubicBezTo>
                <a:cubicBezTo>
                  <a:pt x="630" y="289"/>
                  <a:pt x="630" y="289"/>
                  <a:pt x="631" y="299"/>
                </a:cubicBezTo>
                <a:cubicBezTo>
                  <a:pt x="632" y="317"/>
                  <a:pt x="632" y="317"/>
                  <a:pt x="632" y="317"/>
                </a:cubicBezTo>
                <a:cubicBezTo>
                  <a:pt x="632" y="322"/>
                  <a:pt x="634" y="324"/>
                  <a:pt x="637" y="324"/>
                </a:cubicBezTo>
                <a:cubicBezTo>
                  <a:pt x="638" y="324"/>
                  <a:pt x="641" y="324"/>
                  <a:pt x="644" y="323"/>
                </a:cubicBezTo>
                <a:cubicBezTo>
                  <a:pt x="697" y="313"/>
                  <a:pt x="697" y="313"/>
                  <a:pt x="697" y="313"/>
                </a:cubicBezTo>
                <a:cubicBezTo>
                  <a:pt x="704" y="312"/>
                  <a:pt x="705" y="310"/>
                  <a:pt x="705" y="306"/>
                </a:cubicBezTo>
                <a:cubicBezTo>
                  <a:pt x="705" y="298"/>
                  <a:pt x="705" y="298"/>
                  <a:pt x="705" y="298"/>
                </a:cubicBezTo>
                <a:cubicBezTo>
                  <a:pt x="705" y="296"/>
                  <a:pt x="703" y="294"/>
                  <a:pt x="700" y="294"/>
                </a:cubicBezTo>
                <a:close/>
                <a:moveTo>
                  <a:pt x="585" y="285"/>
                </a:moveTo>
                <a:cubicBezTo>
                  <a:pt x="556" y="285"/>
                  <a:pt x="537" y="253"/>
                  <a:pt x="537" y="207"/>
                </a:cubicBezTo>
                <a:cubicBezTo>
                  <a:pt x="537" y="165"/>
                  <a:pt x="556" y="135"/>
                  <a:pt x="585" y="135"/>
                </a:cubicBezTo>
                <a:cubicBezTo>
                  <a:pt x="599" y="135"/>
                  <a:pt x="612" y="143"/>
                  <a:pt x="619" y="156"/>
                </a:cubicBezTo>
                <a:cubicBezTo>
                  <a:pt x="625" y="168"/>
                  <a:pt x="628" y="185"/>
                  <a:pt x="628" y="211"/>
                </a:cubicBezTo>
                <a:cubicBezTo>
                  <a:pt x="628" y="261"/>
                  <a:pt x="614" y="285"/>
                  <a:pt x="585" y="285"/>
                </a:cubicBezTo>
                <a:close/>
                <a:moveTo>
                  <a:pt x="857" y="106"/>
                </a:moveTo>
                <a:cubicBezTo>
                  <a:pt x="837" y="106"/>
                  <a:pt x="827" y="110"/>
                  <a:pt x="814" y="124"/>
                </a:cubicBezTo>
                <a:cubicBezTo>
                  <a:pt x="805" y="134"/>
                  <a:pt x="800" y="139"/>
                  <a:pt x="798" y="139"/>
                </a:cubicBezTo>
                <a:cubicBezTo>
                  <a:pt x="797" y="139"/>
                  <a:pt x="796" y="138"/>
                  <a:pt x="796" y="136"/>
                </a:cubicBezTo>
                <a:cubicBezTo>
                  <a:pt x="796" y="134"/>
                  <a:pt x="796" y="134"/>
                  <a:pt x="796" y="134"/>
                </a:cubicBezTo>
                <a:cubicBezTo>
                  <a:pt x="796" y="126"/>
                  <a:pt x="796" y="126"/>
                  <a:pt x="796" y="126"/>
                </a:cubicBezTo>
                <a:cubicBezTo>
                  <a:pt x="797" y="114"/>
                  <a:pt x="797" y="95"/>
                  <a:pt x="797" y="69"/>
                </a:cubicBezTo>
                <a:cubicBezTo>
                  <a:pt x="797" y="35"/>
                  <a:pt x="798" y="23"/>
                  <a:pt x="798" y="13"/>
                </a:cubicBezTo>
                <a:cubicBezTo>
                  <a:pt x="799" y="10"/>
                  <a:pt x="799" y="8"/>
                  <a:pt x="799" y="7"/>
                </a:cubicBezTo>
                <a:cubicBezTo>
                  <a:pt x="799" y="3"/>
                  <a:pt x="797" y="0"/>
                  <a:pt x="794" y="0"/>
                </a:cubicBezTo>
                <a:cubicBezTo>
                  <a:pt x="786" y="1"/>
                  <a:pt x="786" y="1"/>
                  <a:pt x="786" y="1"/>
                </a:cubicBezTo>
                <a:cubicBezTo>
                  <a:pt x="727" y="10"/>
                  <a:pt x="727" y="10"/>
                  <a:pt x="727" y="10"/>
                </a:cubicBezTo>
                <a:cubicBezTo>
                  <a:pt x="721" y="11"/>
                  <a:pt x="720" y="12"/>
                  <a:pt x="720" y="16"/>
                </a:cubicBezTo>
                <a:cubicBezTo>
                  <a:pt x="720" y="23"/>
                  <a:pt x="720" y="23"/>
                  <a:pt x="720" y="23"/>
                </a:cubicBezTo>
                <a:cubicBezTo>
                  <a:pt x="720" y="28"/>
                  <a:pt x="722" y="30"/>
                  <a:pt x="732" y="30"/>
                </a:cubicBezTo>
                <a:cubicBezTo>
                  <a:pt x="744" y="32"/>
                  <a:pt x="748" y="35"/>
                  <a:pt x="749" y="45"/>
                </a:cubicBezTo>
                <a:cubicBezTo>
                  <a:pt x="750" y="53"/>
                  <a:pt x="750" y="94"/>
                  <a:pt x="750" y="130"/>
                </a:cubicBezTo>
                <a:cubicBezTo>
                  <a:pt x="750" y="153"/>
                  <a:pt x="750" y="153"/>
                  <a:pt x="750" y="153"/>
                </a:cubicBezTo>
                <a:cubicBezTo>
                  <a:pt x="750" y="204"/>
                  <a:pt x="749" y="248"/>
                  <a:pt x="749" y="284"/>
                </a:cubicBezTo>
                <a:cubicBezTo>
                  <a:pt x="749" y="289"/>
                  <a:pt x="749" y="289"/>
                  <a:pt x="749" y="289"/>
                </a:cubicBezTo>
                <a:cubicBezTo>
                  <a:pt x="749" y="296"/>
                  <a:pt x="751" y="299"/>
                  <a:pt x="756" y="302"/>
                </a:cubicBezTo>
                <a:cubicBezTo>
                  <a:pt x="773" y="312"/>
                  <a:pt x="803" y="320"/>
                  <a:pt x="825" y="320"/>
                </a:cubicBezTo>
                <a:cubicBezTo>
                  <a:pt x="890" y="320"/>
                  <a:pt x="934" y="273"/>
                  <a:pt x="934" y="203"/>
                </a:cubicBezTo>
                <a:cubicBezTo>
                  <a:pt x="934" y="143"/>
                  <a:pt x="904" y="106"/>
                  <a:pt x="857" y="106"/>
                </a:cubicBezTo>
                <a:close/>
                <a:moveTo>
                  <a:pt x="831" y="293"/>
                </a:moveTo>
                <a:cubicBezTo>
                  <a:pt x="818" y="293"/>
                  <a:pt x="804" y="286"/>
                  <a:pt x="800" y="278"/>
                </a:cubicBezTo>
                <a:cubicBezTo>
                  <a:pt x="797" y="270"/>
                  <a:pt x="795" y="259"/>
                  <a:pt x="795" y="227"/>
                </a:cubicBezTo>
                <a:cubicBezTo>
                  <a:pt x="795" y="201"/>
                  <a:pt x="797" y="184"/>
                  <a:pt x="802" y="173"/>
                </a:cubicBezTo>
                <a:cubicBezTo>
                  <a:pt x="809" y="153"/>
                  <a:pt x="825" y="141"/>
                  <a:pt x="841" y="141"/>
                </a:cubicBezTo>
                <a:cubicBezTo>
                  <a:pt x="868" y="141"/>
                  <a:pt x="886" y="169"/>
                  <a:pt x="886" y="213"/>
                </a:cubicBezTo>
                <a:cubicBezTo>
                  <a:pt x="886" y="259"/>
                  <a:pt x="862" y="293"/>
                  <a:pt x="831" y="293"/>
                </a:cubicBezTo>
                <a:close/>
                <a:moveTo>
                  <a:pt x="1072" y="106"/>
                </a:moveTo>
                <a:cubicBezTo>
                  <a:pt x="1040" y="106"/>
                  <a:pt x="1016" y="116"/>
                  <a:pt x="997" y="136"/>
                </a:cubicBezTo>
                <a:cubicBezTo>
                  <a:pt x="978" y="157"/>
                  <a:pt x="967" y="186"/>
                  <a:pt x="967" y="218"/>
                </a:cubicBezTo>
                <a:cubicBezTo>
                  <a:pt x="967" y="281"/>
                  <a:pt x="1005" y="320"/>
                  <a:pt x="1064" y="320"/>
                </a:cubicBezTo>
                <a:cubicBezTo>
                  <a:pt x="1099" y="320"/>
                  <a:pt x="1127" y="308"/>
                  <a:pt x="1146" y="285"/>
                </a:cubicBezTo>
                <a:cubicBezTo>
                  <a:pt x="1162" y="265"/>
                  <a:pt x="1172" y="236"/>
                  <a:pt x="1172" y="208"/>
                </a:cubicBezTo>
                <a:cubicBezTo>
                  <a:pt x="1172" y="186"/>
                  <a:pt x="1166" y="166"/>
                  <a:pt x="1157" y="149"/>
                </a:cubicBezTo>
                <a:cubicBezTo>
                  <a:pt x="1141" y="121"/>
                  <a:pt x="1110" y="106"/>
                  <a:pt x="1072" y="106"/>
                </a:cubicBezTo>
                <a:close/>
                <a:moveTo>
                  <a:pt x="1072" y="288"/>
                </a:moveTo>
                <a:cubicBezTo>
                  <a:pt x="1039" y="288"/>
                  <a:pt x="1016" y="255"/>
                  <a:pt x="1016" y="210"/>
                </a:cubicBezTo>
                <a:cubicBezTo>
                  <a:pt x="1016" y="168"/>
                  <a:pt x="1038" y="137"/>
                  <a:pt x="1068" y="137"/>
                </a:cubicBezTo>
                <a:cubicBezTo>
                  <a:pt x="1100" y="137"/>
                  <a:pt x="1123" y="170"/>
                  <a:pt x="1123" y="217"/>
                </a:cubicBezTo>
                <a:cubicBezTo>
                  <a:pt x="1123" y="257"/>
                  <a:pt x="1101" y="288"/>
                  <a:pt x="1072" y="288"/>
                </a:cubicBezTo>
                <a:close/>
                <a:moveTo>
                  <a:pt x="1429" y="300"/>
                </a:moveTo>
                <a:cubicBezTo>
                  <a:pt x="1429" y="305"/>
                  <a:pt x="1429" y="305"/>
                  <a:pt x="1429" y="305"/>
                </a:cubicBezTo>
                <a:cubicBezTo>
                  <a:pt x="1429" y="310"/>
                  <a:pt x="1427" y="312"/>
                  <a:pt x="1422" y="312"/>
                </a:cubicBezTo>
                <a:cubicBezTo>
                  <a:pt x="1366" y="320"/>
                  <a:pt x="1366" y="320"/>
                  <a:pt x="1366" y="320"/>
                </a:cubicBezTo>
                <a:cubicBezTo>
                  <a:pt x="1363" y="320"/>
                  <a:pt x="1361" y="321"/>
                  <a:pt x="1360" y="321"/>
                </a:cubicBezTo>
                <a:cubicBezTo>
                  <a:pt x="1355" y="321"/>
                  <a:pt x="1355" y="321"/>
                  <a:pt x="1353" y="292"/>
                </a:cubicBezTo>
                <a:cubicBezTo>
                  <a:pt x="1352" y="286"/>
                  <a:pt x="1351" y="283"/>
                  <a:pt x="1349" y="283"/>
                </a:cubicBezTo>
                <a:cubicBezTo>
                  <a:pt x="1347" y="283"/>
                  <a:pt x="1345" y="284"/>
                  <a:pt x="1340" y="290"/>
                </a:cubicBezTo>
                <a:cubicBezTo>
                  <a:pt x="1312" y="315"/>
                  <a:pt x="1304" y="320"/>
                  <a:pt x="1282" y="320"/>
                </a:cubicBezTo>
                <a:cubicBezTo>
                  <a:pt x="1267" y="320"/>
                  <a:pt x="1251" y="316"/>
                  <a:pt x="1240" y="309"/>
                </a:cubicBezTo>
                <a:cubicBezTo>
                  <a:pt x="1227" y="301"/>
                  <a:pt x="1221" y="286"/>
                  <a:pt x="1221" y="263"/>
                </a:cubicBezTo>
                <a:cubicBezTo>
                  <a:pt x="1221" y="260"/>
                  <a:pt x="1221" y="253"/>
                  <a:pt x="1221" y="246"/>
                </a:cubicBezTo>
                <a:cubicBezTo>
                  <a:pt x="1221" y="224"/>
                  <a:pt x="1221" y="224"/>
                  <a:pt x="1221" y="224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1" y="139"/>
                  <a:pt x="1220" y="135"/>
                  <a:pt x="1204" y="133"/>
                </a:cubicBezTo>
                <a:cubicBezTo>
                  <a:pt x="1194" y="132"/>
                  <a:pt x="1192" y="131"/>
                  <a:pt x="1192" y="126"/>
                </a:cubicBezTo>
                <a:cubicBezTo>
                  <a:pt x="1192" y="119"/>
                  <a:pt x="1192" y="119"/>
                  <a:pt x="1192" y="119"/>
                </a:cubicBezTo>
                <a:cubicBezTo>
                  <a:pt x="1192" y="114"/>
                  <a:pt x="1194" y="114"/>
                  <a:pt x="1199" y="113"/>
                </a:cubicBezTo>
                <a:cubicBezTo>
                  <a:pt x="1260" y="107"/>
                  <a:pt x="1260" y="107"/>
                  <a:pt x="1260" y="107"/>
                </a:cubicBezTo>
                <a:cubicBezTo>
                  <a:pt x="1264" y="106"/>
                  <a:pt x="1267" y="106"/>
                  <a:pt x="1267" y="106"/>
                </a:cubicBezTo>
                <a:cubicBezTo>
                  <a:pt x="1270" y="106"/>
                  <a:pt x="1271" y="108"/>
                  <a:pt x="1271" y="111"/>
                </a:cubicBezTo>
                <a:cubicBezTo>
                  <a:pt x="1271" y="113"/>
                  <a:pt x="1271" y="116"/>
                  <a:pt x="1271" y="120"/>
                </a:cubicBezTo>
                <a:cubicBezTo>
                  <a:pt x="1269" y="140"/>
                  <a:pt x="1268" y="166"/>
                  <a:pt x="1268" y="186"/>
                </a:cubicBezTo>
                <a:cubicBezTo>
                  <a:pt x="1268" y="219"/>
                  <a:pt x="1268" y="219"/>
                  <a:pt x="1268" y="219"/>
                </a:cubicBezTo>
                <a:cubicBezTo>
                  <a:pt x="1268" y="257"/>
                  <a:pt x="1269" y="263"/>
                  <a:pt x="1275" y="272"/>
                </a:cubicBezTo>
                <a:cubicBezTo>
                  <a:pt x="1280" y="279"/>
                  <a:pt x="1289" y="283"/>
                  <a:pt x="1301" y="283"/>
                </a:cubicBezTo>
                <a:cubicBezTo>
                  <a:pt x="1320" y="283"/>
                  <a:pt x="1337" y="274"/>
                  <a:pt x="1344" y="260"/>
                </a:cubicBezTo>
                <a:cubicBezTo>
                  <a:pt x="1350" y="250"/>
                  <a:pt x="1351" y="240"/>
                  <a:pt x="1351" y="207"/>
                </a:cubicBezTo>
                <a:cubicBezTo>
                  <a:pt x="1351" y="187"/>
                  <a:pt x="1351" y="187"/>
                  <a:pt x="1351" y="187"/>
                </a:cubicBezTo>
                <a:cubicBezTo>
                  <a:pt x="1351" y="171"/>
                  <a:pt x="1350" y="149"/>
                  <a:pt x="1349" y="145"/>
                </a:cubicBezTo>
                <a:cubicBezTo>
                  <a:pt x="1348" y="137"/>
                  <a:pt x="1344" y="134"/>
                  <a:pt x="1333" y="133"/>
                </a:cubicBezTo>
                <a:cubicBezTo>
                  <a:pt x="1324" y="132"/>
                  <a:pt x="1322" y="131"/>
                  <a:pt x="1322" y="126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22" y="114"/>
                  <a:pt x="1323" y="113"/>
                  <a:pt x="1329" y="113"/>
                </a:cubicBezTo>
                <a:cubicBezTo>
                  <a:pt x="1388" y="106"/>
                  <a:pt x="1388" y="106"/>
                  <a:pt x="1388" y="106"/>
                </a:cubicBezTo>
                <a:cubicBezTo>
                  <a:pt x="1390" y="106"/>
                  <a:pt x="1393" y="106"/>
                  <a:pt x="1394" y="106"/>
                </a:cubicBezTo>
                <a:cubicBezTo>
                  <a:pt x="1398" y="106"/>
                  <a:pt x="1400" y="107"/>
                  <a:pt x="1400" y="111"/>
                </a:cubicBezTo>
                <a:cubicBezTo>
                  <a:pt x="1399" y="122"/>
                  <a:pt x="1399" y="122"/>
                  <a:pt x="1399" y="122"/>
                </a:cubicBezTo>
                <a:cubicBezTo>
                  <a:pt x="1399" y="133"/>
                  <a:pt x="1399" y="133"/>
                  <a:pt x="1398" y="151"/>
                </a:cubicBezTo>
                <a:cubicBezTo>
                  <a:pt x="1398" y="158"/>
                  <a:pt x="1398" y="168"/>
                  <a:pt x="1398" y="178"/>
                </a:cubicBezTo>
                <a:cubicBezTo>
                  <a:pt x="1398" y="207"/>
                  <a:pt x="1398" y="207"/>
                  <a:pt x="1398" y="207"/>
                </a:cubicBezTo>
                <a:cubicBezTo>
                  <a:pt x="1398" y="246"/>
                  <a:pt x="1399" y="269"/>
                  <a:pt x="1400" y="276"/>
                </a:cubicBezTo>
                <a:cubicBezTo>
                  <a:pt x="1401" y="288"/>
                  <a:pt x="1405" y="291"/>
                  <a:pt x="1421" y="293"/>
                </a:cubicBezTo>
                <a:cubicBezTo>
                  <a:pt x="1427" y="293"/>
                  <a:pt x="1429" y="295"/>
                  <a:pt x="1429" y="300"/>
                </a:cubicBezTo>
                <a:close/>
                <a:moveTo>
                  <a:pt x="1662" y="294"/>
                </a:moveTo>
                <a:cubicBezTo>
                  <a:pt x="1645" y="292"/>
                  <a:pt x="1642" y="291"/>
                  <a:pt x="1639" y="283"/>
                </a:cubicBezTo>
                <a:cubicBezTo>
                  <a:pt x="1636" y="277"/>
                  <a:pt x="1635" y="263"/>
                  <a:pt x="1635" y="209"/>
                </a:cubicBezTo>
                <a:cubicBezTo>
                  <a:pt x="1635" y="135"/>
                  <a:pt x="1635" y="135"/>
                  <a:pt x="1635" y="135"/>
                </a:cubicBezTo>
                <a:cubicBezTo>
                  <a:pt x="1638" y="8"/>
                  <a:pt x="1638" y="8"/>
                  <a:pt x="1638" y="8"/>
                </a:cubicBezTo>
                <a:cubicBezTo>
                  <a:pt x="1638" y="3"/>
                  <a:pt x="1636" y="0"/>
                  <a:pt x="1633" y="0"/>
                </a:cubicBezTo>
                <a:cubicBezTo>
                  <a:pt x="1632" y="0"/>
                  <a:pt x="1630" y="0"/>
                  <a:pt x="1628" y="1"/>
                </a:cubicBezTo>
                <a:cubicBezTo>
                  <a:pt x="1568" y="9"/>
                  <a:pt x="1568" y="9"/>
                  <a:pt x="1568" y="9"/>
                </a:cubicBezTo>
                <a:cubicBezTo>
                  <a:pt x="1562" y="10"/>
                  <a:pt x="1560" y="11"/>
                  <a:pt x="1560" y="15"/>
                </a:cubicBezTo>
                <a:cubicBezTo>
                  <a:pt x="1560" y="23"/>
                  <a:pt x="1560" y="23"/>
                  <a:pt x="1560" y="23"/>
                </a:cubicBezTo>
                <a:cubicBezTo>
                  <a:pt x="1560" y="29"/>
                  <a:pt x="1562" y="30"/>
                  <a:pt x="1569" y="31"/>
                </a:cubicBezTo>
                <a:cubicBezTo>
                  <a:pt x="1587" y="34"/>
                  <a:pt x="1588" y="35"/>
                  <a:pt x="1588" y="57"/>
                </a:cubicBezTo>
                <a:cubicBezTo>
                  <a:pt x="1589" y="101"/>
                  <a:pt x="1589" y="101"/>
                  <a:pt x="1589" y="101"/>
                </a:cubicBezTo>
                <a:cubicBezTo>
                  <a:pt x="1589" y="108"/>
                  <a:pt x="1589" y="108"/>
                  <a:pt x="1589" y="109"/>
                </a:cubicBezTo>
                <a:cubicBezTo>
                  <a:pt x="1589" y="112"/>
                  <a:pt x="1588" y="116"/>
                  <a:pt x="1586" y="116"/>
                </a:cubicBezTo>
                <a:cubicBezTo>
                  <a:pt x="1586" y="116"/>
                  <a:pt x="1584" y="115"/>
                  <a:pt x="1583" y="114"/>
                </a:cubicBezTo>
                <a:cubicBezTo>
                  <a:pt x="1578" y="111"/>
                  <a:pt x="1556" y="106"/>
                  <a:pt x="1545" y="106"/>
                </a:cubicBezTo>
                <a:cubicBezTo>
                  <a:pt x="1490" y="106"/>
                  <a:pt x="1451" y="152"/>
                  <a:pt x="1451" y="220"/>
                </a:cubicBezTo>
                <a:cubicBezTo>
                  <a:pt x="1451" y="278"/>
                  <a:pt x="1484" y="320"/>
                  <a:pt x="1528" y="320"/>
                </a:cubicBezTo>
                <a:cubicBezTo>
                  <a:pt x="1542" y="320"/>
                  <a:pt x="1553" y="317"/>
                  <a:pt x="1565" y="308"/>
                </a:cubicBezTo>
                <a:cubicBezTo>
                  <a:pt x="1572" y="303"/>
                  <a:pt x="1583" y="294"/>
                  <a:pt x="1586" y="291"/>
                </a:cubicBezTo>
                <a:cubicBezTo>
                  <a:pt x="1588" y="289"/>
                  <a:pt x="1590" y="289"/>
                  <a:pt x="1590" y="289"/>
                </a:cubicBezTo>
                <a:cubicBezTo>
                  <a:pt x="1593" y="289"/>
                  <a:pt x="1593" y="289"/>
                  <a:pt x="1594" y="299"/>
                </a:cubicBezTo>
                <a:cubicBezTo>
                  <a:pt x="1595" y="317"/>
                  <a:pt x="1595" y="317"/>
                  <a:pt x="1595" y="317"/>
                </a:cubicBezTo>
                <a:cubicBezTo>
                  <a:pt x="1595" y="322"/>
                  <a:pt x="1597" y="324"/>
                  <a:pt x="1600" y="324"/>
                </a:cubicBezTo>
                <a:cubicBezTo>
                  <a:pt x="1601" y="324"/>
                  <a:pt x="1604" y="324"/>
                  <a:pt x="1607" y="323"/>
                </a:cubicBezTo>
                <a:cubicBezTo>
                  <a:pt x="1660" y="313"/>
                  <a:pt x="1660" y="313"/>
                  <a:pt x="1660" y="313"/>
                </a:cubicBezTo>
                <a:cubicBezTo>
                  <a:pt x="1667" y="312"/>
                  <a:pt x="1668" y="310"/>
                  <a:pt x="1668" y="306"/>
                </a:cubicBezTo>
                <a:cubicBezTo>
                  <a:pt x="1668" y="298"/>
                  <a:pt x="1668" y="298"/>
                  <a:pt x="1668" y="298"/>
                </a:cubicBezTo>
                <a:cubicBezTo>
                  <a:pt x="1668" y="296"/>
                  <a:pt x="1666" y="294"/>
                  <a:pt x="1662" y="294"/>
                </a:cubicBezTo>
                <a:close/>
                <a:moveTo>
                  <a:pt x="1548" y="285"/>
                </a:moveTo>
                <a:cubicBezTo>
                  <a:pt x="1519" y="285"/>
                  <a:pt x="1499" y="253"/>
                  <a:pt x="1499" y="207"/>
                </a:cubicBezTo>
                <a:cubicBezTo>
                  <a:pt x="1499" y="165"/>
                  <a:pt x="1519" y="135"/>
                  <a:pt x="1548" y="135"/>
                </a:cubicBezTo>
                <a:cubicBezTo>
                  <a:pt x="1562" y="135"/>
                  <a:pt x="1575" y="143"/>
                  <a:pt x="1582" y="156"/>
                </a:cubicBezTo>
                <a:cubicBezTo>
                  <a:pt x="1588" y="168"/>
                  <a:pt x="1591" y="185"/>
                  <a:pt x="1591" y="211"/>
                </a:cubicBezTo>
                <a:cubicBezTo>
                  <a:pt x="1591" y="261"/>
                  <a:pt x="1577" y="285"/>
                  <a:pt x="1548" y="285"/>
                </a:cubicBezTo>
                <a:close/>
                <a:moveTo>
                  <a:pt x="2082" y="28"/>
                </a:moveTo>
                <a:cubicBezTo>
                  <a:pt x="2082" y="36"/>
                  <a:pt x="2082" y="36"/>
                  <a:pt x="2082" y="36"/>
                </a:cubicBezTo>
                <a:cubicBezTo>
                  <a:pt x="2082" y="42"/>
                  <a:pt x="2080" y="43"/>
                  <a:pt x="2071" y="45"/>
                </a:cubicBezTo>
                <a:cubicBezTo>
                  <a:pt x="2057" y="49"/>
                  <a:pt x="2055" y="52"/>
                  <a:pt x="2054" y="62"/>
                </a:cubicBezTo>
                <a:cubicBezTo>
                  <a:pt x="2054" y="76"/>
                  <a:pt x="2053" y="111"/>
                  <a:pt x="2053" y="134"/>
                </a:cubicBezTo>
                <a:cubicBezTo>
                  <a:pt x="2053" y="175"/>
                  <a:pt x="2053" y="175"/>
                  <a:pt x="2053" y="175"/>
                </a:cubicBezTo>
                <a:cubicBezTo>
                  <a:pt x="2053" y="224"/>
                  <a:pt x="2053" y="236"/>
                  <a:pt x="2049" y="251"/>
                </a:cubicBezTo>
                <a:cubicBezTo>
                  <a:pt x="2039" y="296"/>
                  <a:pt x="2000" y="320"/>
                  <a:pt x="1935" y="320"/>
                </a:cubicBezTo>
                <a:cubicBezTo>
                  <a:pt x="1885" y="320"/>
                  <a:pt x="1849" y="304"/>
                  <a:pt x="1834" y="274"/>
                </a:cubicBezTo>
                <a:cubicBezTo>
                  <a:pt x="1826" y="256"/>
                  <a:pt x="1823" y="237"/>
                  <a:pt x="1823" y="176"/>
                </a:cubicBezTo>
                <a:cubicBezTo>
                  <a:pt x="1823" y="134"/>
                  <a:pt x="1823" y="134"/>
                  <a:pt x="1823" y="134"/>
                </a:cubicBezTo>
                <a:cubicBezTo>
                  <a:pt x="1823" y="108"/>
                  <a:pt x="1823" y="79"/>
                  <a:pt x="1823" y="62"/>
                </a:cubicBezTo>
                <a:cubicBezTo>
                  <a:pt x="1822" y="52"/>
                  <a:pt x="1819" y="49"/>
                  <a:pt x="1805" y="45"/>
                </a:cubicBezTo>
                <a:cubicBezTo>
                  <a:pt x="1796" y="43"/>
                  <a:pt x="1794" y="42"/>
                  <a:pt x="1794" y="36"/>
                </a:cubicBezTo>
                <a:cubicBezTo>
                  <a:pt x="1794" y="28"/>
                  <a:pt x="1794" y="28"/>
                  <a:pt x="1794" y="28"/>
                </a:cubicBezTo>
                <a:cubicBezTo>
                  <a:pt x="1794" y="23"/>
                  <a:pt x="1796" y="21"/>
                  <a:pt x="1800" y="21"/>
                </a:cubicBezTo>
                <a:cubicBezTo>
                  <a:pt x="1802" y="21"/>
                  <a:pt x="1809" y="21"/>
                  <a:pt x="1817" y="22"/>
                </a:cubicBezTo>
                <a:cubicBezTo>
                  <a:pt x="1824" y="22"/>
                  <a:pt x="1836" y="23"/>
                  <a:pt x="1848" y="23"/>
                </a:cubicBezTo>
                <a:cubicBezTo>
                  <a:pt x="1863" y="23"/>
                  <a:pt x="1873" y="22"/>
                  <a:pt x="1882" y="22"/>
                </a:cubicBezTo>
                <a:cubicBezTo>
                  <a:pt x="1888" y="21"/>
                  <a:pt x="1895" y="21"/>
                  <a:pt x="1898" y="21"/>
                </a:cubicBezTo>
                <a:cubicBezTo>
                  <a:pt x="1902" y="21"/>
                  <a:pt x="1903" y="23"/>
                  <a:pt x="1903" y="28"/>
                </a:cubicBezTo>
                <a:cubicBezTo>
                  <a:pt x="1903" y="36"/>
                  <a:pt x="1903" y="36"/>
                  <a:pt x="1903" y="36"/>
                </a:cubicBezTo>
                <a:cubicBezTo>
                  <a:pt x="1903" y="42"/>
                  <a:pt x="1901" y="43"/>
                  <a:pt x="1893" y="45"/>
                </a:cubicBezTo>
                <a:cubicBezTo>
                  <a:pt x="1879" y="49"/>
                  <a:pt x="1876" y="52"/>
                  <a:pt x="1875" y="62"/>
                </a:cubicBezTo>
                <a:cubicBezTo>
                  <a:pt x="1875" y="76"/>
                  <a:pt x="1875" y="113"/>
                  <a:pt x="1875" y="134"/>
                </a:cubicBezTo>
                <a:cubicBezTo>
                  <a:pt x="1875" y="178"/>
                  <a:pt x="1875" y="178"/>
                  <a:pt x="1875" y="178"/>
                </a:cubicBezTo>
                <a:cubicBezTo>
                  <a:pt x="1875" y="226"/>
                  <a:pt x="1877" y="245"/>
                  <a:pt x="1884" y="258"/>
                </a:cubicBezTo>
                <a:cubicBezTo>
                  <a:pt x="1895" y="278"/>
                  <a:pt x="1918" y="290"/>
                  <a:pt x="1946" y="290"/>
                </a:cubicBezTo>
                <a:cubicBezTo>
                  <a:pt x="1981" y="290"/>
                  <a:pt x="2005" y="276"/>
                  <a:pt x="2014" y="251"/>
                </a:cubicBezTo>
                <a:cubicBezTo>
                  <a:pt x="2019" y="235"/>
                  <a:pt x="2019" y="228"/>
                  <a:pt x="2019" y="176"/>
                </a:cubicBezTo>
                <a:cubicBezTo>
                  <a:pt x="2019" y="134"/>
                  <a:pt x="2019" y="134"/>
                  <a:pt x="2019" y="134"/>
                </a:cubicBezTo>
                <a:cubicBezTo>
                  <a:pt x="2019" y="110"/>
                  <a:pt x="2019" y="78"/>
                  <a:pt x="2019" y="62"/>
                </a:cubicBezTo>
                <a:cubicBezTo>
                  <a:pt x="2018" y="52"/>
                  <a:pt x="2015" y="49"/>
                  <a:pt x="2002" y="45"/>
                </a:cubicBezTo>
                <a:cubicBezTo>
                  <a:pt x="1992" y="43"/>
                  <a:pt x="1991" y="42"/>
                  <a:pt x="1991" y="36"/>
                </a:cubicBezTo>
                <a:cubicBezTo>
                  <a:pt x="1991" y="28"/>
                  <a:pt x="1991" y="28"/>
                  <a:pt x="1991" y="28"/>
                </a:cubicBezTo>
                <a:cubicBezTo>
                  <a:pt x="1991" y="23"/>
                  <a:pt x="1992" y="21"/>
                  <a:pt x="1996" y="21"/>
                </a:cubicBezTo>
                <a:cubicBezTo>
                  <a:pt x="1999" y="21"/>
                  <a:pt x="2006" y="21"/>
                  <a:pt x="2013" y="22"/>
                </a:cubicBezTo>
                <a:cubicBezTo>
                  <a:pt x="2020" y="22"/>
                  <a:pt x="2028" y="23"/>
                  <a:pt x="2036" y="23"/>
                </a:cubicBezTo>
                <a:cubicBezTo>
                  <a:pt x="2045" y="23"/>
                  <a:pt x="2052" y="22"/>
                  <a:pt x="2060" y="22"/>
                </a:cubicBezTo>
                <a:cubicBezTo>
                  <a:pt x="2067" y="21"/>
                  <a:pt x="2074" y="21"/>
                  <a:pt x="2077" y="21"/>
                </a:cubicBezTo>
                <a:cubicBezTo>
                  <a:pt x="2081" y="21"/>
                  <a:pt x="2082" y="23"/>
                  <a:pt x="2082" y="28"/>
                </a:cubicBezTo>
                <a:close/>
                <a:moveTo>
                  <a:pt x="2339" y="303"/>
                </a:moveTo>
                <a:cubicBezTo>
                  <a:pt x="2339" y="310"/>
                  <a:pt x="2339" y="310"/>
                  <a:pt x="2339" y="310"/>
                </a:cubicBezTo>
                <a:cubicBezTo>
                  <a:pt x="2339" y="314"/>
                  <a:pt x="2338" y="315"/>
                  <a:pt x="2335" y="315"/>
                </a:cubicBezTo>
                <a:cubicBezTo>
                  <a:pt x="2332" y="315"/>
                  <a:pt x="2332" y="315"/>
                  <a:pt x="2332" y="315"/>
                </a:cubicBezTo>
                <a:cubicBezTo>
                  <a:pt x="2321" y="315"/>
                  <a:pt x="2302" y="314"/>
                  <a:pt x="2287" y="314"/>
                </a:cubicBezTo>
                <a:cubicBezTo>
                  <a:pt x="2271" y="314"/>
                  <a:pt x="2252" y="315"/>
                  <a:pt x="2242" y="315"/>
                </a:cubicBezTo>
                <a:cubicBezTo>
                  <a:pt x="2239" y="315"/>
                  <a:pt x="2239" y="315"/>
                  <a:pt x="2239" y="315"/>
                </a:cubicBezTo>
                <a:cubicBezTo>
                  <a:pt x="2236" y="315"/>
                  <a:pt x="2234" y="314"/>
                  <a:pt x="2234" y="310"/>
                </a:cubicBezTo>
                <a:cubicBezTo>
                  <a:pt x="2234" y="303"/>
                  <a:pt x="2234" y="303"/>
                  <a:pt x="2234" y="303"/>
                </a:cubicBezTo>
                <a:cubicBezTo>
                  <a:pt x="2234" y="298"/>
                  <a:pt x="2235" y="297"/>
                  <a:pt x="2247" y="293"/>
                </a:cubicBezTo>
                <a:cubicBezTo>
                  <a:pt x="2259" y="290"/>
                  <a:pt x="2262" y="287"/>
                  <a:pt x="2262" y="278"/>
                </a:cubicBezTo>
                <a:cubicBezTo>
                  <a:pt x="2263" y="269"/>
                  <a:pt x="2263" y="246"/>
                  <a:pt x="2263" y="221"/>
                </a:cubicBezTo>
                <a:cubicBezTo>
                  <a:pt x="2263" y="208"/>
                  <a:pt x="2263" y="208"/>
                  <a:pt x="2263" y="208"/>
                </a:cubicBezTo>
                <a:cubicBezTo>
                  <a:pt x="2263" y="181"/>
                  <a:pt x="2262" y="170"/>
                  <a:pt x="2259" y="161"/>
                </a:cubicBezTo>
                <a:cubicBezTo>
                  <a:pt x="2254" y="150"/>
                  <a:pt x="2243" y="144"/>
                  <a:pt x="2228" y="144"/>
                </a:cubicBezTo>
                <a:cubicBezTo>
                  <a:pt x="2212" y="144"/>
                  <a:pt x="2196" y="152"/>
                  <a:pt x="2187" y="165"/>
                </a:cubicBezTo>
                <a:cubicBezTo>
                  <a:pt x="2180" y="175"/>
                  <a:pt x="2178" y="184"/>
                  <a:pt x="2178" y="211"/>
                </a:cubicBezTo>
                <a:cubicBezTo>
                  <a:pt x="2178" y="221"/>
                  <a:pt x="2178" y="221"/>
                  <a:pt x="2178" y="221"/>
                </a:cubicBezTo>
                <a:cubicBezTo>
                  <a:pt x="2178" y="247"/>
                  <a:pt x="2179" y="269"/>
                  <a:pt x="2179" y="278"/>
                </a:cubicBezTo>
                <a:cubicBezTo>
                  <a:pt x="2180" y="287"/>
                  <a:pt x="2182" y="290"/>
                  <a:pt x="2194" y="293"/>
                </a:cubicBezTo>
                <a:cubicBezTo>
                  <a:pt x="2206" y="298"/>
                  <a:pt x="2207" y="298"/>
                  <a:pt x="2207" y="303"/>
                </a:cubicBezTo>
                <a:cubicBezTo>
                  <a:pt x="2207" y="310"/>
                  <a:pt x="2207" y="310"/>
                  <a:pt x="2207" y="310"/>
                </a:cubicBezTo>
                <a:cubicBezTo>
                  <a:pt x="2207" y="314"/>
                  <a:pt x="2206" y="315"/>
                  <a:pt x="2202" y="315"/>
                </a:cubicBezTo>
                <a:cubicBezTo>
                  <a:pt x="2199" y="315"/>
                  <a:pt x="2199" y="315"/>
                  <a:pt x="2199" y="315"/>
                </a:cubicBezTo>
                <a:cubicBezTo>
                  <a:pt x="2189" y="315"/>
                  <a:pt x="2170" y="314"/>
                  <a:pt x="2155" y="314"/>
                </a:cubicBezTo>
                <a:cubicBezTo>
                  <a:pt x="2139" y="314"/>
                  <a:pt x="2119" y="315"/>
                  <a:pt x="2110" y="315"/>
                </a:cubicBezTo>
                <a:cubicBezTo>
                  <a:pt x="2107" y="315"/>
                  <a:pt x="2107" y="315"/>
                  <a:pt x="2107" y="315"/>
                </a:cubicBezTo>
                <a:cubicBezTo>
                  <a:pt x="2103" y="315"/>
                  <a:pt x="2102" y="314"/>
                  <a:pt x="2102" y="310"/>
                </a:cubicBezTo>
                <a:cubicBezTo>
                  <a:pt x="2102" y="303"/>
                  <a:pt x="2102" y="303"/>
                  <a:pt x="2102" y="303"/>
                </a:cubicBezTo>
                <a:cubicBezTo>
                  <a:pt x="2102" y="298"/>
                  <a:pt x="2103" y="297"/>
                  <a:pt x="2115" y="293"/>
                </a:cubicBezTo>
                <a:cubicBezTo>
                  <a:pt x="2127" y="290"/>
                  <a:pt x="2130" y="287"/>
                  <a:pt x="2130" y="278"/>
                </a:cubicBezTo>
                <a:cubicBezTo>
                  <a:pt x="2131" y="270"/>
                  <a:pt x="2131" y="247"/>
                  <a:pt x="2131" y="221"/>
                </a:cubicBezTo>
                <a:cubicBezTo>
                  <a:pt x="2131" y="207"/>
                  <a:pt x="2131" y="207"/>
                  <a:pt x="2131" y="207"/>
                </a:cubicBezTo>
                <a:cubicBezTo>
                  <a:pt x="2131" y="186"/>
                  <a:pt x="2129" y="154"/>
                  <a:pt x="2126" y="146"/>
                </a:cubicBezTo>
                <a:cubicBezTo>
                  <a:pt x="2124" y="139"/>
                  <a:pt x="2120" y="137"/>
                  <a:pt x="2107" y="136"/>
                </a:cubicBezTo>
                <a:cubicBezTo>
                  <a:pt x="2098" y="135"/>
                  <a:pt x="2096" y="134"/>
                  <a:pt x="2096" y="131"/>
                </a:cubicBezTo>
                <a:cubicBezTo>
                  <a:pt x="2096" y="122"/>
                  <a:pt x="2096" y="122"/>
                  <a:pt x="2096" y="122"/>
                </a:cubicBezTo>
                <a:cubicBezTo>
                  <a:pt x="2096" y="116"/>
                  <a:pt x="2096" y="115"/>
                  <a:pt x="2102" y="114"/>
                </a:cubicBezTo>
                <a:cubicBezTo>
                  <a:pt x="2160" y="107"/>
                  <a:pt x="2160" y="107"/>
                  <a:pt x="2160" y="107"/>
                </a:cubicBezTo>
                <a:cubicBezTo>
                  <a:pt x="2163" y="106"/>
                  <a:pt x="2166" y="106"/>
                  <a:pt x="2167" y="106"/>
                </a:cubicBezTo>
                <a:cubicBezTo>
                  <a:pt x="2170" y="106"/>
                  <a:pt x="2172" y="109"/>
                  <a:pt x="2172" y="114"/>
                </a:cubicBezTo>
                <a:cubicBezTo>
                  <a:pt x="2173" y="117"/>
                  <a:pt x="2174" y="137"/>
                  <a:pt x="2174" y="139"/>
                </a:cubicBezTo>
                <a:cubicBezTo>
                  <a:pt x="2174" y="144"/>
                  <a:pt x="2176" y="148"/>
                  <a:pt x="2178" y="148"/>
                </a:cubicBezTo>
                <a:cubicBezTo>
                  <a:pt x="2179" y="148"/>
                  <a:pt x="2181" y="146"/>
                  <a:pt x="2182" y="145"/>
                </a:cubicBezTo>
                <a:cubicBezTo>
                  <a:pt x="2186" y="140"/>
                  <a:pt x="2186" y="140"/>
                  <a:pt x="2186" y="140"/>
                </a:cubicBezTo>
                <a:cubicBezTo>
                  <a:pt x="2194" y="132"/>
                  <a:pt x="2194" y="132"/>
                  <a:pt x="2194" y="132"/>
                </a:cubicBezTo>
                <a:cubicBezTo>
                  <a:pt x="2214" y="111"/>
                  <a:pt x="2224" y="106"/>
                  <a:pt x="2248" y="106"/>
                </a:cubicBezTo>
                <a:cubicBezTo>
                  <a:pt x="2277" y="106"/>
                  <a:pt x="2298" y="117"/>
                  <a:pt x="2306" y="137"/>
                </a:cubicBezTo>
                <a:cubicBezTo>
                  <a:pt x="2310" y="147"/>
                  <a:pt x="2310" y="147"/>
                  <a:pt x="2310" y="208"/>
                </a:cubicBezTo>
                <a:cubicBezTo>
                  <a:pt x="2310" y="221"/>
                  <a:pt x="2310" y="221"/>
                  <a:pt x="2310" y="221"/>
                </a:cubicBezTo>
                <a:cubicBezTo>
                  <a:pt x="2310" y="246"/>
                  <a:pt x="2311" y="270"/>
                  <a:pt x="2311" y="278"/>
                </a:cubicBezTo>
                <a:cubicBezTo>
                  <a:pt x="2312" y="287"/>
                  <a:pt x="2314" y="290"/>
                  <a:pt x="2326" y="293"/>
                </a:cubicBezTo>
                <a:cubicBezTo>
                  <a:pt x="2339" y="297"/>
                  <a:pt x="2339" y="298"/>
                  <a:pt x="2339" y="303"/>
                </a:cubicBezTo>
                <a:close/>
                <a:moveTo>
                  <a:pt x="2388" y="46"/>
                </a:moveTo>
                <a:cubicBezTo>
                  <a:pt x="2388" y="28"/>
                  <a:pt x="2402" y="16"/>
                  <a:pt x="2422" y="16"/>
                </a:cubicBezTo>
                <a:cubicBezTo>
                  <a:pt x="2440" y="16"/>
                  <a:pt x="2452" y="28"/>
                  <a:pt x="2452" y="45"/>
                </a:cubicBezTo>
                <a:cubicBezTo>
                  <a:pt x="2452" y="63"/>
                  <a:pt x="2438" y="76"/>
                  <a:pt x="2420" y="76"/>
                </a:cubicBezTo>
                <a:cubicBezTo>
                  <a:pt x="2402" y="76"/>
                  <a:pt x="2388" y="63"/>
                  <a:pt x="2388" y="46"/>
                </a:cubicBezTo>
                <a:close/>
                <a:moveTo>
                  <a:pt x="2476" y="303"/>
                </a:moveTo>
                <a:cubicBezTo>
                  <a:pt x="2476" y="310"/>
                  <a:pt x="2476" y="310"/>
                  <a:pt x="2476" y="310"/>
                </a:cubicBezTo>
                <a:cubicBezTo>
                  <a:pt x="2476" y="314"/>
                  <a:pt x="2475" y="315"/>
                  <a:pt x="2472" y="315"/>
                </a:cubicBezTo>
                <a:cubicBezTo>
                  <a:pt x="2469" y="315"/>
                  <a:pt x="2469" y="315"/>
                  <a:pt x="2469" y="315"/>
                </a:cubicBezTo>
                <a:cubicBezTo>
                  <a:pt x="2459" y="315"/>
                  <a:pt x="2440" y="314"/>
                  <a:pt x="2425" y="314"/>
                </a:cubicBezTo>
                <a:cubicBezTo>
                  <a:pt x="2409" y="314"/>
                  <a:pt x="2390" y="315"/>
                  <a:pt x="2380" y="315"/>
                </a:cubicBezTo>
                <a:cubicBezTo>
                  <a:pt x="2377" y="315"/>
                  <a:pt x="2377" y="315"/>
                  <a:pt x="2377" y="315"/>
                </a:cubicBezTo>
                <a:cubicBezTo>
                  <a:pt x="2373" y="315"/>
                  <a:pt x="2372" y="314"/>
                  <a:pt x="2372" y="310"/>
                </a:cubicBezTo>
                <a:cubicBezTo>
                  <a:pt x="2372" y="303"/>
                  <a:pt x="2372" y="303"/>
                  <a:pt x="2372" y="303"/>
                </a:cubicBezTo>
                <a:cubicBezTo>
                  <a:pt x="2372" y="298"/>
                  <a:pt x="2372" y="298"/>
                  <a:pt x="2385" y="293"/>
                </a:cubicBezTo>
                <a:cubicBezTo>
                  <a:pt x="2397" y="289"/>
                  <a:pt x="2400" y="287"/>
                  <a:pt x="2400" y="278"/>
                </a:cubicBezTo>
                <a:cubicBezTo>
                  <a:pt x="2401" y="268"/>
                  <a:pt x="2401" y="248"/>
                  <a:pt x="2401" y="221"/>
                </a:cubicBezTo>
                <a:cubicBezTo>
                  <a:pt x="2401" y="187"/>
                  <a:pt x="2401" y="187"/>
                  <a:pt x="2401" y="187"/>
                </a:cubicBezTo>
                <a:cubicBezTo>
                  <a:pt x="2401" y="138"/>
                  <a:pt x="2400" y="135"/>
                  <a:pt x="2384" y="133"/>
                </a:cubicBezTo>
                <a:cubicBezTo>
                  <a:pt x="2374" y="132"/>
                  <a:pt x="2372" y="131"/>
                  <a:pt x="2372" y="127"/>
                </a:cubicBezTo>
                <a:cubicBezTo>
                  <a:pt x="2372" y="119"/>
                  <a:pt x="2372" y="119"/>
                  <a:pt x="2372" y="119"/>
                </a:cubicBezTo>
                <a:cubicBezTo>
                  <a:pt x="2372" y="115"/>
                  <a:pt x="2373" y="114"/>
                  <a:pt x="2379" y="113"/>
                </a:cubicBezTo>
                <a:cubicBezTo>
                  <a:pt x="2438" y="107"/>
                  <a:pt x="2438" y="107"/>
                  <a:pt x="2438" y="107"/>
                </a:cubicBezTo>
                <a:cubicBezTo>
                  <a:pt x="2441" y="106"/>
                  <a:pt x="2441" y="106"/>
                  <a:pt x="2441" y="106"/>
                </a:cubicBezTo>
                <a:cubicBezTo>
                  <a:pt x="2442" y="106"/>
                  <a:pt x="2443" y="106"/>
                  <a:pt x="2444" y="106"/>
                </a:cubicBezTo>
                <a:cubicBezTo>
                  <a:pt x="2448" y="106"/>
                  <a:pt x="2449" y="109"/>
                  <a:pt x="2449" y="114"/>
                </a:cubicBezTo>
                <a:cubicBezTo>
                  <a:pt x="2449" y="115"/>
                  <a:pt x="2449" y="115"/>
                  <a:pt x="2449" y="130"/>
                </a:cubicBezTo>
                <a:cubicBezTo>
                  <a:pt x="2449" y="137"/>
                  <a:pt x="2448" y="178"/>
                  <a:pt x="2448" y="201"/>
                </a:cubicBezTo>
                <a:cubicBezTo>
                  <a:pt x="2448" y="221"/>
                  <a:pt x="2448" y="221"/>
                  <a:pt x="2448" y="221"/>
                </a:cubicBezTo>
                <a:cubicBezTo>
                  <a:pt x="2448" y="246"/>
                  <a:pt x="2449" y="268"/>
                  <a:pt x="2449" y="278"/>
                </a:cubicBezTo>
                <a:cubicBezTo>
                  <a:pt x="2450" y="287"/>
                  <a:pt x="2452" y="290"/>
                  <a:pt x="2464" y="293"/>
                </a:cubicBezTo>
                <a:cubicBezTo>
                  <a:pt x="2476" y="297"/>
                  <a:pt x="2476" y="298"/>
                  <a:pt x="2476" y="303"/>
                </a:cubicBezTo>
                <a:close/>
                <a:moveTo>
                  <a:pt x="2699" y="111"/>
                </a:moveTo>
                <a:cubicBezTo>
                  <a:pt x="2699" y="119"/>
                  <a:pt x="2699" y="119"/>
                  <a:pt x="2699" y="119"/>
                </a:cubicBezTo>
                <a:cubicBezTo>
                  <a:pt x="2699" y="125"/>
                  <a:pt x="2699" y="125"/>
                  <a:pt x="2692" y="127"/>
                </a:cubicBezTo>
                <a:cubicBezTo>
                  <a:pt x="2686" y="129"/>
                  <a:pt x="2684" y="133"/>
                  <a:pt x="2677" y="151"/>
                </a:cubicBezTo>
                <a:cubicBezTo>
                  <a:pt x="2672" y="163"/>
                  <a:pt x="2672" y="163"/>
                  <a:pt x="2637" y="249"/>
                </a:cubicBezTo>
                <a:cubicBezTo>
                  <a:pt x="2624" y="282"/>
                  <a:pt x="2622" y="289"/>
                  <a:pt x="2619" y="297"/>
                </a:cubicBezTo>
                <a:cubicBezTo>
                  <a:pt x="2615" y="307"/>
                  <a:pt x="2615" y="307"/>
                  <a:pt x="2613" y="310"/>
                </a:cubicBezTo>
                <a:cubicBezTo>
                  <a:pt x="2612" y="312"/>
                  <a:pt x="2610" y="313"/>
                  <a:pt x="2605" y="314"/>
                </a:cubicBezTo>
                <a:cubicBezTo>
                  <a:pt x="2601" y="314"/>
                  <a:pt x="2600" y="314"/>
                  <a:pt x="2586" y="317"/>
                </a:cubicBezTo>
                <a:cubicBezTo>
                  <a:pt x="2584" y="317"/>
                  <a:pt x="2582" y="317"/>
                  <a:pt x="2581" y="317"/>
                </a:cubicBezTo>
                <a:cubicBezTo>
                  <a:pt x="2577" y="317"/>
                  <a:pt x="2577" y="317"/>
                  <a:pt x="2572" y="303"/>
                </a:cubicBezTo>
                <a:cubicBezTo>
                  <a:pt x="2567" y="289"/>
                  <a:pt x="2563" y="280"/>
                  <a:pt x="2544" y="228"/>
                </a:cubicBezTo>
                <a:cubicBezTo>
                  <a:pt x="2525" y="174"/>
                  <a:pt x="2517" y="153"/>
                  <a:pt x="2510" y="136"/>
                </a:cubicBezTo>
                <a:cubicBezTo>
                  <a:pt x="2507" y="129"/>
                  <a:pt x="2506" y="129"/>
                  <a:pt x="2497" y="126"/>
                </a:cubicBezTo>
                <a:cubicBezTo>
                  <a:pt x="2494" y="125"/>
                  <a:pt x="2493" y="122"/>
                  <a:pt x="2493" y="119"/>
                </a:cubicBezTo>
                <a:cubicBezTo>
                  <a:pt x="2493" y="111"/>
                  <a:pt x="2493" y="111"/>
                  <a:pt x="2493" y="111"/>
                </a:cubicBezTo>
                <a:cubicBezTo>
                  <a:pt x="2493" y="107"/>
                  <a:pt x="2495" y="106"/>
                  <a:pt x="2500" y="106"/>
                </a:cubicBezTo>
                <a:cubicBezTo>
                  <a:pt x="2501" y="106"/>
                  <a:pt x="2501" y="106"/>
                  <a:pt x="2520" y="107"/>
                </a:cubicBezTo>
                <a:cubicBezTo>
                  <a:pt x="2524" y="107"/>
                  <a:pt x="2532" y="107"/>
                  <a:pt x="2541" y="107"/>
                </a:cubicBezTo>
                <a:cubicBezTo>
                  <a:pt x="2561" y="107"/>
                  <a:pt x="2573" y="107"/>
                  <a:pt x="2585" y="106"/>
                </a:cubicBezTo>
                <a:cubicBezTo>
                  <a:pt x="2590" y="106"/>
                  <a:pt x="2590" y="106"/>
                  <a:pt x="2590" y="106"/>
                </a:cubicBezTo>
                <a:cubicBezTo>
                  <a:pt x="2594" y="106"/>
                  <a:pt x="2595" y="107"/>
                  <a:pt x="2595" y="111"/>
                </a:cubicBezTo>
                <a:cubicBezTo>
                  <a:pt x="2595" y="119"/>
                  <a:pt x="2595" y="119"/>
                  <a:pt x="2595" y="119"/>
                </a:cubicBezTo>
                <a:cubicBezTo>
                  <a:pt x="2595" y="124"/>
                  <a:pt x="2595" y="124"/>
                  <a:pt x="2584" y="127"/>
                </a:cubicBezTo>
                <a:cubicBezTo>
                  <a:pt x="2572" y="130"/>
                  <a:pt x="2568" y="133"/>
                  <a:pt x="2568" y="139"/>
                </a:cubicBezTo>
                <a:cubicBezTo>
                  <a:pt x="2568" y="141"/>
                  <a:pt x="2568" y="144"/>
                  <a:pt x="2569" y="147"/>
                </a:cubicBezTo>
                <a:cubicBezTo>
                  <a:pt x="2571" y="154"/>
                  <a:pt x="2573" y="160"/>
                  <a:pt x="2575" y="166"/>
                </a:cubicBezTo>
                <a:cubicBezTo>
                  <a:pt x="2585" y="199"/>
                  <a:pt x="2585" y="199"/>
                  <a:pt x="2585" y="199"/>
                </a:cubicBezTo>
                <a:cubicBezTo>
                  <a:pt x="2598" y="241"/>
                  <a:pt x="2606" y="267"/>
                  <a:pt x="2607" y="267"/>
                </a:cubicBezTo>
                <a:cubicBezTo>
                  <a:pt x="2608" y="267"/>
                  <a:pt x="2608" y="265"/>
                  <a:pt x="2609" y="262"/>
                </a:cubicBezTo>
                <a:cubicBezTo>
                  <a:pt x="2610" y="256"/>
                  <a:pt x="2610" y="256"/>
                  <a:pt x="2610" y="256"/>
                </a:cubicBezTo>
                <a:cubicBezTo>
                  <a:pt x="2614" y="245"/>
                  <a:pt x="2614" y="245"/>
                  <a:pt x="2614" y="245"/>
                </a:cubicBezTo>
                <a:cubicBezTo>
                  <a:pt x="2616" y="238"/>
                  <a:pt x="2619" y="231"/>
                  <a:pt x="2622" y="221"/>
                </a:cubicBezTo>
                <a:cubicBezTo>
                  <a:pt x="2633" y="189"/>
                  <a:pt x="2633" y="189"/>
                  <a:pt x="2633" y="189"/>
                </a:cubicBezTo>
                <a:cubicBezTo>
                  <a:pt x="2646" y="153"/>
                  <a:pt x="2649" y="141"/>
                  <a:pt x="2649" y="137"/>
                </a:cubicBezTo>
                <a:cubicBezTo>
                  <a:pt x="2649" y="132"/>
                  <a:pt x="2643" y="127"/>
                  <a:pt x="2633" y="125"/>
                </a:cubicBezTo>
                <a:cubicBezTo>
                  <a:pt x="2628" y="124"/>
                  <a:pt x="2626" y="123"/>
                  <a:pt x="2626" y="119"/>
                </a:cubicBezTo>
                <a:cubicBezTo>
                  <a:pt x="2626" y="111"/>
                  <a:pt x="2626" y="111"/>
                  <a:pt x="2626" y="111"/>
                </a:cubicBezTo>
                <a:cubicBezTo>
                  <a:pt x="2626" y="108"/>
                  <a:pt x="2628" y="106"/>
                  <a:pt x="2631" y="106"/>
                </a:cubicBezTo>
                <a:cubicBezTo>
                  <a:pt x="2633" y="106"/>
                  <a:pt x="2634" y="106"/>
                  <a:pt x="2636" y="106"/>
                </a:cubicBezTo>
                <a:cubicBezTo>
                  <a:pt x="2641" y="107"/>
                  <a:pt x="2657" y="107"/>
                  <a:pt x="2666" y="107"/>
                </a:cubicBezTo>
                <a:cubicBezTo>
                  <a:pt x="2673" y="107"/>
                  <a:pt x="2683" y="107"/>
                  <a:pt x="2691" y="106"/>
                </a:cubicBezTo>
                <a:cubicBezTo>
                  <a:pt x="2695" y="106"/>
                  <a:pt x="2695" y="106"/>
                  <a:pt x="2695" y="106"/>
                </a:cubicBezTo>
                <a:cubicBezTo>
                  <a:pt x="2698" y="106"/>
                  <a:pt x="2699" y="107"/>
                  <a:pt x="2699" y="111"/>
                </a:cubicBezTo>
                <a:close/>
                <a:moveTo>
                  <a:pt x="2774" y="198"/>
                </a:moveTo>
                <a:cubicBezTo>
                  <a:pt x="2869" y="198"/>
                  <a:pt x="2869" y="198"/>
                  <a:pt x="2869" y="198"/>
                </a:cubicBezTo>
                <a:cubicBezTo>
                  <a:pt x="2885" y="198"/>
                  <a:pt x="2889" y="194"/>
                  <a:pt x="2889" y="183"/>
                </a:cubicBezTo>
                <a:cubicBezTo>
                  <a:pt x="2889" y="134"/>
                  <a:pt x="2863" y="106"/>
                  <a:pt x="2815" y="106"/>
                </a:cubicBezTo>
                <a:cubicBezTo>
                  <a:pt x="2756" y="106"/>
                  <a:pt x="2712" y="154"/>
                  <a:pt x="2712" y="219"/>
                </a:cubicBezTo>
                <a:cubicBezTo>
                  <a:pt x="2712" y="279"/>
                  <a:pt x="2753" y="320"/>
                  <a:pt x="2813" y="320"/>
                </a:cubicBezTo>
                <a:cubicBezTo>
                  <a:pt x="2830" y="320"/>
                  <a:pt x="2849" y="316"/>
                  <a:pt x="2864" y="310"/>
                </a:cubicBezTo>
                <a:cubicBezTo>
                  <a:pt x="2875" y="306"/>
                  <a:pt x="2880" y="303"/>
                  <a:pt x="2881" y="301"/>
                </a:cubicBezTo>
                <a:cubicBezTo>
                  <a:pt x="2882" y="298"/>
                  <a:pt x="2886" y="271"/>
                  <a:pt x="2886" y="264"/>
                </a:cubicBezTo>
                <a:cubicBezTo>
                  <a:pt x="2886" y="262"/>
                  <a:pt x="2884" y="261"/>
                  <a:pt x="2883" y="261"/>
                </a:cubicBezTo>
                <a:cubicBezTo>
                  <a:pt x="2883" y="261"/>
                  <a:pt x="2882" y="261"/>
                  <a:pt x="2881" y="262"/>
                </a:cubicBezTo>
                <a:cubicBezTo>
                  <a:pt x="2868" y="273"/>
                  <a:pt x="2839" y="283"/>
                  <a:pt x="2818" y="283"/>
                </a:cubicBezTo>
                <a:cubicBezTo>
                  <a:pt x="2783" y="283"/>
                  <a:pt x="2758" y="253"/>
                  <a:pt x="2758" y="213"/>
                </a:cubicBezTo>
                <a:cubicBezTo>
                  <a:pt x="2758" y="199"/>
                  <a:pt x="2759" y="198"/>
                  <a:pt x="2774" y="198"/>
                </a:cubicBezTo>
                <a:close/>
                <a:moveTo>
                  <a:pt x="2778" y="146"/>
                </a:moveTo>
                <a:cubicBezTo>
                  <a:pt x="2785" y="136"/>
                  <a:pt x="2798" y="130"/>
                  <a:pt x="2812" y="130"/>
                </a:cubicBezTo>
                <a:cubicBezTo>
                  <a:pt x="2822" y="130"/>
                  <a:pt x="2831" y="134"/>
                  <a:pt x="2836" y="141"/>
                </a:cubicBezTo>
                <a:cubicBezTo>
                  <a:pt x="2841" y="147"/>
                  <a:pt x="2843" y="156"/>
                  <a:pt x="2843" y="164"/>
                </a:cubicBezTo>
                <a:cubicBezTo>
                  <a:pt x="2843" y="169"/>
                  <a:pt x="2841" y="172"/>
                  <a:pt x="2835" y="172"/>
                </a:cubicBezTo>
                <a:cubicBezTo>
                  <a:pt x="2827" y="173"/>
                  <a:pt x="2807" y="175"/>
                  <a:pt x="2800" y="176"/>
                </a:cubicBezTo>
                <a:cubicBezTo>
                  <a:pt x="2781" y="177"/>
                  <a:pt x="2781" y="177"/>
                  <a:pt x="2781" y="177"/>
                </a:cubicBezTo>
                <a:cubicBezTo>
                  <a:pt x="2772" y="178"/>
                  <a:pt x="2772" y="178"/>
                  <a:pt x="2772" y="178"/>
                </a:cubicBezTo>
                <a:cubicBezTo>
                  <a:pt x="2768" y="178"/>
                  <a:pt x="2767" y="176"/>
                  <a:pt x="2767" y="173"/>
                </a:cubicBezTo>
                <a:cubicBezTo>
                  <a:pt x="2767" y="166"/>
                  <a:pt x="2771" y="154"/>
                  <a:pt x="2778" y="146"/>
                </a:cubicBezTo>
                <a:close/>
                <a:moveTo>
                  <a:pt x="3090" y="115"/>
                </a:moveTo>
                <a:cubicBezTo>
                  <a:pt x="3090" y="116"/>
                  <a:pt x="3090" y="116"/>
                  <a:pt x="3090" y="116"/>
                </a:cubicBezTo>
                <a:cubicBezTo>
                  <a:pt x="3089" y="145"/>
                  <a:pt x="3089" y="145"/>
                  <a:pt x="3089" y="145"/>
                </a:cubicBezTo>
                <a:cubicBezTo>
                  <a:pt x="3088" y="153"/>
                  <a:pt x="3087" y="156"/>
                  <a:pt x="3083" y="156"/>
                </a:cubicBezTo>
                <a:cubicBezTo>
                  <a:pt x="3082" y="156"/>
                  <a:pt x="3081" y="155"/>
                  <a:pt x="3079" y="155"/>
                </a:cubicBezTo>
                <a:cubicBezTo>
                  <a:pt x="3074" y="153"/>
                  <a:pt x="3065" y="152"/>
                  <a:pt x="3056" y="152"/>
                </a:cubicBezTo>
                <a:cubicBezTo>
                  <a:pt x="3041" y="152"/>
                  <a:pt x="3029" y="156"/>
                  <a:pt x="3021" y="164"/>
                </a:cubicBezTo>
                <a:cubicBezTo>
                  <a:pt x="3012" y="173"/>
                  <a:pt x="3010" y="182"/>
                  <a:pt x="3010" y="223"/>
                </a:cubicBezTo>
                <a:cubicBezTo>
                  <a:pt x="3010" y="242"/>
                  <a:pt x="3010" y="242"/>
                  <a:pt x="3010" y="242"/>
                </a:cubicBezTo>
                <a:cubicBezTo>
                  <a:pt x="3011" y="268"/>
                  <a:pt x="3011" y="268"/>
                  <a:pt x="3011" y="268"/>
                </a:cubicBezTo>
                <a:cubicBezTo>
                  <a:pt x="3011" y="282"/>
                  <a:pt x="3012" y="286"/>
                  <a:pt x="3018" y="289"/>
                </a:cubicBezTo>
                <a:cubicBezTo>
                  <a:pt x="3021" y="290"/>
                  <a:pt x="3021" y="290"/>
                  <a:pt x="3039" y="294"/>
                </a:cubicBezTo>
                <a:cubicBezTo>
                  <a:pt x="3052" y="297"/>
                  <a:pt x="3052" y="297"/>
                  <a:pt x="3052" y="303"/>
                </a:cubicBezTo>
                <a:cubicBezTo>
                  <a:pt x="3052" y="309"/>
                  <a:pt x="3052" y="309"/>
                  <a:pt x="3052" y="309"/>
                </a:cubicBezTo>
                <a:cubicBezTo>
                  <a:pt x="3052" y="313"/>
                  <a:pt x="3050" y="315"/>
                  <a:pt x="3047" y="315"/>
                </a:cubicBezTo>
                <a:cubicBezTo>
                  <a:pt x="3045" y="315"/>
                  <a:pt x="3045" y="315"/>
                  <a:pt x="3045" y="315"/>
                </a:cubicBezTo>
                <a:cubicBezTo>
                  <a:pt x="3033" y="315"/>
                  <a:pt x="3000" y="314"/>
                  <a:pt x="2984" y="314"/>
                </a:cubicBezTo>
                <a:cubicBezTo>
                  <a:pt x="2971" y="314"/>
                  <a:pt x="2952" y="315"/>
                  <a:pt x="2942" y="315"/>
                </a:cubicBezTo>
                <a:cubicBezTo>
                  <a:pt x="2939" y="315"/>
                  <a:pt x="2939" y="315"/>
                  <a:pt x="2939" y="315"/>
                </a:cubicBezTo>
                <a:cubicBezTo>
                  <a:pt x="2935" y="315"/>
                  <a:pt x="2934" y="314"/>
                  <a:pt x="2934" y="310"/>
                </a:cubicBezTo>
                <a:cubicBezTo>
                  <a:pt x="2934" y="303"/>
                  <a:pt x="2934" y="303"/>
                  <a:pt x="2934" y="303"/>
                </a:cubicBezTo>
                <a:cubicBezTo>
                  <a:pt x="2934" y="298"/>
                  <a:pt x="2934" y="298"/>
                  <a:pt x="2947" y="293"/>
                </a:cubicBezTo>
                <a:cubicBezTo>
                  <a:pt x="2959" y="289"/>
                  <a:pt x="2961" y="287"/>
                  <a:pt x="2962" y="278"/>
                </a:cubicBezTo>
                <a:cubicBezTo>
                  <a:pt x="2963" y="268"/>
                  <a:pt x="2963" y="249"/>
                  <a:pt x="2963" y="221"/>
                </a:cubicBezTo>
                <a:cubicBezTo>
                  <a:pt x="2963" y="208"/>
                  <a:pt x="2963" y="208"/>
                  <a:pt x="2963" y="208"/>
                </a:cubicBezTo>
                <a:cubicBezTo>
                  <a:pt x="2963" y="187"/>
                  <a:pt x="2960" y="163"/>
                  <a:pt x="2956" y="152"/>
                </a:cubicBezTo>
                <a:cubicBezTo>
                  <a:pt x="2952" y="141"/>
                  <a:pt x="2946" y="138"/>
                  <a:pt x="2933" y="137"/>
                </a:cubicBezTo>
                <a:cubicBezTo>
                  <a:pt x="2924" y="137"/>
                  <a:pt x="2923" y="136"/>
                  <a:pt x="2923" y="131"/>
                </a:cubicBezTo>
                <a:cubicBezTo>
                  <a:pt x="2923" y="124"/>
                  <a:pt x="2923" y="124"/>
                  <a:pt x="2923" y="124"/>
                </a:cubicBezTo>
                <a:cubicBezTo>
                  <a:pt x="2923" y="118"/>
                  <a:pt x="2924" y="117"/>
                  <a:pt x="2930" y="116"/>
                </a:cubicBezTo>
                <a:cubicBezTo>
                  <a:pt x="2990" y="107"/>
                  <a:pt x="2990" y="107"/>
                  <a:pt x="2990" y="107"/>
                </a:cubicBezTo>
                <a:cubicBezTo>
                  <a:pt x="2994" y="106"/>
                  <a:pt x="2994" y="106"/>
                  <a:pt x="2994" y="106"/>
                </a:cubicBezTo>
                <a:cubicBezTo>
                  <a:pt x="2995" y="106"/>
                  <a:pt x="2997" y="106"/>
                  <a:pt x="2997" y="106"/>
                </a:cubicBezTo>
                <a:cubicBezTo>
                  <a:pt x="3000" y="106"/>
                  <a:pt x="3002" y="109"/>
                  <a:pt x="3002" y="113"/>
                </a:cubicBezTo>
                <a:cubicBezTo>
                  <a:pt x="3001" y="131"/>
                  <a:pt x="3001" y="131"/>
                  <a:pt x="3001" y="131"/>
                </a:cubicBezTo>
                <a:cubicBezTo>
                  <a:pt x="3001" y="149"/>
                  <a:pt x="3002" y="152"/>
                  <a:pt x="3005" y="152"/>
                </a:cubicBezTo>
                <a:cubicBezTo>
                  <a:pt x="3006" y="152"/>
                  <a:pt x="3010" y="149"/>
                  <a:pt x="3013" y="146"/>
                </a:cubicBezTo>
                <a:cubicBezTo>
                  <a:pt x="3019" y="139"/>
                  <a:pt x="3019" y="139"/>
                  <a:pt x="3029" y="127"/>
                </a:cubicBezTo>
                <a:cubicBezTo>
                  <a:pt x="3040" y="114"/>
                  <a:pt x="3044" y="111"/>
                  <a:pt x="3056" y="108"/>
                </a:cubicBezTo>
                <a:cubicBezTo>
                  <a:pt x="3062" y="107"/>
                  <a:pt x="3068" y="106"/>
                  <a:pt x="3076" y="106"/>
                </a:cubicBezTo>
                <a:cubicBezTo>
                  <a:pt x="3086" y="106"/>
                  <a:pt x="3091" y="109"/>
                  <a:pt x="3090" y="115"/>
                </a:cubicBezTo>
                <a:close/>
                <a:moveTo>
                  <a:pt x="3268" y="257"/>
                </a:moveTo>
                <a:cubicBezTo>
                  <a:pt x="3268" y="295"/>
                  <a:pt x="3235" y="320"/>
                  <a:pt x="3183" y="320"/>
                </a:cubicBezTo>
                <a:cubicBezTo>
                  <a:pt x="3164" y="320"/>
                  <a:pt x="3143" y="316"/>
                  <a:pt x="3130" y="309"/>
                </a:cubicBezTo>
                <a:cubicBezTo>
                  <a:pt x="3124" y="306"/>
                  <a:pt x="3123" y="304"/>
                  <a:pt x="3123" y="297"/>
                </a:cubicBezTo>
                <a:cubicBezTo>
                  <a:pt x="3126" y="269"/>
                  <a:pt x="3126" y="269"/>
                  <a:pt x="3126" y="269"/>
                </a:cubicBezTo>
                <a:cubicBezTo>
                  <a:pt x="3126" y="264"/>
                  <a:pt x="3128" y="262"/>
                  <a:pt x="3133" y="262"/>
                </a:cubicBezTo>
                <a:cubicBezTo>
                  <a:pt x="3140" y="262"/>
                  <a:pt x="3140" y="262"/>
                  <a:pt x="3140" y="262"/>
                </a:cubicBezTo>
                <a:cubicBezTo>
                  <a:pt x="3144" y="262"/>
                  <a:pt x="3144" y="262"/>
                  <a:pt x="3147" y="273"/>
                </a:cubicBezTo>
                <a:cubicBezTo>
                  <a:pt x="3151" y="287"/>
                  <a:pt x="3169" y="298"/>
                  <a:pt x="3188" y="298"/>
                </a:cubicBezTo>
                <a:cubicBezTo>
                  <a:pt x="3209" y="298"/>
                  <a:pt x="3223" y="286"/>
                  <a:pt x="3223" y="270"/>
                </a:cubicBezTo>
                <a:cubicBezTo>
                  <a:pt x="3223" y="258"/>
                  <a:pt x="3217" y="251"/>
                  <a:pt x="3194" y="241"/>
                </a:cubicBezTo>
                <a:cubicBezTo>
                  <a:pt x="3141" y="216"/>
                  <a:pt x="3128" y="202"/>
                  <a:pt x="3128" y="171"/>
                </a:cubicBezTo>
                <a:cubicBezTo>
                  <a:pt x="3128" y="130"/>
                  <a:pt x="3158" y="106"/>
                  <a:pt x="3209" y="106"/>
                </a:cubicBezTo>
                <a:cubicBezTo>
                  <a:pt x="3224" y="106"/>
                  <a:pt x="3241" y="109"/>
                  <a:pt x="3251" y="113"/>
                </a:cubicBezTo>
                <a:cubicBezTo>
                  <a:pt x="3258" y="116"/>
                  <a:pt x="3259" y="118"/>
                  <a:pt x="3259" y="123"/>
                </a:cubicBezTo>
                <a:cubicBezTo>
                  <a:pt x="3259" y="124"/>
                  <a:pt x="3259" y="124"/>
                  <a:pt x="3259" y="124"/>
                </a:cubicBezTo>
                <a:cubicBezTo>
                  <a:pt x="3256" y="149"/>
                  <a:pt x="3256" y="149"/>
                  <a:pt x="3256" y="149"/>
                </a:cubicBezTo>
                <a:cubicBezTo>
                  <a:pt x="3256" y="156"/>
                  <a:pt x="3255" y="156"/>
                  <a:pt x="3251" y="156"/>
                </a:cubicBezTo>
                <a:cubicBezTo>
                  <a:pt x="3244" y="156"/>
                  <a:pt x="3244" y="156"/>
                  <a:pt x="3244" y="156"/>
                </a:cubicBezTo>
                <a:cubicBezTo>
                  <a:pt x="3240" y="156"/>
                  <a:pt x="3240" y="156"/>
                  <a:pt x="3236" y="146"/>
                </a:cubicBezTo>
                <a:cubicBezTo>
                  <a:pt x="3231" y="135"/>
                  <a:pt x="3219" y="129"/>
                  <a:pt x="3201" y="129"/>
                </a:cubicBezTo>
                <a:cubicBezTo>
                  <a:pt x="3181" y="129"/>
                  <a:pt x="3168" y="139"/>
                  <a:pt x="3168" y="156"/>
                </a:cubicBezTo>
                <a:cubicBezTo>
                  <a:pt x="3168" y="167"/>
                  <a:pt x="3174" y="174"/>
                  <a:pt x="3190" y="184"/>
                </a:cubicBezTo>
                <a:cubicBezTo>
                  <a:pt x="3199" y="189"/>
                  <a:pt x="3199" y="189"/>
                  <a:pt x="3226" y="201"/>
                </a:cubicBezTo>
                <a:cubicBezTo>
                  <a:pt x="3253" y="214"/>
                  <a:pt x="3268" y="234"/>
                  <a:pt x="3268" y="257"/>
                </a:cubicBezTo>
                <a:close/>
                <a:moveTo>
                  <a:pt x="3321" y="46"/>
                </a:moveTo>
                <a:cubicBezTo>
                  <a:pt x="3321" y="28"/>
                  <a:pt x="3334" y="16"/>
                  <a:pt x="3354" y="16"/>
                </a:cubicBezTo>
                <a:cubicBezTo>
                  <a:pt x="3372" y="16"/>
                  <a:pt x="3385" y="28"/>
                  <a:pt x="3385" y="45"/>
                </a:cubicBezTo>
                <a:cubicBezTo>
                  <a:pt x="3385" y="63"/>
                  <a:pt x="3370" y="76"/>
                  <a:pt x="3352" y="76"/>
                </a:cubicBezTo>
                <a:cubicBezTo>
                  <a:pt x="3335" y="76"/>
                  <a:pt x="3321" y="63"/>
                  <a:pt x="3321" y="46"/>
                </a:cubicBezTo>
                <a:close/>
                <a:moveTo>
                  <a:pt x="3409" y="303"/>
                </a:moveTo>
                <a:cubicBezTo>
                  <a:pt x="3409" y="310"/>
                  <a:pt x="3409" y="310"/>
                  <a:pt x="3409" y="310"/>
                </a:cubicBezTo>
                <a:cubicBezTo>
                  <a:pt x="3409" y="314"/>
                  <a:pt x="3408" y="315"/>
                  <a:pt x="3405" y="315"/>
                </a:cubicBezTo>
                <a:cubicBezTo>
                  <a:pt x="3402" y="315"/>
                  <a:pt x="3402" y="315"/>
                  <a:pt x="3402" y="315"/>
                </a:cubicBezTo>
                <a:cubicBezTo>
                  <a:pt x="3391" y="315"/>
                  <a:pt x="3373" y="314"/>
                  <a:pt x="3357" y="314"/>
                </a:cubicBezTo>
                <a:cubicBezTo>
                  <a:pt x="3342" y="314"/>
                  <a:pt x="3322" y="315"/>
                  <a:pt x="3312" y="315"/>
                </a:cubicBezTo>
                <a:cubicBezTo>
                  <a:pt x="3309" y="315"/>
                  <a:pt x="3309" y="315"/>
                  <a:pt x="3309" y="315"/>
                </a:cubicBezTo>
                <a:cubicBezTo>
                  <a:pt x="3306" y="315"/>
                  <a:pt x="3305" y="314"/>
                  <a:pt x="3305" y="310"/>
                </a:cubicBezTo>
                <a:cubicBezTo>
                  <a:pt x="3305" y="303"/>
                  <a:pt x="3305" y="303"/>
                  <a:pt x="3305" y="303"/>
                </a:cubicBezTo>
                <a:cubicBezTo>
                  <a:pt x="3305" y="298"/>
                  <a:pt x="3305" y="298"/>
                  <a:pt x="3317" y="293"/>
                </a:cubicBezTo>
                <a:cubicBezTo>
                  <a:pt x="3330" y="289"/>
                  <a:pt x="3332" y="287"/>
                  <a:pt x="3333" y="278"/>
                </a:cubicBezTo>
                <a:cubicBezTo>
                  <a:pt x="3333" y="268"/>
                  <a:pt x="3334" y="248"/>
                  <a:pt x="3334" y="221"/>
                </a:cubicBezTo>
                <a:cubicBezTo>
                  <a:pt x="3334" y="187"/>
                  <a:pt x="3334" y="187"/>
                  <a:pt x="3334" y="187"/>
                </a:cubicBezTo>
                <a:cubicBezTo>
                  <a:pt x="3334" y="138"/>
                  <a:pt x="3333" y="135"/>
                  <a:pt x="3316" y="133"/>
                </a:cubicBezTo>
                <a:cubicBezTo>
                  <a:pt x="3307" y="132"/>
                  <a:pt x="3305" y="131"/>
                  <a:pt x="3305" y="127"/>
                </a:cubicBezTo>
                <a:cubicBezTo>
                  <a:pt x="3305" y="119"/>
                  <a:pt x="3305" y="119"/>
                  <a:pt x="3305" y="119"/>
                </a:cubicBezTo>
                <a:cubicBezTo>
                  <a:pt x="3305" y="115"/>
                  <a:pt x="3306" y="114"/>
                  <a:pt x="3312" y="113"/>
                </a:cubicBezTo>
                <a:cubicBezTo>
                  <a:pt x="3370" y="107"/>
                  <a:pt x="3370" y="107"/>
                  <a:pt x="3370" y="107"/>
                </a:cubicBezTo>
                <a:cubicBezTo>
                  <a:pt x="3373" y="106"/>
                  <a:pt x="3373" y="106"/>
                  <a:pt x="3373" y="106"/>
                </a:cubicBezTo>
                <a:cubicBezTo>
                  <a:pt x="3375" y="106"/>
                  <a:pt x="3376" y="106"/>
                  <a:pt x="3377" y="106"/>
                </a:cubicBezTo>
                <a:cubicBezTo>
                  <a:pt x="3380" y="106"/>
                  <a:pt x="3382" y="109"/>
                  <a:pt x="3382" y="114"/>
                </a:cubicBezTo>
                <a:cubicBezTo>
                  <a:pt x="3382" y="115"/>
                  <a:pt x="3382" y="115"/>
                  <a:pt x="3381" y="130"/>
                </a:cubicBezTo>
                <a:cubicBezTo>
                  <a:pt x="3381" y="137"/>
                  <a:pt x="3381" y="178"/>
                  <a:pt x="3381" y="201"/>
                </a:cubicBezTo>
                <a:cubicBezTo>
                  <a:pt x="3381" y="221"/>
                  <a:pt x="3381" y="221"/>
                  <a:pt x="3381" y="221"/>
                </a:cubicBezTo>
                <a:cubicBezTo>
                  <a:pt x="3381" y="246"/>
                  <a:pt x="3381" y="268"/>
                  <a:pt x="3381" y="278"/>
                </a:cubicBezTo>
                <a:cubicBezTo>
                  <a:pt x="3382" y="287"/>
                  <a:pt x="3385" y="290"/>
                  <a:pt x="3397" y="293"/>
                </a:cubicBezTo>
                <a:cubicBezTo>
                  <a:pt x="3409" y="297"/>
                  <a:pt x="3409" y="298"/>
                  <a:pt x="3409" y="303"/>
                </a:cubicBezTo>
                <a:close/>
                <a:moveTo>
                  <a:pt x="3515" y="158"/>
                </a:moveTo>
                <a:cubicBezTo>
                  <a:pt x="3515" y="222"/>
                  <a:pt x="3515" y="222"/>
                  <a:pt x="3515" y="222"/>
                </a:cubicBezTo>
                <a:cubicBezTo>
                  <a:pt x="3515" y="256"/>
                  <a:pt x="3516" y="266"/>
                  <a:pt x="3520" y="274"/>
                </a:cubicBezTo>
                <a:cubicBezTo>
                  <a:pt x="3524" y="282"/>
                  <a:pt x="3532" y="286"/>
                  <a:pt x="3544" y="286"/>
                </a:cubicBezTo>
                <a:cubicBezTo>
                  <a:pt x="3553" y="286"/>
                  <a:pt x="3563" y="285"/>
                  <a:pt x="3578" y="281"/>
                </a:cubicBezTo>
                <a:cubicBezTo>
                  <a:pt x="3581" y="280"/>
                  <a:pt x="3583" y="280"/>
                  <a:pt x="3584" y="280"/>
                </a:cubicBezTo>
                <a:cubicBezTo>
                  <a:pt x="3586" y="280"/>
                  <a:pt x="3586" y="281"/>
                  <a:pt x="3586" y="283"/>
                </a:cubicBezTo>
                <a:cubicBezTo>
                  <a:pt x="3586" y="289"/>
                  <a:pt x="3583" y="309"/>
                  <a:pt x="3582" y="310"/>
                </a:cubicBezTo>
                <a:cubicBezTo>
                  <a:pt x="3578" y="315"/>
                  <a:pt x="3550" y="320"/>
                  <a:pt x="3531" y="320"/>
                </a:cubicBezTo>
                <a:cubicBezTo>
                  <a:pt x="3485" y="320"/>
                  <a:pt x="3467" y="306"/>
                  <a:pt x="3467" y="270"/>
                </a:cubicBezTo>
                <a:cubicBezTo>
                  <a:pt x="3468" y="246"/>
                  <a:pt x="3468" y="246"/>
                  <a:pt x="3468" y="246"/>
                </a:cubicBezTo>
                <a:cubicBezTo>
                  <a:pt x="3468" y="236"/>
                  <a:pt x="3468" y="228"/>
                  <a:pt x="3468" y="222"/>
                </a:cubicBezTo>
                <a:cubicBezTo>
                  <a:pt x="3468" y="166"/>
                  <a:pt x="3468" y="166"/>
                  <a:pt x="3468" y="166"/>
                </a:cubicBezTo>
                <a:cubicBezTo>
                  <a:pt x="3468" y="142"/>
                  <a:pt x="3468" y="141"/>
                  <a:pt x="3458" y="141"/>
                </a:cubicBezTo>
                <a:cubicBezTo>
                  <a:pt x="3457" y="141"/>
                  <a:pt x="3457" y="141"/>
                  <a:pt x="3451" y="142"/>
                </a:cubicBezTo>
                <a:cubicBezTo>
                  <a:pt x="3440" y="142"/>
                  <a:pt x="3440" y="142"/>
                  <a:pt x="3440" y="142"/>
                </a:cubicBezTo>
                <a:cubicBezTo>
                  <a:pt x="3437" y="142"/>
                  <a:pt x="3435" y="142"/>
                  <a:pt x="3434" y="142"/>
                </a:cubicBezTo>
                <a:cubicBezTo>
                  <a:pt x="3432" y="142"/>
                  <a:pt x="3430" y="141"/>
                  <a:pt x="3430" y="140"/>
                </a:cubicBezTo>
                <a:cubicBezTo>
                  <a:pt x="3430" y="139"/>
                  <a:pt x="3430" y="137"/>
                  <a:pt x="3432" y="134"/>
                </a:cubicBezTo>
                <a:cubicBezTo>
                  <a:pt x="3437" y="121"/>
                  <a:pt x="3437" y="121"/>
                  <a:pt x="3437" y="121"/>
                </a:cubicBezTo>
                <a:cubicBezTo>
                  <a:pt x="3440" y="111"/>
                  <a:pt x="3441" y="111"/>
                  <a:pt x="3445" y="111"/>
                </a:cubicBezTo>
                <a:cubicBezTo>
                  <a:pt x="3446" y="111"/>
                  <a:pt x="3450" y="111"/>
                  <a:pt x="3455" y="111"/>
                </a:cubicBezTo>
                <a:cubicBezTo>
                  <a:pt x="3456" y="112"/>
                  <a:pt x="3458" y="112"/>
                  <a:pt x="3459" y="112"/>
                </a:cubicBezTo>
                <a:cubicBezTo>
                  <a:pt x="3467" y="112"/>
                  <a:pt x="3470" y="109"/>
                  <a:pt x="3470" y="103"/>
                </a:cubicBezTo>
                <a:cubicBezTo>
                  <a:pt x="3470" y="101"/>
                  <a:pt x="3469" y="88"/>
                  <a:pt x="3468" y="76"/>
                </a:cubicBezTo>
                <a:cubicBezTo>
                  <a:pt x="3468" y="69"/>
                  <a:pt x="3468" y="63"/>
                  <a:pt x="3468" y="58"/>
                </a:cubicBezTo>
                <a:cubicBezTo>
                  <a:pt x="3468" y="49"/>
                  <a:pt x="3470" y="46"/>
                  <a:pt x="3479" y="43"/>
                </a:cubicBezTo>
                <a:cubicBezTo>
                  <a:pt x="3505" y="33"/>
                  <a:pt x="3505" y="33"/>
                  <a:pt x="3505" y="33"/>
                </a:cubicBezTo>
                <a:cubicBezTo>
                  <a:pt x="3513" y="30"/>
                  <a:pt x="3513" y="30"/>
                  <a:pt x="3514" y="30"/>
                </a:cubicBezTo>
                <a:cubicBezTo>
                  <a:pt x="3517" y="30"/>
                  <a:pt x="3518" y="33"/>
                  <a:pt x="3518" y="37"/>
                </a:cubicBezTo>
                <a:cubicBezTo>
                  <a:pt x="3518" y="39"/>
                  <a:pt x="3518" y="44"/>
                  <a:pt x="3517" y="49"/>
                </a:cubicBezTo>
                <a:cubicBezTo>
                  <a:pt x="3516" y="59"/>
                  <a:pt x="3513" y="94"/>
                  <a:pt x="3513" y="102"/>
                </a:cubicBezTo>
                <a:cubicBezTo>
                  <a:pt x="3513" y="109"/>
                  <a:pt x="3515" y="111"/>
                  <a:pt x="3527" y="111"/>
                </a:cubicBezTo>
                <a:cubicBezTo>
                  <a:pt x="3560" y="111"/>
                  <a:pt x="3560" y="111"/>
                  <a:pt x="3560" y="111"/>
                </a:cubicBezTo>
                <a:cubicBezTo>
                  <a:pt x="3570" y="111"/>
                  <a:pt x="3576" y="110"/>
                  <a:pt x="3582" y="109"/>
                </a:cubicBezTo>
                <a:cubicBezTo>
                  <a:pt x="3584" y="109"/>
                  <a:pt x="3584" y="109"/>
                  <a:pt x="3584" y="109"/>
                </a:cubicBezTo>
                <a:cubicBezTo>
                  <a:pt x="3586" y="109"/>
                  <a:pt x="3587" y="111"/>
                  <a:pt x="3587" y="113"/>
                </a:cubicBezTo>
                <a:cubicBezTo>
                  <a:pt x="3587" y="115"/>
                  <a:pt x="3586" y="119"/>
                  <a:pt x="3583" y="132"/>
                </a:cubicBezTo>
                <a:cubicBezTo>
                  <a:pt x="3580" y="141"/>
                  <a:pt x="3578" y="142"/>
                  <a:pt x="3571" y="142"/>
                </a:cubicBezTo>
                <a:cubicBezTo>
                  <a:pt x="3570" y="142"/>
                  <a:pt x="3570" y="142"/>
                  <a:pt x="3559" y="141"/>
                </a:cubicBezTo>
                <a:cubicBezTo>
                  <a:pt x="3556" y="141"/>
                  <a:pt x="3551" y="141"/>
                  <a:pt x="3544" y="141"/>
                </a:cubicBezTo>
                <a:cubicBezTo>
                  <a:pt x="3535" y="140"/>
                  <a:pt x="3532" y="140"/>
                  <a:pt x="3528" y="140"/>
                </a:cubicBezTo>
                <a:cubicBezTo>
                  <a:pt x="3515" y="140"/>
                  <a:pt x="3515" y="140"/>
                  <a:pt x="3515" y="158"/>
                </a:cubicBezTo>
                <a:close/>
                <a:moveTo>
                  <a:pt x="3822" y="111"/>
                </a:moveTo>
                <a:cubicBezTo>
                  <a:pt x="3822" y="118"/>
                  <a:pt x="3822" y="118"/>
                  <a:pt x="3822" y="118"/>
                </a:cubicBezTo>
                <a:cubicBezTo>
                  <a:pt x="3822" y="122"/>
                  <a:pt x="3822" y="123"/>
                  <a:pt x="3818" y="125"/>
                </a:cubicBezTo>
                <a:cubicBezTo>
                  <a:pt x="3809" y="129"/>
                  <a:pt x="3809" y="130"/>
                  <a:pt x="3799" y="155"/>
                </a:cubicBezTo>
                <a:cubicBezTo>
                  <a:pt x="3795" y="166"/>
                  <a:pt x="3791" y="176"/>
                  <a:pt x="3787" y="186"/>
                </a:cubicBezTo>
                <a:cubicBezTo>
                  <a:pt x="3765" y="241"/>
                  <a:pt x="3765" y="241"/>
                  <a:pt x="3765" y="241"/>
                </a:cubicBezTo>
                <a:cubicBezTo>
                  <a:pt x="3757" y="263"/>
                  <a:pt x="3749" y="284"/>
                  <a:pt x="3740" y="307"/>
                </a:cubicBezTo>
                <a:cubicBezTo>
                  <a:pt x="3720" y="360"/>
                  <a:pt x="3718" y="365"/>
                  <a:pt x="3707" y="377"/>
                </a:cubicBezTo>
                <a:cubicBezTo>
                  <a:pt x="3697" y="388"/>
                  <a:pt x="3680" y="395"/>
                  <a:pt x="3664" y="395"/>
                </a:cubicBezTo>
                <a:cubicBezTo>
                  <a:pt x="3631" y="395"/>
                  <a:pt x="3627" y="393"/>
                  <a:pt x="3627" y="372"/>
                </a:cubicBezTo>
                <a:cubicBezTo>
                  <a:pt x="3627" y="368"/>
                  <a:pt x="3627" y="364"/>
                  <a:pt x="3628" y="362"/>
                </a:cubicBezTo>
                <a:cubicBezTo>
                  <a:pt x="3628" y="355"/>
                  <a:pt x="3628" y="355"/>
                  <a:pt x="3628" y="355"/>
                </a:cubicBezTo>
                <a:cubicBezTo>
                  <a:pt x="3628" y="350"/>
                  <a:pt x="3629" y="349"/>
                  <a:pt x="3632" y="349"/>
                </a:cubicBezTo>
                <a:cubicBezTo>
                  <a:pt x="3633" y="349"/>
                  <a:pt x="3634" y="349"/>
                  <a:pt x="3635" y="349"/>
                </a:cubicBezTo>
                <a:cubicBezTo>
                  <a:pt x="3647" y="352"/>
                  <a:pt x="3656" y="354"/>
                  <a:pt x="3667" y="354"/>
                </a:cubicBezTo>
                <a:cubicBezTo>
                  <a:pt x="3689" y="354"/>
                  <a:pt x="3704" y="342"/>
                  <a:pt x="3710" y="319"/>
                </a:cubicBezTo>
                <a:cubicBezTo>
                  <a:pt x="3711" y="317"/>
                  <a:pt x="3712" y="314"/>
                  <a:pt x="3713" y="312"/>
                </a:cubicBezTo>
                <a:cubicBezTo>
                  <a:pt x="3713" y="312"/>
                  <a:pt x="3713" y="312"/>
                  <a:pt x="3713" y="312"/>
                </a:cubicBezTo>
                <a:cubicBezTo>
                  <a:pt x="3713" y="311"/>
                  <a:pt x="3712" y="310"/>
                  <a:pt x="3711" y="309"/>
                </a:cubicBezTo>
                <a:cubicBezTo>
                  <a:pt x="3706" y="307"/>
                  <a:pt x="3706" y="306"/>
                  <a:pt x="3695" y="278"/>
                </a:cubicBezTo>
                <a:cubicBezTo>
                  <a:pt x="3681" y="245"/>
                  <a:pt x="3667" y="212"/>
                  <a:pt x="3653" y="179"/>
                </a:cubicBezTo>
                <a:cubicBezTo>
                  <a:pt x="3648" y="168"/>
                  <a:pt x="3642" y="153"/>
                  <a:pt x="3636" y="139"/>
                </a:cubicBezTo>
                <a:cubicBezTo>
                  <a:pt x="3632" y="129"/>
                  <a:pt x="3630" y="128"/>
                  <a:pt x="3621" y="125"/>
                </a:cubicBezTo>
                <a:cubicBezTo>
                  <a:pt x="3618" y="124"/>
                  <a:pt x="3617" y="123"/>
                  <a:pt x="3617" y="118"/>
                </a:cubicBezTo>
                <a:cubicBezTo>
                  <a:pt x="3617" y="111"/>
                  <a:pt x="3617" y="111"/>
                  <a:pt x="3617" y="111"/>
                </a:cubicBezTo>
                <a:cubicBezTo>
                  <a:pt x="3617" y="108"/>
                  <a:pt x="3619" y="106"/>
                  <a:pt x="3622" y="106"/>
                </a:cubicBezTo>
                <a:cubicBezTo>
                  <a:pt x="3625" y="106"/>
                  <a:pt x="3625" y="106"/>
                  <a:pt x="3625" y="106"/>
                </a:cubicBezTo>
                <a:cubicBezTo>
                  <a:pt x="3628" y="106"/>
                  <a:pt x="3665" y="107"/>
                  <a:pt x="3673" y="107"/>
                </a:cubicBezTo>
                <a:cubicBezTo>
                  <a:pt x="3684" y="107"/>
                  <a:pt x="3703" y="107"/>
                  <a:pt x="3710" y="106"/>
                </a:cubicBezTo>
                <a:cubicBezTo>
                  <a:pt x="3714" y="106"/>
                  <a:pt x="3714" y="106"/>
                  <a:pt x="3714" y="106"/>
                </a:cubicBezTo>
                <a:cubicBezTo>
                  <a:pt x="3718" y="106"/>
                  <a:pt x="3720" y="108"/>
                  <a:pt x="3720" y="111"/>
                </a:cubicBezTo>
                <a:cubicBezTo>
                  <a:pt x="3720" y="118"/>
                  <a:pt x="3720" y="118"/>
                  <a:pt x="3720" y="118"/>
                </a:cubicBezTo>
                <a:cubicBezTo>
                  <a:pt x="3720" y="124"/>
                  <a:pt x="3720" y="124"/>
                  <a:pt x="3704" y="128"/>
                </a:cubicBezTo>
                <a:cubicBezTo>
                  <a:pt x="3696" y="130"/>
                  <a:pt x="3691" y="134"/>
                  <a:pt x="3691" y="140"/>
                </a:cubicBezTo>
                <a:cubicBezTo>
                  <a:pt x="3691" y="142"/>
                  <a:pt x="3692" y="146"/>
                  <a:pt x="3694" y="149"/>
                </a:cubicBezTo>
                <a:cubicBezTo>
                  <a:pt x="3696" y="156"/>
                  <a:pt x="3699" y="163"/>
                  <a:pt x="3701" y="170"/>
                </a:cubicBezTo>
                <a:cubicBezTo>
                  <a:pt x="3714" y="204"/>
                  <a:pt x="3714" y="204"/>
                  <a:pt x="3714" y="204"/>
                </a:cubicBezTo>
                <a:cubicBezTo>
                  <a:pt x="3720" y="221"/>
                  <a:pt x="3720" y="221"/>
                  <a:pt x="3720" y="221"/>
                </a:cubicBezTo>
                <a:cubicBezTo>
                  <a:pt x="3723" y="228"/>
                  <a:pt x="3728" y="241"/>
                  <a:pt x="3731" y="249"/>
                </a:cubicBezTo>
                <a:cubicBezTo>
                  <a:pt x="3734" y="256"/>
                  <a:pt x="3735" y="258"/>
                  <a:pt x="3736" y="258"/>
                </a:cubicBezTo>
                <a:cubicBezTo>
                  <a:pt x="3738" y="258"/>
                  <a:pt x="3773" y="146"/>
                  <a:pt x="3773" y="138"/>
                </a:cubicBezTo>
                <a:cubicBezTo>
                  <a:pt x="3773" y="132"/>
                  <a:pt x="3769" y="128"/>
                  <a:pt x="3761" y="126"/>
                </a:cubicBezTo>
                <a:cubicBezTo>
                  <a:pt x="3751" y="124"/>
                  <a:pt x="3751" y="124"/>
                  <a:pt x="3751" y="118"/>
                </a:cubicBezTo>
                <a:cubicBezTo>
                  <a:pt x="3751" y="111"/>
                  <a:pt x="3751" y="111"/>
                  <a:pt x="3751" y="111"/>
                </a:cubicBezTo>
                <a:cubicBezTo>
                  <a:pt x="3751" y="107"/>
                  <a:pt x="3752" y="106"/>
                  <a:pt x="3755" y="106"/>
                </a:cubicBezTo>
                <a:cubicBezTo>
                  <a:pt x="3759" y="106"/>
                  <a:pt x="3759" y="106"/>
                  <a:pt x="3759" y="106"/>
                </a:cubicBezTo>
                <a:cubicBezTo>
                  <a:pt x="3767" y="107"/>
                  <a:pt x="3778" y="107"/>
                  <a:pt x="3789" y="107"/>
                </a:cubicBezTo>
                <a:cubicBezTo>
                  <a:pt x="3798" y="107"/>
                  <a:pt x="3806" y="107"/>
                  <a:pt x="3813" y="106"/>
                </a:cubicBezTo>
                <a:cubicBezTo>
                  <a:pt x="3815" y="106"/>
                  <a:pt x="3816" y="106"/>
                  <a:pt x="3817" y="106"/>
                </a:cubicBezTo>
                <a:cubicBezTo>
                  <a:pt x="3821" y="106"/>
                  <a:pt x="3822" y="108"/>
                  <a:pt x="3822" y="1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Frame 3"/>
          <p:cNvSpPr>
            <a:spLocks noSelect="1"/>
          </p:cNvSpPr>
          <p:nvPr userDrawn="1"/>
        </p:nvSpPr>
        <p:spPr bwMode="auto">
          <a:xfrm>
            <a:off x="5970588" y="6359526"/>
            <a:ext cx="274638" cy="352425"/>
          </a:xfrm>
          <a:custGeom>
            <a:avLst/>
            <a:gdLst>
              <a:gd name="T0" fmla="*/ 65 w 868"/>
              <a:gd name="T1" fmla="*/ 793 h 1113"/>
              <a:gd name="T2" fmla="*/ 32 w 868"/>
              <a:gd name="T3" fmla="*/ 817 h 1113"/>
              <a:gd name="T4" fmla="*/ 43 w 868"/>
              <a:gd name="T5" fmla="*/ 865 h 1113"/>
              <a:gd name="T6" fmla="*/ 1 w 868"/>
              <a:gd name="T7" fmla="*/ 639 h 1113"/>
              <a:gd name="T8" fmla="*/ 46 w 868"/>
              <a:gd name="T9" fmla="*/ 705 h 1113"/>
              <a:gd name="T10" fmla="*/ 133 w 868"/>
              <a:gd name="T11" fmla="*/ 951 h 1113"/>
              <a:gd name="T12" fmla="*/ 91 w 868"/>
              <a:gd name="T13" fmla="*/ 925 h 1113"/>
              <a:gd name="T14" fmla="*/ 127 w 868"/>
              <a:gd name="T15" fmla="*/ 506 h 1113"/>
              <a:gd name="T16" fmla="*/ 765 w 868"/>
              <a:gd name="T17" fmla="*/ 480 h 1113"/>
              <a:gd name="T18" fmla="*/ 830 w 868"/>
              <a:gd name="T19" fmla="*/ 520 h 1113"/>
              <a:gd name="T20" fmla="*/ 819 w 868"/>
              <a:gd name="T21" fmla="*/ 554 h 1113"/>
              <a:gd name="T22" fmla="*/ 782 w 868"/>
              <a:gd name="T23" fmla="*/ 594 h 1113"/>
              <a:gd name="T24" fmla="*/ 162 w 868"/>
              <a:gd name="T25" fmla="*/ 1018 h 1113"/>
              <a:gd name="T26" fmla="*/ 111 w 868"/>
              <a:gd name="T27" fmla="*/ 538 h 1113"/>
              <a:gd name="T28" fmla="*/ 14 w 868"/>
              <a:gd name="T29" fmla="*/ 571 h 1113"/>
              <a:gd name="T30" fmla="*/ 780 w 868"/>
              <a:gd name="T31" fmla="*/ 632 h 1113"/>
              <a:gd name="T32" fmla="*/ 868 w 868"/>
              <a:gd name="T33" fmla="*/ 670 h 1113"/>
              <a:gd name="T34" fmla="*/ 779 w 868"/>
              <a:gd name="T35" fmla="*/ 757 h 1113"/>
              <a:gd name="T36" fmla="*/ 641 w 868"/>
              <a:gd name="T37" fmla="*/ 1000 h 1113"/>
              <a:gd name="T38" fmla="*/ 587 w 868"/>
              <a:gd name="T39" fmla="*/ 1004 h 1113"/>
              <a:gd name="T40" fmla="*/ 724 w 868"/>
              <a:gd name="T41" fmla="*/ 963 h 1113"/>
              <a:gd name="T42" fmla="*/ 673 w 868"/>
              <a:gd name="T43" fmla="*/ 949 h 1113"/>
              <a:gd name="T44" fmla="*/ 567 w 868"/>
              <a:gd name="T45" fmla="*/ 1040 h 1113"/>
              <a:gd name="T46" fmla="*/ 219 w 868"/>
              <a:gd name="T47" fmla="*/ 955 h 1113"/>
              <a:gd name="T48" fmla="*/ 211 w 868"/>
              <a:gd name="T49" fmla="*/ 962 h 1113"/>
              <a:gd name="T50" fmla="*/ 531 w 868"/>
              <a:gd name="T51" fmla="*/ 1063 h 1113"/>
              <a:gd name="T52" fmla="*/ 527 w 868"/>
              <a:gd name="T53" fmla="*/ 1020 h 1113"/>
              <a:gd name="T54" fmla="*/ 716 w 868"/>
              <a:gd name="T55" fmla="*/ 903 h 1113"/>
              <a:gd name="T56" fmla="*/ 789 w 868"/>
              <a:gd name="T57" fmla="*/ 901 h 1113"/>
              <a:gd name="T58" fmla="*/ 165 w 868"/>
              <a:gd name="T59" fmla="*/ 372 h 1113"/>
              <a:gd name="T60" fmla="*/ 434 w 868"/>
              <a:gd name="T61" fmla="*/ 0 h 1113"/>
              <a:gd name="T62" fmla="*/ 693 w 868"/>
              <a:gd name="T63" fmla="*/ 282 h 1113"/>
              <a:gd name="T64" fmla="*/ 478 w 868"/>
              <a:gd name="T65" fmla="*/ 487 h 1113"/>
              <a:gd name="T66" fmla="*/ 508 w 868"/>
              <a:gd name="T67" fmla="*/ 163 h 1113"/>
              <a:gd name="T68" fmla="*/ 489 w 868"/>
              <a:gd name="T69" fmla="*/ 201 h 1113"/>
              <a:gd name="T70" fmla="*/ 486 w 868"/>
              <a:gd name="T71" fmla="*/ 65 h 1113"/>
              <a:gd name="T72" fmla="*/ 361 w 868"/>
              <a:gd name="T73" fmla="*/ 163 h 1113"/>
              <a:gd name="T74" fmla="*/ 284 w 868"/>
              <a:gd name="T75" fmla="*/ 272 h 1113"/>
              <a:gd name="T76" fmla="*/ 403 w 868"/>
              <a:gd name="T77" fmla="*/ 329 h 1113"/>
              <a:gd name="T78" fmla="*/ 668 w 868"/>
              <a:gd name="T79" fmla="*/ 302 h 1113"/>
              <a:gd name="T80" fmla="*/ 434 w 868"/>
              <a:gd name="T81" fmla="*/ 497 h 1113"/>
              <a:gd name="T82" fmla="*/ 544 w 868"/>
              <a:gd name="T83" fmla="*/ 382 h 1113"/>
              <a:gd name="T84" fmla="*/ 431 w 868"/>
              <a:gd name="T85" fmla="*/ 344 h 1113"/>
              <a:gd name="T86" fmla="*/ 324 w 868"/>
              <a:gd name="T87" fmla="*/ 382 h 1113"/>
              <a:gd name="T88" fmla="*/ 449 w 868"/>
              <a:gd name="T89" fmla="*/ 497 h 1113"/>
              <a:gd name="T90" fmla="*/ 376 w 868"/>
              <a:gd name="T91" fmla="*/ 461 h 1113"/>
              <a:gd name="T92" fmla="*/ 370 w 868"/>
              <a:gd name="T93" fmla="*/ 886 h 1113"/>
              <a:gd name="T94" fmla="*/ 434 w 868"/>
              <a:gd name="T95" fmla="*/ 563 h 1113"/>
              <a:gd name="T96" fmla="*/ 434 w 868"/>
              <a:gd name="T97" fmla="*/ 977 h 1113"/>
              <a:gd name="T98" fmla="*/ 500 w 868"/>
              <a:gd name="T99" fmla="*/ 563 h 1113"/>
              <a:gd name="T100" fmla="*/ 216 w 868"/>
              <a:gd name="T101" fmla="*/ 1045 h 1113"/>
              <a:gd name="T102" fmla="*/ 294 w 868"/>
              <a:gd name="T103" fmla="*/ 1080 h 1113"/>
              <a:gd name="T104" fmla="*/ 299 w 868"/>
              <a:gd name="T105" fmla="*/ 1007 h 1113"/>
              <a:gd name="T106" fmla="*/ 371 w 868"/>
              <a:gd name="T107" fmla="*/ 1033 h 1113"/>
              <a:gd name="T108" fmla="*/ 796 w 868"/>
              <a:gd name="T109" fmla="*/ 774 h 1113"/>
              <a:gd name="T110" fmla="*/ 436 w 868"/>
              <a:gd name="T111" fmla="*/ 1037 h 1113"/>
              <a:gd name="T112" fmla="*/ 400 w 868"/>
              <a:gd name="T113" fmla="*/ 1111 h 1113"/>
              <a:gd name="T114" fmla="*/ 750 w 868"/>
              <a:gd name="T115" fmla="*/ 845 h 1113"/>
              <a:gd name="T116" fmla="*/ 811 w 868"/>
              <a:gd name="T117" fmla="*/ 883 h 1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8" h="1113">
                <a:moveTo>
                  <a:pt x="32" y="817"/>
                </a:moveTo>
                <a:cubicBezTo>
                  <a:pt x="22" y="810"/>
                  <a:pt x="17" y="803"/>
                  <a:pt x="14" y="791"/>
                </a:cubicBezTo>
                <a:cubicBezTo>
                  <a:pt x="9" y="768"/>
                  <a:pt x="14" y="746"/>
                  <a:pt x="45" y="738"/>
                </a:cubicBezTo>
                <a:cubicBezTo>
                  <a:pt x="77" y="728"/>
                  <a:pt x="90" y="748"/>
                  <a:pt x="97" y="772"/>
                </a:cubicBezTo>
                <a:cubicBezTo>
                  <a:pt x="99" y="780"/>
                  <a:pt x="99" y="785"/>
                  <a:pt x="100" y="792"/>
                </a:cubicBezTo>
                <a:cubicBezTo>
                  <a:pt x="83" y="797"/>
                  <a:pt x="83" y="797"/>
                  <a:pt x="83" y="797"/>
                </a:cubicBezTo>
                <a:cubicBezTo>
                  <a:pt x="81" y="794"/>
                  <a:pt x="81" y="794"/>
                  <a:pt x="81" y="794"/>
                </a:cubicBezTo>
                <a:cubicBezTo>
                  <a:pt x="87" y="788"/>
                  <a:pt x="89" y="779"/>
                  <a:pt x="87" y="770"/>
                </a:cubicBezTo>
                <a:cubicBezTo>
                  <a:pt x="84" y="757"/>
                  <a:pt x="69" y="750"/>
                  <a:pt x="57" y="755"/>
                </a:cubicBezTo>
                <a:cubicBezTo>
                  <a:pt x="65" y="793"/>
                  <a:pt x="65" y="793"/>
                  <a:pt x="65" y="793"/>
                </a:cubicBezTo>
                <a:cubicBezTo>
                  <a:pt x="72" y="796"/>
                  <a:pt x="72" y="796"/>
                  <a:pt x="72" y="796"/>
                </a:cubicBezTo>
                <a:cubicBezTo>
                  <a:pt x="74" y="800"/>
                  <a:pt x="74" y="800"/>
                  <a:pt x="74" y="800"/>
                </a:cubicBezTo>
                <a:cubicBezTo>
                  <a:pt x="56" y="804"/>
                  <a:pt x="56" y="804"/>
                  <a:pt x="56" y="804"/>
                </a:cubicBezTo>
                <a:cubicBezTo>
                  <a:pt x="54" y="801"/>
                  <a:pt x="54" y="801"/>
                  <a:pt x="54" y="801"/>
                </a:cubicBezTo>
                <a:cubicBezTo>
                  <a:pt x="57" y="797"/>
                  <a:pt x="57" y="797"/>
                  <a:pt x="57" y="797"/>
                </a:cubicBezTo>
                <a:cubicBezTo>
                  <a:pt x="47" y="758"/>
                  <a:pt x="47" y="758"/>
                  <a:pt x="47" y="758"/>
                </a:cubicBezTo>
                <a:cubicBezTo>
                  <a:pt x="32" y="759"/>
                  <a:pt x="21" y="774"/>
                  <a:pt x="24" y="789"/>
                </a:cubicBezTo>
                <a:cubicBezTo>
                  <a:pt x="26" y="798"/>
                  <a:pt x="38" y="809"/>
                  <a:pt x="50" y="810"/>
                </a:cubicBezTo>
                <a:cubicBezTo>
                  <a:pt x="50" y="813"/>
                  <a:pt x="50" y="813"/>
                  <a:pt x="50" y="813"/>
                </a:cubicBezTo>
                <a:lnTo>
                  <a:pt x="32" y="817"/>
                </a:lnTo>
                <a:close/>
                <a:moveTo>
                  <a:pt x="107" y="828"/>
                </a:moveTo>
                <a:cubicBezTo>
                  <a:pt x="110" y="832"/>
                  <a:pt x="110" y="832"/>
                  <a:pt x="110" y="832"/>
                </a:cubicBezTo>
                <a:cubicBezTo>
                  <a:pt x="115" y="830"/>
                  <a:pt x="115" y="830"/>
                  <a:pt x="115" y="830"/>
                </a:cubicBezTo>
                <a:cubicBezTo>
                  <a:pt x="104" y="806"/>
                  <a:pt x="104" y="806"/>
                  <a:pt x="104" y="806"/>
                </a:cubicBezTo>
                <a:cubicBezTo>
                  <a:pt x="100" y="808"/>
                  <a:pt x="100" y="808"/>
                  <a:pt x="100" y="808"/>
                </a:cubicBezTo>
                <a:cubicBezTo>
                  <a:pt x="100" y="815"/>
                  <a:pt x="100" y="815"/>
                  <a:pt x="100" y="815"/>
                </a:cubicBezTo>
                <a:cubicBezTo>
                  <a:pt x="39" y="842"/>
                  <a:pt x="39" y="842"/>
                  <a:pt x="39" y="842"/>
                </a:cubicBezTo>
                <a:cubicBezTo>
                  <a:pt x="34" y="838"/>
                  <a:pt x="34" y="838"/>
                  <a:pt x="34" y="838"/>
                </a:cubicBezTo>
                <a:cubicBezTo>
                  <a:pt x="30" y="838"/>
                  <a:pt x="30" y="838"/>
                  <a:pt x="30" y="838"/>
                </a:cubicBezTo>
                <a:cubicBezTo>
                  <a:pt x="43" y="865"/>
                  <a:pt x="43" y="865"/>
                  <a:pt x="43" y="865"/>
                </a:cubicBezTo>
                <a:cubicBezTo>
                  <a:pt x="46" y="863"/>
                  <a:pt x="46" y="863"/>
                  <a:pt x="46" y="863"/>
                </a:cubicBezTo>
                <a:cubicBezTo>
                  <a:pt x="44" y="856"/>
                  <a:pt x="44" y="856"/>
                  <a:pt x="44" y="856"/>
                </a:cubicBezTo>
                <a:lnTo>
                  <a:pt x="107" y="828"/>
                </a:lnTo>
                <a:close/>
                <a:moveTo>
                  <a:pt x="93" y="858"/>
                </a:moveTo>
                <a:cubicBezTo>
                  <a:pt x="90" y="860"/>
                  <a:pt x="88" y="865"/>
                  <a:pt x="90" y="870"/>
                </a:cubicBezTo>
                <a:cubicBezTo>
                  <a:pt x="92" y="875"/>
                  <a:pt x="98" y="877"/>
                  <a:pt x="103" y="875"/>
                </a:cubicBezTo>
                <a:cubicBezTo>
                  <a:pt x="107" y="873"/>
                  <a:pt x="109" y="867"/>
                  <a:pt x="107" y="863"/>
                </a:cubicBezTo>
                <a:cubicBezTo>
                  <a:pt x="104" y="858"/>
                  <a:pt x="98" y="855"/>
                  <a:pt x="93" y="858"/>
                </a:cubicBezTo>
                <a:close/>
                <a:moveTo>
                  <a:pt x="1" y="681"/>
                </a:moveTo>
                <a:cubicBezTo>
                  <a:pt x="1" y="639"/>
                  <a:pt x="1" y="639"/>
                  <a:pt x="1" y="639"/>
                </a:cubicBezTo>
                <a:cubicBezTo>
                  <a:pt x="6" y="639"/>
                  <a:pt x="6" y="639"/>
                  <a:pt x="6" y="639"/>
                </a:cubicBezTo>
                <a:cubicBezTo>
                  <a:pt x="10" y="644"/>
                  <a:pt x="10" y="644"/>
                  <a:pt x="10" y="644"/>
                </a:cubicBezTo>
                <a:cubicBezTo>
                  <a:pt x="78" y="646"/>
                  <a:pt x="78" y="646"/>
                  <a:pt x="78" y="646"/>
                </a:cubicBezTo>
                <a:cubicBezTo>
                  <a:pt x="81" y="641"/>
                  <a:pt x="81" y="641"/>
                  <a:pt x="81" y="641"/>
                </a:cubicBezTo>
                <a:cubicBezTo>
                  <a:pt x="86" y="641"/>
                  <a:pt x="86" y="641"/>
                  <a:pt x="86" y="641"/>
                </a:cubicBezTo>
                <a:cubicBezTo>
                  <a:pt x="83" y="677"/>
                  <a:pt x="83" y="677"/>
                  <a:pt x="83" y="677"/>
                </a:cubicBezTo>
                <a:cubicBezTo>
                  <a:pt x="82" y="698"/>
                  <a:pt x="70" y="721"/>
                  <a:pt x="46" y="723"/>
                </a:cubicBezTo>
                <a:cubicBezTo>
                  <a:pt x="20" y="723"/>
                  <a:pt x="0" y="700"/>
                  <a:pt x="1" y="681"/>
                </a:cubicBezTo>
                <a:close/>
                <a:moveTo>
                  <a:pt x="11" y="677"/>
                </a:moveTo>
                <a:cubicBezTo>
                  <a:pt x="12" y="690"/>
                  <a:pt x="27" y="705"/>
                  <a:pt x="46" y="705"/>
                </a:cubicBezTo>
                <a:cubicBezTo>
                  <a:pt x="59" y="704"/>
                  <a:pt x="70" y="691"/>
                  <a:pt x="72" y="682"/>
                </a:cubicBezTo>
                <a:cubicBezTo>
                  <a:pt x="74" y="675"/>
                  <a:pt x="73" y="671"/>
                  <a:pt x="74" y="664"/>
                </a:cubicBezTo>
                <a:cubicBezTo>
                  <a:pt x="11" y="662"/>
                  <a:pt x="11" y="662"/>
                  <a:pt x="11" y="662"/>
                </a:cubicBezTo>
                <a:cubicBezTo>
                  <a:pt x="11" y="662"/>
                  <a:pt x="10" y="665"/>
                  <a:pt x="11" y="677"/>
                </a:cubicBezTo>
                <a:close/>
                <a:moveTo>
                  <a:pt x="178" y="925"/>
                </a:moveTo>
                <a:cubicBezTo>
                  <a:pt x="180" y="923"/>
                  <a:pt x="180" y="923"/>
                  <a:pt x="180" y="923"/>
                </a:cubicBezTo>
                <a:cubicBezTo>
                  <a:pt x="169" y="910"/>
                  <a:pt x="169" y="910"/>
                  <a:pt x="169" y="910"/>
                </a:cubicBezTo>
                <a:cubicBezTo>
                  <a:pt x="166" y="913"/>
                  <a:pt x="166" y="913"/>
                  <a:pt x="166" y="913"/>
                </a:cubicBezTo>
                <a:cubicBezTo>
                  <a:pt x="167" y="918"/>
                  <a:pt x="167" y="918"/>
                  <a:pt x="167" y="918"/>
                </a:cubicBezTo>
                <a:cubicBezTo>
                  <a:pt x="133" y="951"/>
                  <a:pt x="133" y="951"/>
                  <a:pt x="133" y="951"/>
                </a:cubicBezTo>
                <a:cubicBezTo>
                  <a:pt x="148" y="884"/>
                  <a:pt x="148" y="884"/>
                  <a:pt x="148" y="884"/>
                </a:cubicBezTo>
                <a:cubicBezTo>
                  <a:pt x="139" y="871"/>
                  <a:pt x="139" y="871"/>
                  <a:pt x="139" y="871"/>
                </a:cubicBezTo>
                <a:cubicBezTo>
                  <a:pt x="136" y="874"/>
                  <a:pt x="136" y="874"/>
                  <a:pt x="136" y="874"/>
                </a:cubicBezTo>
                <a:cubicBezTo>
                  <a:pt x="135" y="879"/>
                  <a:pt x="135" y="879"/>
                  <a:pt x="135" y="879"/>
                </a:cubicBezTo>
                <a:cubicBezTo>
                  <a:pt x="81" y="917"/>
                  <a:pt x="81" y="917"/>
                  <a:pt x="81" y="917"/>
                </a:cubicBezTo>
                <a:cubicBezTo>
                  <a:pt x="76" y="914"/>
                  <a:pt x="76" y="914"/>
                  <a:pt x="76" y="914"/>
                </a:cubicBezTo>
                <a:cubicBezTo>
                  <a:pt x="72" y="917"/>
                  <a:pt x="72" y="917"/>
                  <a:pt x="72" y="917"/>
                </a:cubicBezTo>
                <a:cubicBezTo>
                  <a:pt x="86" y="935"/>
                  <a:pt x="86" y="935"/>
                  <a:pt x="86" y="935"/>
                </a:cubicBezTo>
                <a:cubicBezTo>
                  <a:pt x="91" y="931"/>
                  <a:pt x="91" y="931"/>
                  <a:pt x="91" y="931"/>
                </a:cubicBezTo>
                <a:cubicBezTo>
                  <a:pt x="91" y="925"/>
                  <a:pt x="91" y="925"/>
                  <a:pt x="91" y="925"/>
                </a:cubicBezTo>
                <a:cubicBezTo>
                  <a:pt x="129" y="899"/>
                  <a:pt x="129" y="899"/>
                  <a:pt x="129" y="899"/>
                </a:cubicBezTo>
                <a:cubicBezTo>
                  <a:pt x="113" y="970"/>
                  <a:pt x="113" y="970"/>
                  <a:pt x="113" y="970"/>
                </a:cubicBezTo>
                <a:cubicBezTo>
                  <a:pt x="121" y="978"/>
                  <a:pt x="121" y="978"/>
                  <a:pt x="121" y="978"/>
                </a:cubicBezTo>
                <a:cubicBezTo>
                  <a:pt x="173" y="926"/>
                  <a:pt x="173" y="926"/>
                  <a:pt x="173" y="926"/>
                </a:cubicBezTo>
                <a:lnTo>
                  <a:pt x="178" y="925"/>
                </a:lnTo>
                <a:close/>
                <a:moveTo>
                  <a:pt x="51" y="491"/>
                </a:moveTo>
                <a:cubicBezTo>
                  <a:pt x="112" y="522"/>
                  <a:pt x="112" y="522"/>
                  <a:pt x="112" y="522"/>
                </a:cubicBezTo>
                <a:cubicBezTo>
                  <a:pt x="110" y="527"/>
                  <a:pt x="110" y="527"/>
                  <a:pt x="110" y="527"/>
                </a:cubicBezTo>
                <a:cubicBezTo>
                  <a:pt x="116" y="529"/>
                  <a:pt x="116" y="529"/>
                  <a:pt x="116" y="529"/>
                </a:cubicBezTo>
                <a:cubicBezTo>
                  <a:pt x="127" y="506"/>
                  <a:pt x="127" y="506"/>
                  <a:pt x="127" y="506"/>
                </a:cubicBezTo>
                <a:cubicBezTo>
                  <a:pt x="123" y="504"/>
                  <a:pt x="123" y="504"/>
                  <a:pt x="123" y="504"/>
                </a:cubicBezTo>
                <a:cubicBezTo>
                  <a:pt x="117" y="508"/>
                  <a:pt x="117" y="508"/>
                  <a:pt x="117" y="508"/>
                </a:cubicBezTo>
                <a:cubicBezTo>
                  <a:pt x="60" y="477"/>
                  <a:pt x="60" y="477"/>
                  <a:pt x="60" y="477"/>
                </a:cubicBezTo>
                <a:cubicBezTo>
                  <a:pt x="59" y="471"/>
                  <a:pt x="59" y="471"/>
                  <a:pt x="59" y="471"/>
                </a:cubicBezTo>
                <a:cubicBezTo>
                  <a:pt x="56" y="469"/>
                  <a:pt x="56" y="469"/>
                  <a:pt x="56" y="469"/>
                </a:cubicBezTo>
                <a:cubicBezTo>
                  <a:pt x="43" y="495"/>
                  <a:pt x="43" y="495"/>
                  <a:pt x="43" y="495"/>
                </a:cubicBezTo>
                <a:cubicBezTo>
                  <a:pt x="46" y="496"/>
                  <a:pt x="46" y="496"/>
                  <a:pt x="46" y="496"/>
                </a:cubicBezTo>
                <a:lnTo>
                  <a:pt x="51" y="491"/>
                </a:lnTo>
                <a:close/>
                <a:moveTo>
                  <a:pt x="746" y="518"/>
                </a:moveTo>
                <a:cubicBezTo>
                  <a:pt x="738" y="502"/>
                  <a:pt x="748" y="485"/>
                  <a:pt x="765" y="480"/>
                </a:cubicBezTo>
                <a:cubicBezTo>
                  <a:pt x="779" y="476"/>
                  <a:pt x="792" y="481"/>
                  <a:pt x="797" y="492"/>
                </a:cubicBezTo>
                <a:cubicBezTo>
                  <a:pt x="800" y="481"/>
                  <a:pt x="800" y="474"/>
                  <a:pt x="798" y="463"/>
                </a:cubicBezTo>
                <a:cubicBezTo>
                  <a:pt x="796" y="456"/>
                  <a:pt x="794" y="456"/>
                  <a:pt x="792" y="451"/>
                </a:cubicBezTo>
                <a:cubicBezTo>
                  <a:pt x="794" y="448"/>
                  <a:pt x="794" y="448"/>
                  <a:pt x="794" y="448"/>
                </a:cubicBezTo>
                <a:cubicBezTo>
                  <a:pt x="805" y="457"/>
                  <a:pt x="809" y="460"/>
                  <a:pt x="811" y="473"/>
                </a:cubicBezTo>
                <a:cubicBezTo>
                  <a:pt x="813" y="481"/>
                  <a:pt x="809" y="499"/>
                  <a:pt x="809" y="514"/>
                </a:cubicBezTo>
                <a:cubicBezTo>
                  <a:pt x="829" y="504"/>
                  <a:pt x="829" y="504"/>
                  <a:pt x="829" y="504"/>
                </a:cubicBezTo>
                <a:cubicBezTo>
                  <a:pt x="838" y="522"/>
                  <a:pt x="838" y="522"/>
                  <a:pt x="838" y="522"/>
                </a:cubicBezTo>
                <a:cubicBezTo>
                  <a:pt x="835" y="523"/>
                  <a:pt x="835" y="523"/>
                  <a:pt x="835" y="523"/>
                </a:cubicBezTo>
                <a:cubicBezTo>
                  <a:pt x="830" y="520"/>
                  <a:pt x="830" y="520"/>
                  <a:pt x="830" y="520"/>
                </a:cubicBezTo>
                <a:cubicBezTo>
                  <a:pt x="770" y="551"/>
                  <a:pt x="770" y="551"/>
                  <a:pt x="770" y="551"/>
                </a:cubicBezTo>
                <a:cubicBezTo>
                  <a:pt x="769" y="555"/>
                  <a:pt x="769" y="555"/>
                  <a:pt x="769" y="555"/>
                </a:cubicBezTo>
                <a:cubicBezTo>
                  <a:pt x="763" y="558"/>
                  <a:pt x="763" y="558"/>
                  <a:pt x="763" y="558"/>
                </a:cubicBezTo>
                <a:lnTo>
                  <a:pt x="746" y="518"/>
                </a:lnTo>
                <a:close/>
                <a:moveTo>
                  <a:pt x="761" y="539"/>
                </a:moveTo>
                <a:cubicBezTo>
                  <a:pt x="800" y="519"/>
                  <a:pt x="800" y="519"/>
                  <a:pt x="800" y="519"/>
                </a:cubicBezTo>
                <a:cubicBezTo>
                  <a:pt x="798" y="506"/>
                  <a:pt x="787" y="489"/>
                  <a:pt x="770" y="494"/>
                </a:cubicBezTo>
                <a:cubicBezTo>
                  <a:pt x="749" y="499"/>
                  <a:pt x="754" y="523"/>
                  <a:pt x="761" y="539"/>
                </a:cubicBezTo>
                <a:close/>
                <a:moveTo>
                  <a:pt x="819" y="551"/>
                </a:moveTo>
                <a:cubicBezTo>
                  <a:pt x="819" y="554"/>
                  <a:pt x="819" y="554"/>
                  <a:pt x="819" y="554"/>
                </a:cubicBezTo>
                <a:cubicBezTo>
                  <a:pt x="832" y="556"/>
                  <a:pt x="843" y="566"/>
                  <a:pt x="845" y="575"/>
                </a:cubicBezTo>
                <a:cubicBezTo>
                  <a:pt x="848" y="590"/>
                  <a:pt x="837" y="606"/>
                  <a:pt x="822" y="606"/>
                </a:cubicBezTo>
                <a:cubicBezTo>
                  <a:pt x="812" y="567"/>
                  <a:pt x="812" y="567"/>
                  <a:pt x="812" y="567"/>
                </a:cubicBezTo>
                <a:cubicBezTo>
                  <a:pt x="815" y="562"/>
                  <a:pt x="815" y="562"/>
                  <a:pt x="815" y="562"/>
                </a:cubicBezTo>
                <a:cubicBezTo>
                  <a:pt x="814" y="559"/>
                  <a:pt x="814" y="559"/>
                  <a:pt x="814" y="559"/>
                </a:cubicBezTo>
                <a:cubicBezTo>
                  <a:pt x="796" y="564"/>
                  <a:pt x="796" y="564"/>
                  <a:pt x="796" y="564"/>
                </a:cubicBezTo>
                <a:cubicBezTo>
                  <a:pt x="797" y="568"/>
                  <a:pt x="797" y="568"/>
                  <a:pt x="797" y="568"/>
                </a:cubicBezTo>
                <a:cubicBezTo>
                  <a:pt x="804" y="571"/>
                  <a:pt x="804" y="571"/>
                  <a:pt x="804" y="571"/>
                </a:cubicBezTo>
                <a:cubicBezTo>
                  <a:pt x="812" y="610"/>
                  <a:pt x="812" y="610"/>
                  <a:pt x="812" y="610"/>
                </a:cubicBezTo>
                <a:cubicBezTo>
                  <a:pt x="800" y="615"/>
                  <a:pt x="785" y="607"/>
                  <a:pt x="782" y="594"/>
                </a:cubicBezTo>
                <a:cubicBezTo>
                  <a:pt x="780" y="585"/>
                  <a:pt x="782" y="576"/>
                  <a:pt x="789" y="570"/>
                </a:cubicBezTo>
                <a:cubicBezTo>
                  <a:pt x="786" y="567"/>
                  <a:pt x="786" y="567"/>
                  <a:pt x="786" y="567"/>
                </a:cubicBezTo>
                <a:cubicBezTo>
                  <a:pt x="769" y="571"/>
                  <a:pt x="769" y="571"/>
                  <a:pt x="769" y="571"/>
                </a:cubicBezTo>
                <a:cubicBezTo>
                  <a:pt x="771" y="579"/>
                  <a:pt x="771" y="584"/>
                  <a:pt x="773" y="592"/>
                </a:cubicBezTo>
                <a:cubicBezTo>
                  <a:pt x="779" y="616"/>
                  <a:pt x="793" y="636"/>
                  <a:pt x="824" y="627"/>
                </a:cubicBezTo>
                <a:cubicBezTo>
                  <a:pt x="854" y="619"/>
                  <a:pt x="860" y="597"/>
                  <a:pt x="855" y="574"/>
                </a:cubicBezTo>
                <a:cubicBezTo>
                  <a:pt x="852" y="562"/>
                  <a:pt x="847" y="555"/>
                  <a:pt x="837" y="547"/>
                </a:cubicBezTo>
                <a:lnTo>
                  <a:pt x="819" y="551"/>
                </a:lnTo>
                <a:close/>
                <a:moveTo>
                  <a:pt x="162" y="1018"/>
                </a:moveTo>
                <a:cubicBezTo>
                  <a:pt x="162" y="1018"/>
                  <a:pt x="162" y="1018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lnTo>
                  <a:pt x="162" y="1018"/>
                </a:lnTo>
                <a:close/>
                <a:moveTo>
                  <a:pt x="86" y="600"/>
                </a:moveTo>
                <a:cubicBezTo>
                  <a:pt x="89" y="601"/>
                  <a:pt x="89" y="601"/>
                  <a:pt x="89" y="601"/>
                </a:cubicBezTo>
                <a:cubicBezTo>
                  <a:pt x="94" y="585"/>
                  <a:pt x="94" y="585"/>
                  <a:pt x="94" y="585"/>
                </a:cubicBezTo>
                <a:cubicBezTo>
                  <a:pt x="90" y="584"/>
                  <a:pt x="90" y="584"/>
                  <a:pt x="90" y="584"/>
                </a:cubicBezTo>
                <a:cubicBezTo>
                  <a:pt x="86" y="587"/>
                  <a:pt x="86" y="587"/>
                  <a:pt x="86" y="587"/>
                </a:cubicBezTo>
                <a:cubicBezTo>
                  <a:pt x="41" y="577"/>
                  <a:pt x="41" y="577"/>
                  <a:pt x="41" y="577"/>
                </a:cubicBezTo>
                <a:cubicBezTo>
                  <a:pt x="106" y="552"/>
                  <a:pt x="106" y="552"/>
                  <a:pt x="106" y="552"/>
                </a:cubicBezTo>
                <a:cubicBezTo>
                  <a:pt x="111" y="538"/>
                  <a:pt x="111" y="538"/>
                  <a:pt x="111" y="538"/>
                </a:cubicBezTo>
                <a:cubicBezTo>
                  <a:pt x="107" y="536"/>
                  <a:pt x="107" y="536"/>
                  <a:pt x="107" y="536"/>
                </a:cubicBezTo>
                <a:cubicBezTo>
                  <a:pt x="102" y="538"/>
                  <a:pt x="102" y="538"/>
                  <a:pt x="102" y="538"/>
                </a:cubicBezTo>
                <a:cubicBezTo>
                  <a:pt x="42" y="514"/>
                  <a:pt x="42" y="514"/>
                  <a:pt x="42" y="514"/>
                </a:cubicBezTo>
                <a:cubicBezTo>
                  <a:pt x="41" y="509"/>
                  <a:pt x="41" y="509"/>
                  <a:pt x="41" y="509"/>
                </a:cubicBezTo>
                <a:cubicBezTo>
                  <a:pt x="37" y="507"/>
                  <a:pt x="37" y="507"/>
                  <a:pt x="37" y="507"/>
                </a:cubicBezTo>
                <a:cubicBezTo>
                  <a:pt x="29" y="528"/>
                  <a:pt x="29" y="528"/>
                  <a:pt x="29" y="528"/>
                </a:cubicBezTo>
                <a:cubicBezTo>
                  <a:pt x="35" y="530"/>
                  <a:pt x="35" y="530"/>
                  <a:pt x="35" y="530"/>
                </a:cubicBezTo>
                <a:cubicBezTo>
                  <a:pt x="40" y="527"/>
                  <a:pt x="40" y="527"/>
                  <a:pt x="40" y="527"/>
                </a:cubicBezTo>
                <a:cubicBezTo>
                  <a:pt x="83" y="544"/>
                  <a:pt x="83" y="544"/>
                  <a:pt x="83" y="544"/>
                </a:cubicBezTo>
                <a:cubicBezTo>
                  <a:pt x="14" y="571"/>
                  <a:pt x="14" y="571"/>
                  <a:pt x="14" y="571"/>
                </a:cubicBezTo>
                <a:cubicBezTo>
                  <a:pt x="11" y="581"/>
                  <a:pt x="11" y="581"/>
                  <a:pt x="11" y="581"/>
                </a:cubicBezTo>
                <a:cubicBezTo>
                  <a:pt x="83" y="597"/>
                  <a:pt x="83" y="597"/>
                  <a:pt x="83" y="597"/>
                </a:cubicBezTo>
                <a:lnTo>
                  <a:pt x="86" y="600"/>
                </a:lnTo>
                <a:close/>
                <a:moveTo>
                  <a:pt x="868" y="670"/>
                </a:moveTo>
                <a:cubicBezTo>
                  <a:pt x="864" y="670"/>
                  <a:pt x="864" y="670"/>
                  <a:pt x="864" y="670"/>
                </a:cubicBezTo>
                <a:cubicBezTo>
                  <a:pt x="863" y="673"/>
                  <a:pt x="863" y="673"/>
                  <a:pt x="863" y="673"/>
                </a:cubicBezTo>
                <a:cubicBezTo>
                  <a:pt x="794" y="674"/>
                  <a:pt x="794" y="674"/>
                  <a:pt x="794" y="674"/>
                </a:cubicBezTo>
                <a:cubicBezTo>
                  <a:pt x="794" y="660"/>
                  <a:pt x="794" y="650"/>
                  <a:pt x="797" y="648"/>
                </a:cubicBezTo>
                <a:cubicBezTo>
                  <a:pt x="798" y="647"/>
                  <a:pt x="800" y="646"/>
                  <a:pt x="802" y="646"/>
                </a:cubicBezTo>
                <a:cubicBezTo>
                  <a:pt x="780" y="632"/>
                  <a:pt x="780" y="632"/>
                  <a:pt x="780" y="632"/>
                </a:cubicBezTo>
                <a:cubicBezTo>
                  <a:pt x="786" y="649"/>
                  <a:pt x="786" y="649"/>
                  <a:pt x="786" y="649"/>
                </a:cubicBezTo>
                <a:cubicBezTo>
                  <a:pt x="785" y="712"/>
                  <a:pt x="785" y="712"/>
                  <a:pt x="785" y="712"/>
                </a:cubicBezTo>
                <a:cubicBezTo>
                  <a:pt x="782" y="724"/>
                  <a:pt x="782" y="724"/>
                  <a:pt x="782" y="724"/>
                </a:cubicBezTo>
                <a:cubicBezTo>
                  <a:pt x="800" y="712"/>
                  <a:pt x="800" y="712"/>
                  <a:pt x="800" y="712"/>
                </a:cubicBezTo>
                <a:cubicBezTo>
                  <a:pt x="798" y="712"/>
                  <a:pt x="796" y="711"/>
                  <a:pt x="796" y="710"/>
                </a:cubicBezTo>
                <a:cubicBezTo>
                  <a:pt x="794" y="708"/>
                  <a:pt x="795" y="697"/>
                  <a:pt x="795" y="690"/>
                </a:cubicBezTo>
                <a:cubicBezTo>
                  <a:pt x="863" y="689"/>
                  <a:pt x="863" y="689"/>
                  <a:pt x="863" y="689"/>
                </a:cubicBezTo>
                <a:cubicBezTo>
                  <a:pt x="866" y="694"/>
                  <a:pt x="866" y="694"/>
                  <a:pt x="866" y="694"/>
                </a:cubicBezTo>
                <a:cubicBezTo>
                  <a:pt x="868" y="694"/>
                  <a:pt x="868" y="694"/>
                  <a:pt x="868" y="694"/>
                </a:cubicBezTo>
                <a:lnTo>
                  <a:pt x="868" y="670"/>
                </a:lnTo>
                <a:close/>
                <a:moveTo>
                  <a:pt x="42" y="610"/>
                </a:moveTo>
                <a:cubicBezTo>
                  <a:pt x="37" y="613"/>
                  <a:pt x="35" y="618"/>
                  <a:pt x="37" y="623"/>
                </a:cubicBezTo>
                <a:cubicBezTo>
                  <a:pt x="39" y="628"/>
                  <a:pt x="45" y="630"/>
                  <a:pt x="49" y="628"/>
                </a:cubicBezTo>
                <a:cubicBezTo>
                  <a:pt x="54" y="624"/>
                  <a:pt x="56" y="619"/>
                  <a:pt x="54" y="614"/>
                </a:cubicBezTo>
                <a:cubicBezTo>
                  <a:pt x="52" y="610"/>
                  <a:pt x="46" y="609"/>
                  <a:pt x="42" y="610"/>
                </a:cubicBezTo>
                <a:close/>
                <a:moveTo>
                  <a:pt x="855" y="748"/>
                </a:moveTo>
                <a:cubicBezTo>
                  <a:pt x="788" y="737"/>
                  <a:pt x="788" y="737"/>
                  <a:pt x="788" y="737"/>
                </a:cubicBezTo>
                <a:cubicBezTo>
                  <a:pt x="788" y="732"/>
                  <a:pt x="788" y="732"/>
                  <a:pt x="788" y="732"/>
                </a:cubicBezTo>
                <a:cubicBezTo>
                  <a:pt x="782" y="731"/>
                  <a:pt x="782" y="731"/>
                  <a:pt x="782" y="731"/>
                </a:cubicBezTo>
                <a:cubicBezTo>
                  <a:pt x="779" y="757"/>
                  <a:pt x="779" y="757"/>
                  <a:pt x="779" y="757"/>
                </a:cubicBezTo>
                <a:cubicBezTo>
                  <a:pt x="783" y="758"/>
                  <a:pt x="783" y="758"/>
                  <a:pt x="783" y="758"/>
                </a:cubicBezTo>
                <a:cubicBezTo>
                  <a:pt x="787" y="753"/>
                  <a:pt x="787" y="753"/>
                  <a:pt x="787" y="753"/>
                </a:cubicBezTo>
                <a:cubicBezTo>
                  <a:pt x="852" y="764"/>
                  <a:pt x="852" y="764"/>
                  <a:pt x="852" y="764"/>
                </a:cubicBezTo>
                <a:cubicBezTo>
                  <a:pt x="854" y="770"/>
                  <a:pt x="854" y="770"/>
                  <a:pt x="854" y="770"/>
                </a:cubicBezTo>
                <a:cubicBezTo>
                  <a:pt x="858" y="771"/>
                  <a:pt x="858" y="771"/>
                  <a:pt x="858" y="771"/>
                </a:cubicBezTo>
                <a:cubicBezTo>
                  <a:pt x="863" y="743"/>
                  <a:pt x="863" y="743"/>
                  <a:pt x="863" y="743"/>
                </a:cubicBezTo>
                <a:cubicBezTo>
                  <a:pt x="860" y="743"/>
                  <a:pt x="860" y="743"/>
                  <a:pt x="860" y="743"/>
                </a:cubicBezTo>
                <a:lnTo>
                  <a:pt x="855" y="748"/>
                </a:lnTo>
                <a:close/>
                <a:moveTo>
                  <a:pt x="649" y="1016"/>
                </a:moveTo>
                <a:cubicBezTo>
                  <a:pt x="641" y="1000"/>
                  <a:pt x="641" y="1000"/>
                  <a:pt x="641" y="1000"/>
                </a:cubicBezTo>
                <a:cubicBezTo>
                  <a:pt x="641" y="1000"/>
                  <a:pt x="638" y="1005"/>
                  <a:pt x="635" y="1007"/>
                </a:cubicBezTo>
                <a:cubicBezTo>
                  <a:pt x="629" y="1013"/>
                  <a:pt x="613" y="1018"/>
                  <a:pt x="613" y="1018"/>
                </a:cubicBezTo>
                <a:cubicBezTo>
                  <a:pt x="602" y="996"/>
                  <a:pt x="602" y="996"/>
                  <a:pt x="602" y="996"/>
                </a:cubicBezTo>
                <a:cubicBezTo>
                  <a:pt x="602" y="996"/>
                  <a:pt x="617" y="985"/>
                  <a:pt x="627" y="982"/>
                </a:cubicBezTo>
                <a:cubicBezTo>
                  <a:pt x="630" y="981"/>
                  <a:pt x="637" y="980"/>
                  <a:pt x="637" y="980"/>
                </a:cubicBezTo>
                <a:cubicBezTo>
                  <a:pt x="637" y="980"/>
                  <a:pt x="637" y="975"/>
                  <a:pt x="638" y="973"/>
                </a:cubicBezTo>
                <a:cubicBezTo>
                  <a:pt x="639" y="969"/>
                  <a:pt x="643" y="963"/>
                  <a:pt x="643" y="963"/>
                </a:cubicBezTo>
                <a:cubicBezTo>
                  <a:pt x="580" y="1000"/>
                  <a:pt x="580" y="1000"/>
                  <a:pt x="580" y="1000"/>
                </a:cubicBezTo>
                <a:cubicBezTo>
                  <a:pt x="581" y="1004"/>
                  <a:pt x="581" y="1004"/>
                  <a:pt x="581" y="1004"/>
                </a:cubicBezTo>
                <a:cubicBezTo>
                  <a:pt x="587" y="1004"/>
                  <a:pt x="587" y="1004"/>
                  <a:pt x="587" y="1004"/>
                </a:cubicBezTo>
                <a:cubicBezTo>
                  <a:pt x="618" y="1065"/>
                  <a:pt x="618" y="1065"/>
                  <a:pt x="618" y="1065"/>
                </a:cubicBezTo>
                <a:cubicBezTo>
                  <a:pt x="617" y="1070"/>
                  <a:pt x="617" y="1070"/>
                  <a:pt x="617" y="1070"/>
                </a:cubicBezTo>
                <a:cubicBezTo>
                  <a:pt x="619" y="1074"/>
                  <a:pt x="619" y="1074"/>
                  <a:pt x="619" y="1074"/>
                </a:cubicBezTo>
                <a:cubicBezTo>
                  <a:pt x="641" y="1062"/>
                  <a:pt x="641" y="1062"/>
                  <a:pt x="641" y="1062"/>
                </a:cubicBezTo>
                <a:cubicBezTo>
                  <a:pt x="639" y="1060"/>
                  <a:pt x="639" y="1060"/>
                  <a:pt x="639" y="1060"/>
                </a:cubicBezTo>
                <a:cubicBezTo>
                  <a:pt x="633" y="1059"/>
                  <a:pt x="633" y="1059"/>
                  <a:pt x="633" y="1059"/>
                </a:cubicBezTo>
                <a:cubicBezTo>
                  <a:pt x="618" y="1027"/>
                  <a:pt x="618" y="1027"/>
                  <a:pt x="618" y="1027"/>
                </a:cubicBezTo>
                <a:cubicBezTo>
                  <a:pt x="618" y="1027"/>
                  <a:pt x="630" y="1018"/>
                  <a:pt x="639" y="1016"/>
                </a:cubicBezTo>
                <a:cubicBezTo>
                  <a:pt x="643" y="1015"/>
                  <a:pt x="649" y="1016"/>
                  <a:pt x="649" y="1016"/>
                </a:cubicBezTo>
                <a:close/>
                <a:moveTo>
                  <a:pt x="724" y="963"/>
                </a:moveTo>
                <a:cubicBezTo>
                  <a:pt x="729" y="974"/>
                  <a:pt x="725" y="989"/>
                  <a:pt x="718" y="995"/>
                </a:cubicBezTo>
                <a:cubicBezTo>
                  <a:pt x="706" y="1006"/>
                  <a:pt x="687" y="1004"/>
                  <a:pt x="680" y="991"/>
                </a:cubicBezTo>
                <a:cubicBezTo>
                  <a:pt x="710" y="962"/>
                  <a:pt x="710" y="962"/>
                  <a:pt x="710" y="962"/>
                </a:cubicBezTo>
                <a:cubicBezTo>
                  <a:pt x="715" y="962"/>
                  <a:pt x="715" y="962"/>
                  <a:pt x="715" y="962"/>
                </a:cubicBezTo>
                <a:cubicBezTo>
                  <a:pt x="718" y="960"/>
                  <a:pt x="718" y="960"/>
                  <a:pt x="718" y="960"/>
                </a:cubicBezTo>
                <a:cubicBezTo>
                  <a:pt x="705" y="947"/>
                  <a:pt x="705" y="947"/>
                  <a:pt x="705" y="947"/>
                </a:cubicBezTo>
                <a:cubicBezTo>
                  <a:pt x="703" y="950"/>
                  <a:pt x="703" y="950"/>
                  <a:pt x="703" y="950"/>
                </a:cubicBezTo>
                <a:cubicBezTo>
                  <a:pt x="703" y="958"/>
                  <a:pt x="703" y="958"/>
                  <a:pt x="703" y="958"/>
                </a:cubicBezTo>
                <a:cubicBezTo>
                  <a:pt x="673" y="984"/>
                  <a:pt x="673" y="984"/>
                  <a:pt x="673" y="984"/>
                </a:cubicBezTo>
                <a:cubicBezTo>
                  <a:pt x="663" y="975"/>
                  <a:pt x="662" y="958"/>
                  <a:pt x="673" y="949"/>
                </a:cubicBezTo>
                <a:cubicBezTo>
                  <a:pt x="679" y="943"/>
                  <a:pt x="688" y="941"/>
                  <a:pt x="697" y="944"/>
                </a:cubicBezTo>
                <a:cubicBezTo>
                  <a:pt x="699" y="940"/>
                  <a:pt x="699" y="940"/>
                  <a:pt x="699" y="940"/>
                </a:cubicBezTo>
                <a:cubicBezTo>
                  <a:pt x="686" y="927"/>
                  <a:pt x="686" y="927"/>
                  <a:pt x="686" y="927"/>
                </a:cubicBezTo>
                <a:cubicBezTo>
                  <a:pt x="680" y="932"/>
                  <a:pt x="675" y="935"/>
                  <a:pt x="670" y="940"/>
                </a:cubicBezTo>
                <a:cubicBezTo>
                  <a:pt x="652" y="957"/>
                  <a:pt x="640" y="979"/>
                  <a:pt x="663" y="1003"/>
                </a:cubicBezTo>
                <a:cubicBezTo>
                  <a:pt x="684" y="1025"/>
                  <a:pt x="706" y="1020"/>
                  <a:pt x="724" y="1003"/>
                </a:cubicBezTo>
                <a:cubicBezTo>
                  <a:pt x="733" y="995"/>
                  <a:pt x="737" y="988"/>
                  <a:pt x="739" y="975"/>
                </a:cubicBezTo>
                <a:cubicBezTo>
                  <a:pt x="727" y="961"/>
                  <a:pt x="727" y="961"/>
                  <a:pt x="727" y="961"/>
                </a:cubicBezTo>
                <a:lnTo>
                  <a:pt x="724" y="963"/>
                </a:lnTo>
                <a:close/>
                <a:moveTo>
                  <a:pt x="567" y="1040"/>
                </a:moveTo>
                <a:cubicBezTo>
                  <a:pt x="562" y="1042"/>
                  <a:pt x="560" y="1048"/>
                  <a:pt x="562" y="1052"/>
                </a:cubicBezTo>
                <a:cubicBezTo>
                  <a:pt x="564" y="1057"/>
                  <a:pt x="570" y="1059"/>
                  <a:pt x="575" y="1057"/>
                </a:cubicBezTo>
                <a:cubicBezTo>
                  <a:pt x="579" y="1055"/>
                  <a:pt x="581" y="1049"/>
                  <a:pt x="579" y="1044"/>
                </a:cubicBezTo>
                <a:cubicBezTo>
                  <a:pt x="577" y="1040"/>
                  <a:pt x="572" y="1038"/>
                  <a:pt x="567" y="1040"/>
                </a:cubicBezTo>
                <a:close/>
                <a:moveTo>
                  <a:pt x="215" y="1018"/>
                </a:moveTo>
                <a:cubicBezTo>
                  <a:pt x="199" y="1032"/>
                  <a:pt x="178" y="1032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cubicBezTo>
                  <a:pt x="146" y="1003"/>
                  <a:pt x="146" y="982"/>
                  <a:pt x="159" y="965"/>
                </a:cubicBezTo>
                <a:cubicBezTo>
                  <a:pt x="166" y="955"/>
                  <a:pt x="177" y="948"/>
                  <a:pt x="189" y="947"/>
                </a:cubicBezTo>
                <a:cubicBezTo>
                  <a:pt x="201" y="946"/>
                  <a:pt x="211" y="948"/>
                  <a:pt x="219" y="955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2" y="958"/>
                  <a:pt x="222" y="958"/>
                  <a:pt x="222" y="958"/>
                </a:cubicBezTo>
                <a:cubicBezTo>
                  <a:pt x="230" y="966"/>
                  <a:pt x="232" y="976"/>
                  <a:pt x="231" y="987"/>
                </a:cubicBezTo>
                <a:cubicBezTo>
                  <a:pt x="231" y="999"/>
                  <a:pt x="225" y="1010"/>
                  <a:pt x="215" y="1018"/>
                </a:cubicBezTo>
                <a:close/>
                <a:moveTo>
                  <a:pt x="205" y="1002"/>
                </a:moveTo>
                <a:cubicBezTo>
                  <a:pt x="209" y="998"/>
                  <a:pt x="226" y="977"/>
                  <a:pt x="213" y="964"/>
                </a:cubicBezTo>
                <a:cubicBezTo>
                  <a:pt x="211" y="962"/>
                  <a:pt x="211" y="962"/>
                  <a:pt x="211" y="962"/>
                </a:cubicBezTo>
                <a:cubicBezTo>
                  <a:pt x="198" y="950"/>
                  <a:pt x="181" y="968"/>
                  <a:pt x="176" y="973"/>
                </a:cubicBezTo>
                <a:cubicBezTo>
                  <a:pt x="171" y="978"/>
                  <a:pt x="163" y="990"/>
                  <a:pt x="163" y="999"/>
                </a:cubicBezTo>
                <a:cubicBezTo>
                  <a:pt x="164" y="1003"/>
                  <a:pt x="165" y="1006"/>
                  <a:pt x="169" y="1009"/>
                </a:cubicBezTo>
                <a:cubicBezTo>
                  <a:pt x="170" y="1010"/>
                  <a:pt x="170" y="1010"/>
                  <a:pt x="170" y="1010"/>
                </a:cubicBezTo>
                <a:cubicBezTo>
                  <a:pt x="173" y="1014"/>
                  <a:pt x="177" y="1015"/>
                  <a:pt x="182" y="1015"/>
                </a:cubicBezTo>
                <a:cubicBezTo>
                  <a:pt x="192" y="1015"/>
                  <a:pt x="202" y="1005"/>
                  <a:pt x="205" y="1002"/>
                </a:cubicBezTo>
                <a:close/>
                <a:moveTo>
                  <a:pt x="542" y="1070"/>
                </a:moveTo>
                <a:cubicBezTo>
                  <a:pt x="543" y="1082"/>
                  <a:pt x="532" y="1093"/>
                  <a:pt x="523" y="1095"/>
                </a:cubicBezTo>
                <a:cubicBezTo>
                  <a:pt x="508" y="1098"/>
                  <a:pt x="493" y="1087"/>
                  <a:pt x="492" y="1072"/>
                </a:cubicBezTo>
                <a:cubicBezTo>
                  <a:pt x="531" y="1063"/>
                  <a:pt x="531" y="1063"/>
                  <a:pt x="531" y="1063"/>
                </a:cubicBezTo>
                <a:cubicBezTo>
                  <a:pt x="535" y="1066"/>
                  <a:pt x="535" y="1066"/>
                  <a:pt x="535" y="1066"/>
                </a:cubicBezTo>
                <a:cubicBezTo>
                  <a:pt x="539" y="1065"/>
                  <a:pt x="539" y="1065"/>
                  <a:pt x="539" y="1065"/>
                </a:cubicBezTo>
                <a:cubicBezTo>
                  <a:pt x="534" y="1047"/>
                  <a:pt x="534" y="1047"/>
                  <a:pt x="534" y="1047"/>
                </a:cubicBezTo>
                <a:cubicBezTo>
                  <a:pt x="530" y="1048"/>
                  <a:pt x="530" y="1048"/>
                  <a:pt x="530" y="1048"/>
                </a:cubicBezTo>
                <a:cubicBezTo>
                  <a:pt x="527" y="1055"/>
                  <a:pt x="527" y="1055"/>
                  <a:pt x="527" y="1055"/>
                </a:cubicBezTo>
                <a:cubicBezTo>
                  <a:pt x="488" y="1063"/>
                  <a:pt x="488" y="1063"/>
                  <a:pt x="488" y="1063"/>
                </a:cubicBezTo>
                <a:cubicBezTo>
                  <a:pt x="484" y="1051"/>
                  <a:pt x="492" y="1035"/>
                  <a:pt x="505" y="1032"/>
                </a:cubicBezTo>
                <a:cubicBezTo>
                  <a:pt x="514" y="1030"/>
                  <a:pt x="523" y="1032"/>
                  <a:pt x="528" y="1039"/>
                </a:cubicBezTo>
                <a:cubicBezTo>
                  <a:pt x="532" y="1037"/>
                  <a:pt x="532" y="1037"/>
                  <a:pt x="532" y="1037"/>
                </a:cubicBezTo>
                <a:cubicBezTo>
                  <a:pt x="527" y="1020"/>
                  <a:pt x="527" y="1020"/>
                  <a:pt x="527" y="1020"/>
                </a:cubicBezTo>
                <a:cubicBezTo>
                  <a:pt x="520" y="1021"/>
                  <a:pt x="515" y="1021"/>
                  <a:pt x="507" y="1023"/>
                </a:cubicBezTo>
                <a:cubicBezTo>
                  <a:pt x="483" y="1030"/>
                  <a:pt x="462" y="1043"/>
                  <a:pt x="473" y="1075"/>
                </a:cubicBezTo>
                <a:cubicBezTo>
                  <a:pt x="480" y="1104"/>
                  <a:pt x="501" y="1110"/>
                  <a:pt x="524" y="1105"/>
                </a:cubicBezTo>
                <a:cubicBezTo>
                  <a:pt x="537" y="1102"/>
                  <a:pt x="544" y="1097"/>
                  <a:pt x="551" y="1088"/>
                </a:cubicBezTo>
                <a:cubicBezTo>
                  <a:pt x="545" y="1070"/>
                  <a:pt x="545" y="1070"/>
                  <a:pt x="545" y="1070"/>
                </a:cubicBezTo>
                <a:lnTo>
                  <a:pt x="542" y="1070"/>
                </a:lnTo>
                <a:close/>
                <a:moveTo>
                  <a:pt x="784" y="907"/>
                </a:moveTo>
                <a:cubicBezTo>
                  <a:pt x="784" y="907"/>
                  <a:pt x="786" y="916"/>
                  <a:pt x="785" y="921"/>
                </a:cubicBezTo>
                <a:cubicBezTo>
                  <a:pt x="783" y="932"/>
                  <a:pt x="768" y="946"/>
                  <a:pt x="768" y="946"/>
                </a:cubicBezTo>
                <a:cubicBezTo>
                  <a:pt x="716" y="903"/>
                  <a:pt x="716" y="903"/>
                  <a:pt x="716" y="903"/>
                </a:cubicBezTo>
                <a:cubicBezTo>
                  <a:pt x="718" y="897"/>
                  <a:pt x="718" y="897"/>
                  <a:pt x="718" y="897"/>
                </a:cubicBezTo>
                <a:cubicBezTo>
                  <a:pt x="714" y="894"/>
                  <a:pt x="714" y="894"/>
                  <a:pt x="714" y="894"/>
                </a:cubicBezTo>
                <a:cubicBezTo>
                  <a:pt x="696" y="917"/>
                  <a:pt x="696" y="917"/>
                  <a:pt x="696" y="917"/>
                </a:cubicBezTo>
                <a:cubicBezTo>
                  <a:pt x="701" y="920"/>
                  <a:pt x="701" y="920"/>
                  <a:pt x="701" y="920"/>
                </a:cubicBezTo>
                <a:cubicBezTo>
                  <a:pt x="706" y="917"/>
                  <a:pt x="706" y="917"/>
                  <a:pt x="706" y="917"/>
                </a:cubicBezTo>
                <a:cubicBezTo>
                  <a:pt x="757" y="959"/>
                  <a:pt x="757" y="959"/>
                  <a:pt x="757" y="959"/>
                </a:cubicBezTo>
                <a:cubicBezTo>
                  <a:pt x="756" y="965"/>
                  <a:pt x="756" y="965"/>
                  <a:pt x="756" y="965"/>
                </a:cubicBezTo>
                <a:cubicBezTo>
                  <a:pt x="758" y="969"/>
                  <a:pt x="758" y="969"/>
                  <a:pt x="758" y="969"/>
                </a:cubicBezTo>
                <a:cubicBezTo>
                  <a:pt x="798" y="923"/>
                  <a:pt x="798" y="923"/>
                  <a:pt x="798" y="923"/>
                </a:cubicBezTo>
                <a:cubicBezTo>
                  <a:pt x="789" y="901"/>
                  <a:pt x="789" y="901"/>
                  <a:pt x="789" y="901"/>
                </a:cubicBezTo>
                <a:lnTo>
                  <a:pt x="784" y="907"/>
                </a:lnTo>
                <a:close/>
                <a:moveTo>
                  <a:pt x="632" y="683"/>
                </a:moveTo>
                <a:cubicBezTo>
                  <a:pt x="576" y="822"/>
                  <a:pt x="503" y="948"/>
                  <a:pt x="464" y="990"/>
                </a:cubicBezTo>
                <a:cubicBezTo>
                  <a:pt x="455" y="999"/>
                  <a:pt x="447" y="1007"/>
                  <a:pt x="435" y="1007"/>
                </a:cubicBezTo>
                <a:cubicBezTo>
                  <a:pt x="435" y="1007"/>
                  <a:pt x="434" y="1007"/>
                  <a:pt x="434" y="1007"/>
                </a:cubicBezTo>
                <a:cubicBezTo>
                  <a:pt x="434" y="1007"/>
                  <a:pt x="434" y="1007"/>
                  <a:pt x="434" y="1007"/>
                </a:cubicBezTo>
                <a:cubicBezTo>
                  <a:pt x="434" y="1007"/>
                  <a:pt x="433" y="1007"/>
                  <a:pt x="433" y="1007"/>
                </a:cubicBezTo>
                <a:cubicBezTo>
                  <a:pt x="421" y="1007"/>
                  <a:pt x="414" y="999"/>
                  <a:pt x="405" y="990"/>
                </a:cubicBezTo>
                <a:cubicBezTo>
                  <a:pt x="367" y="948"/>
                  <a:pt x="294" y="822"/>
                  <a:pt x="238" y="683"/>
                </a:cubicBezTo>
                <a:cubicBezTo>
                  <a:pt x="202" y="591"/>
                  <a:pt x="165" y="473"/>
                  <a:pt x="165" y="372"/>
                </a:cubicBezTo>
                <a:cubicBezTo>
                  <a:pt x="165" y="340"/>
                  <a:pt x="168" y="310"/>
                  <a:pt x="177" y="282"/>
                </a:cubicBezTo>
                <a:cubicBezTo>
                  <a:pt x="181" y="272"/>
                  <a:pt x="181" y="272"/>
                  <a:pt x="181" y="272"/>
                </a:cubicBezTo>
                <a:cubicBezTo>
                  <a:pt x="255" y="272"/>
                  <a:pt x="255" y="272"/>
                  <a:pt x="255" y="272"/>
                </a:cubicBezTo>
                <a:cubicBezTo>
                  <a:pt x="255" y="204"/>
                  <a:pt x="255" y="204"/>
                  <a:pt x="255" y="204"/>
                </a:cubicBezTo>
                <a:cubicBezTo>
                  <a:pt x="255" y="185"/>
                  <a:pt x="264" y="165"/>
                  <a:pt x="289" y="157"/>
                </a:cubicBezTo>
                <a:cubicBezTo>
                  <a:pt x="307" y="135"/>
                  <a:pt x="332" y="117"/>
                  <a:pt x="361" y="105"/>
                </a:cubicBezTo>
                <a:cubicBezTo>
                  <a:pt x="361" y="42"/>
                  <a:pt x="361" y="42"/>
                  <a:pt x="361" y="42"/>
                </a:cubicBezTo>
                <a:cubicBezTo>
                  <a:pt x="361" y="42"/>
                  <a:pt x="391" y="42"/>
                  <a:pt x="403" y="42"/>
                </a:cubicBezTo>
                <a:cubicBezTo>
                  <a:pt x="403" y="30"/>
                  <a:pt x="403" y="0"/>
                  <a:pt x="403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66" y="0"/>
                  <a:pt x="466" y="0"/>
                  <a:pt x="466" y="0"/>
                </a:cubicBezTo>
                <a:cubicBezTo>
                  <a:pt x="466" y="0"/>
                  <a:pt x="466" y="30"/>
                  <a:pt x="466" y="42"/>
                </a:cubicBezTo>
                <a:cubicBezTo>
                  <a:pt x="478" y="42"/>
                  <a:pt x="509" y="42"/>
                  <a:pt x="509" y="42"/>
                </a:cubicBezTo>
                <a:cubicBezTo>
                  <a:pt x="509" y="105"/>
                  <a:pt x="509" y="105"/>
                  <a:pt x="509" y="105"/>
                </a:cubicBezTo>
                <a:cubicBezTo>
                  <a:pt x="537" y="117"/>
                  <a:pt x="562" y="135"/>
                  <a:pt x="580" y="157"/>
                </a:cubicBezTo>
                <a:cubicBezTo>
                  <a:pt x="606" y="165"/>
                  <a:pt x="615" y="185"/>
                  <a:pt x="615" y="204"/>
                </a:cubicBezTo>
                <a:cubicBezTo>
                  <a:pt x="615" y="272"/>
                  <a:pt x="615" y="272"/>
                  <a:pt x="615" y="272"/>
                </a:cubicBezTo>
                <a:cubicBezTo>
                  <a:pt x="690" y="272"/>
                  <a:pt x="690" y="272"/>
                  <a:pt x="690" y="272"/>
                </a:cubicBezTo>
                <a:cubicBezTo>
                  <a:pt x="693" y="282"/>
                  <a:pt x="693" y="282"/>
                  <a:pt x="693" y="282"/>
                </a:cubicBezTo>
                <a:cubicBezTo>
                  <a:pt x="702" y="310"/>
                  <a:pt x="706" y="340"/>
                  <a:pt x="706" y="372"/>
                </a:cubicBezTo>
                <a:cubicBezTo>
                  <a:pt x="706" y="473"/>
                  <a:pt x="669" y="591"/>
                  <a:pt x="632" y="683"/>
                </a:cubicBezTo>
                <a:close/>
                <a:moveTo>
                  <a:pt x="662" y="488"/>
                </a:moveTo>
                <a:cubicBezTo>
                  <a:pt x="629" y="483"/>
                  <a:pt x="549" y="470"/>
                  <a:pt x="493" y="461"/>
                </a:cubicBezTo>
                <a:cubicBezTo>
                  <a:pt x="651" y="534"/>
                  <a:pt x="651" y="534"/>
                  <a:pt x="651" y="534"/>
                </a:cubicBezTo>
                <a:cubicBezTo>
                  <a:pt x="655" y="518"/>
                  <a:pt x="659" y="503"/>
                  <a:pt x="662" y="488"/>
                </a:cubicBezTo>
                <a:close/>
                <a:moveTo>
                  <a:pt x="478" y="487"/>
                </a:moveTo>
                <a:cubicBezTo>
                  <a:pt x="509" y="534"/>
                  <a:pt x="509" y="534"/>
                  <a:pt x="509" y="534"/>
                </a:cubicBezTo>
                <a:cubicBezTo>
                  <a:pt x="578" y="534"/>
                  <a:pt x="578" y="534"/>
                  <a:pt x="578" y="534"/>
                </a:cubicBezTo>
                <a:lnTo>
                  <a:pt x="478" y="487"/>
                </a:lnTo>
                <a:close/>
                <a:moveTo>
                  <a:pt x="556" y="183"/>
                </a:moveTo>
                <a:cubicBezTo>
                  <a:pt x="535" y="183"/>
                  <a:pt x="526" y="186"/>
                  <a:pt x="522" y="189"/>
                </a:cubicBezTo>
                <a:cubicBezTo>
                  <a:pt x="521" y="190"/>
                  <a:pt x="519" y="192"/>
                  <a:pt x="519" y="201"/>
                </a:cubicBezTo>
                <a:cubicBezTo>
                  <a:pt x="519" y="201"/>
                  <a:pt x="519" y="247"/>
                  <a:pt x="519" y="272"/>
                </a:cubicBezTo>
                <a:cubicBezTo>
                  <a:pt x="586" y="272"/>
                  <a:pt x="586" y="272"/>
                  <a:pt x="586" y="272"/>
                </a:cubicBezTo>
                <a:cubicBezTo>
                  <a:pt x="586" y="248"/>
                  <a:pt x="586" y="204"/>
                  <a:pt x="586" y="204"/>
                </a:cubicBezTo>
                <a:cubicBezTo>
                  <a:pt x="586" y="195"/>
                  <a:pt x="582" y="183"/>
                  <a:pt x="556" y="183"/>
                </a:cubicBezTo>
                <a:close/>
                <a:moveTo>
                  <a:pt x="466" y="122"/>
                </a:moveTo>
                <a:cubicBezTo>
                  <a:pt x="466" y="126"/>
                  <a:pt x="466" y="129"/>
                  <a:pt x="466" y="132"/>
                </a:cubicBezTo>
                <a:cubicBezTo>
                  <a:pt x="484" y="138"/>
                  <a:pt x="499" y="148"/>
                  <a:pt x="508" y="163"/>
                </a:cubicBezTo>
                <a:cubicBezTo>
                  <a:pt x="517" y="158"/>
                  <a:pt x="527" y="156"/>
                  <a:pt x="537" y="155"/>
                </a:cubicBezTo>
                <a:cubicBezTo>
                  <a:pt x="517" y="139"/>
                  <a:pt x="492" y="128"/>
                  <a:pt x="466" y="122"/>
                </a:cubicBezTo>
                <a:close/>
                <a:moveTo>
                  <a:pt x="434" y="157"/>
                </a:moveTo>
                <a:cubicBezTo>
                  <a:pt x="434" y="157"/>
                  <a:pt x="434" y="157"/>
                  <a:pt x="434" y="157"/>
                </a:cubicBezTo>
                <a:cubicBezTo>
                  <a:pt x="394" y="157"/>
                  <a:pt x="380" y="180"/>
                  <a:pt x="380" y="201"/>
                </a:cubicBezTo>
                <a:cubicBezTo>
                  <a:pt x="380" y="272"/>
                  <a:pt x="380" y="272"/>
                  <a:pt x="380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89" y="272"/>
                  <a:pt x="489" y="272"/>
                  <a:pt x="489" y="272"/>
                </a:cubicBezTo>
                <a:cubicBezTo>
                  <a:pt x="489" y="201"/>
                  <a:pt x="489" y="201"/>
                  <a:pt x="489" y="201"/>
                </a:cubicBezTo>
                <a:cubicBezTo>
                  <a:pt x="489" y="180"/>
                  <a:pt x="475" y="157"/>
                  <a:pt x="434" y="157"/>
                </a:cubicBezTo>
                <a:close/>
                <a:moveTo>
                  <a:pt x="384" y="84"/>
                </a:moveTo>
                <a:cubicBezTo>
                  <a:pt x="395" y="84"/>
                  <a:pt x="425" y="84"/>
                  <a:pt x="425" y="84"/>
                </a:cubicBezTo>
                <a:cubicBezTo>
                  <a:pt x="425" y="84"/>
                  <a:pt x="425" y="114"/>
                  <a:pt x="425" y="126"/>
                </a:cubicBezTo>
                <a:cubicBezTo>
                  <a:pt x="429" y="126"/>
                  <a:pt x="432" y="126"/>
                  <a:pt x="434" y="126"/>
                </a:cubicBezTo>
                <a:cubicBezTo>
                  <a:pt x="434" y="126"/>
                  <a:pt x="434" y="126"/>
                  <a:pt x="434" y="126"/>
                </a:cubicBezTo>
                <a:cubicBezTo>
                  <a:pt x="437" y="126"/>
                  <a:pt x="440" y="126"/>
                  <a:pt x="443" y="126"/>
                </a:cubicBezTo>
                <a:cubicBezTo>
                  <a:pt x="443" y="114"/>
                  <a:pt x="443" y="84"/>
                  <a:pt x="443" y="84"/>
                </a:cubicBezTo>
                <a:cubicBezTo>
                  <a:pt x="443" y="84"/>
                  <a:pt x="474" y="84"/>
                  <a:pt x="486" y="84"/>
                </a:cubicBezTo>
                <a:cubicBezTo>
                  <a:pt x="486" y="76"/>
                  <a:pt x="486" y="72"/>
                  <a:pt x="486" y="65"/>
                </a:cubicBezTo>
                <a:cubicBezTo>
                  <a:pt x="474" y="65"/>
                  <a:pt x="443" y="65"/>
                  <a:pt x="443" y="65"/>
                </a:cubicBezTo>
                <a:cubicBezTo>
                  <a:pt x="443" y="65"/>
                  <a:pt x="443" y="35"/>
                  <a:pt x="443" y="23"/>
                </a:cubicBezTo>
                <a:cubicBezTo>
                  <a:pt x="440" y="23"/>
                  <a:pt x="437" y="23"/>
                  <a:pt x="434" y="23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2" y="23"/>
                  <a:pt x="429" y="23"/>
                  <a:pt x="425" y="23"/>
                </a:cubicBezTo>
                <a:cubicBezTo>
                  <a:pt x="425" y="35"/>
                  <a:pt x="425" y="65"/>
                  <a:pt x="425" y="65"/>
                </a:cubicBezTo>
                <a:cubicBezTo>
                  <a:pt x="425" y="65"/>
                  <a:pt x="395" y="65"/>
                  <a:pt x="384" y="65"/>
                </a:cubicBezTo>
                <a:cubicBezTo>
                  <a:pt x="384" y="72"/>
                  <a:pt x="384" y="76"/>
                  <a:pt x="384" y="84"/>
                </a:cubicBezTo>
                <a:close/>
                <a:moveTo>
                  <a:pt x="332" y="155"/>
                </a:moveTo>
                <a:cubicBezTo>
                  <a:pt x="343" y="156"/>
                  <a:pt x="353" y="158"/>
                  <a:pt x="361" y="163"/>
                </a:cubicBezTo>
                <a:cubicBezTo>
                  <a:pt x="371" y="148"/>
                  <a:pt x="385" y="138"/>
                  <a:pt x="403" y="132"/>
                </a:cubicBezTo>
                <a:cubicBezTo>
                  <a:pt x="403" y="129"/>
                  <a:pt x="403" y="126"/>
                  <a:pt x="403" y="122"/>
                </a:cubicBezTo>
                <a:cubicBezTo>
                  <a:pt x="377" y="128"/>
                  <a:pt x="352" y="139"/>
                  <a:pt x="332" y="155"/>
                </a:cubicBezTo>
                <a:close/>
                <a:moveTo>
                  <a:pt x="284" y="272"/>
                </a:moveTo>
                <a:cubicBezTo>
                  <a:pt x="351" y="272"/>
                  <a:pt x="351" y="272"/>
                  <a:pt x="351" y="272"/>
                </a:cubicBezTo>
                <a:cubicBezTo>
                  <a:pt x="351" y="247"/>
                  <a:pt x="351" y="201"/>
                  <a:pt x="351" y="201"/>
                </a:cubicBezTo>
                <a:cubicBezTo>
                  <a:pt x="351" y="192"/>
                  <a:pt x="348" y="190"/>
                  <a:pt x="347" y="189"/>
                </a:cubicBezTo>
                <a:cubicBezTo>
                  <a:pt x="343" y="186"/>
                  <a:pt x="335" y="183"/>
                  <a:pt x="313" y="183"/>
                </a:cubicBezTo>
                <a:cubicBezTo>
                  <a:pt x="287" y="183"/>
                  <a:pt x="284" y="195"/>
                  <a:pt x="284" y="204"/>
                </a:cubicBezTo>
                <a:cubicBezTo>
                  <a:pt x="284" y="204"/>
                  <a:pt x="284" y="248"/>
                  <a:pt x="284" y="272"/>
                </a:cubicBezTo>
                <a:close/>
                <a:moveTo>
                  <a:pt x="199" y="316"/>
                </a:moveTo>
                <a:cubicBezTo>
                  <a:pt x="307" y="316"/>
                  <a:pt x="307" y="316"/>
                  <a:pt x="307" y="316"/>
                </a:cubicBezTo>
                <a:cubicBezTo>
                  <a:pt x="354" y="316"/>
                  <a:pt x="374" y="327"/>
                  <a:pt x="374" y="354"/>
                </a:cubicBezTo>
                <a:cubicBezTo>
                  <a:pt x="374" y="363"/>
                  <a:pt x="369" y="372"/>
                  <a:pt x="361" y="378"/>
                </a:cubicBezTo>
                <a:cubicBezTo>
                  <a:pt x="367" y="380"/>
                  <a:pt x="389" y="388"/>
                  <a:pt x="392" y="390"/>
                </a:cubicBezTo>
                <a:cubicBezTo>
                  <a:pt x="399" y="386"/>
                  <a:pt x="402" y="376"/>
                  <a:pt x="399" y="371"/>
                </a:cubicBezTo>
                <a:cubicBezTo>
                  <a:pt x="397" y="369"/>
                  <a:pt x="396" y="367"/>
                  <a:pt x="392" y="365"/>
                </a:cubicBezTo>
                <a:cubicBezTo>
                  <a:pt x="389" y="364"/>
                  <a:pt x="383" y="364"/>
                  <a:pt x="383" y="364"/>
                </a:cubicBezTo>
                <a:cubicBezTo>
                  <a:pt x="383" y="352"/>
                  <a:pt x="383" y="352"/>
                  <a:pt x="383" y="352"/>
                </a:cubicBezTo>
                <a:cubicBezTo>
                  <a:pt x="383" y="341"/>
                  <a:pt x="391" y="333"/>
                  <a:pt x="403" y="329"/>
                </a:cubicBezTo>
                <a:cubicBezTo>
                  <a:pt x="404" y="329"/>
                  <a:pt x="404" y="329"/>
                  <a:pt x="404" y="328"/>
                </a:cubicBezTo>
                <a:cubicBezTo>
                  <a:pt x="411" y="323"/>
                  <a:pt x="420" y="319"/>
                  <a:pt x="433" y="318"/>
                </a:cubicBezTo>
                <a:cubicBezTo>
                  <a:pt x="463" y="319"/>
                  <a:pt x="474" y="336"/>
                  <a:pt x="474" y="353"/>
                </a:cubicBezTo>
                <a:cubicBezTo>
                  <a:pt x="474" y="363"/>
                  <a:pt x="469" y="371"/>
                  <a:pt x="467" y="374"/>
                </a:cubicBezTo>
                <a:cubicBezTo>
                  <a:pt x="468" y="382"/>
                  <a:pt x="473" y="387"/>
                  <a:pt x="476" y="390"/>
                </a:cubicBezTo>
                <a:cubicBezTo>
                  <a:pt x="479" y="388"/>
                  <a:pt x="501" y="380"/>
                  <a:pt x="507" y="378"/>
                </a:cubicBezTo>
                <a:cubicBezTo>
                  <a:pt x="499" y="372"/>
                  <a:pt x="494" y="363"/>
                  <a:pt x="494" y="354"/>
                </a:cubicBezTo>
                <a:cubicBezTo>
                  <a:pt x="494" y="327"/>
                  <a:pt x="514" y="316"/>
                  <a:pt x="561" y="316"/>
                </a:cubicBezTo>
                <a:cubicBezTo>
                  <a:pt x="671" y="316"/>
                  <a:pt x="671" y="316"/>
                  <a:pt x="671" y="316"/>
                </a:cubicBezTo>
                <a:cubicBezTo>
                  <a:pt x="670" y="311"/>
                  <a:pt x="669" y="306"/>
                  <a:pt x="668" y="302"/>
                </a:cubicBezTo>
                <a:cubicBezTo>
                  <a:pt x="658" y="302"/>
                  <a:pt x="546" y="302"/>
                  <a:pt x="434" y="302"/>
                </a:cubicBezTo>
                <a:cubicBezTo>
                  <a:pt x="434" y="302"/>
                  <a:pt x="434" y="302"/>
                  <a:pt x="434" y="302"/>
                </a:cubicBezTo>
                <a:cubicBezTo>
                  <a:pt x="323" y="302"/>
                  <a:pt x="213" y="302"/>
                  <a:pt x="202" y="302"/>
                </a:cubicBezTo>
                <a:cubicBezTo>
                  <a:pt x="201" y="306"/>
                  <a:pt x="200" y="311"/>
                  <a:pt x="199" y="316"/>
                </a:cubicBezTo>
                <a:close/>
                <a:moveTo>
                  <a:pt x="202" y="459"/>
                </a:moveTo>
                <a:cubicBezTo>
                  <a:pt x="389" y="430"/>
                  <a:pt x="389" y="430"/>
                  <a:pt x="389" y="430"/>
                </a:cubicBezTo>
                <a:cubicBezTo>
                  <a:pt x="387" y="435"/>
                  <a:pt x="385" y="442"/>
                  <a:pt x="385" y="448"/>
                </a:cubicBezTo>
                <a:cubicBezTo>
                  <a:pt x="385" y="475"/>
                  <a:pt x="406" y="497"/>
                  <a:pt x="433" y="497"/>
                </a:cubicBezTo>
                <a:cubicBezTo>
                  <a:pt x="433" y="497"/>
                  <a:pt x="433" y="497"/>
                  <a:pt x="434" y="497"/>
                </a:cubicBezTo>
                <a:cubicBezTo>
                  <a:pt x="434" y="497"/>
                  <a:pt x="434" y="497"/>
                  <a:pt x="434" y="497"/>
                </a:cubicBezTo>
                <a:cubicBezTo>
                  <a:pt x="435" y="497"/>
                  <a:pt x="435" y="497"/>
                  <a:pt x="436" y="497"/>
                </a:cubicBezTo>
                <a:cubicBezTo>
                  <a:pt x="463" y="497"/>
                  <a:pt x="484" y="475"/>
                  <a:pt x="484" y="448"/>
                </a:cubicBezTo>
                <a:cubicBezTo>
                  <a:pt x="484" y="442"/>
                  <a:pt x="483" y="435"/>
                  <a:pt x="481" y="430"/>
                </a:cubicBezTo>
                <a:cubicBezTo>
                  <a:pt x="668" y="459"/>
                  <a:pt x="668" y="459"/>
                  <a:pt x="668" y="459"/>
                </a:cubicBezTo>
                <a:cubicBezTo>
                  <a:pt x="673" y="427"/>
                  <a:pt x="676" y="398"/>
                  <a:pt x="676" y="372"/>
                </a:cubicBezTo>
                <a:cubicBezTo>
                  <a:pt x="676" y="362"/>
                  <a:pt x="676" y="353"/>
                  <a:pt x="675" y="344"/>
                </a:cubicBezTo>
                <a:cubicBezTo>
                  <a:pt x="561" y="344"/>
                  <a:pt x="561" y="344"/>
                  <a:pt x="561" y="344"/>
                </a:cubicBezTo>
                <a:cubicBezTo>
                  <a:pt x="531" y="344"/>
                  <a:pt x="528" y="347"/>
                  <a:pt x="527" y="349"/>
                </a:cubicBezTo>
                <a:cubicBezTo>
                  <a:pt x="524" y="351"/>
                  <a:pt x="524" y="356"/>
                  <a:pt x="527" y="358"/>
                </a:cubicBezTo>
                <a:cubicBezTo>
                  <a:pt x="534" y="362"/>
                  <a:pt x="544" y="367"/>
                  <a:pt x="544" y="382"/>
                </a:cubicBezTo>
                <a:cubicBezTo>
                  <a:pt x="544" y="382"/>
                  <a:pt x="544" y="383"/>
                  <a:pt x="544" y="383"/>
                </a:cubicBezTo>
                <a:cubicBezTo>
                  <a:pt x="544" y="395"/>
                  <a:pt x="533" y="399"/>
                  <a:pt x="508" y="410"/>
                </a:cubicBezTo>
                <a:cubicBezTo>
                  <a:pt x="500" y="412"/>
                  <a:pt x="474" y="422"/>
                  <a:pt x="474" y="422"/>
                </a:cubicBezTo>
                <a:cubicBezTo>
                  <a:pt x="468" y="419"/>
                  <a:pt x="468" y="419"/>
                  <a:pt x="468" y="419"/>
                </a:cubicBezTo>
                <a:cubicBezTo>
                  <a:pt x="460" y="415"/>
                  <a:pt x="441" y="402"/>
                  <a:pt x="441" y="380"/>
                </a:cubicBezTo>
                <a:cubicBezTo>
                  <a:pt x="441" y="368"/>
                  <a:pt x="447" y="366"/>
                  <a:pt x="447" y="357"/>
                </a:cubicBezTo>
                <a:cubicBezTo>
                  <a:pt x="447" y="350"/>
                  <a:pt x="442" y="344"/>
                  <a:pt x="434" y="344"/>
                </a:cubicBezTo>
                <a:cubicBezTo>
                  <a:pt x="434" y="344"/>
                  <a:pt x="433" y="344"/>
                  <a:pt x="433" y="344"/>
                </a:cubicBezTo>
                <a:cubicBezTo>
                  <a:pt x="432" y="344"/>
                  <a:pt x="432" y="344"/>
                  <a:pt x="431" y="344"/>
                </a:cubicBezTo>
                <a:cubicBezTo>
                  <a:pt x="431" y="344"/>
                  <a:pt x="431" y="344"/>
                  <a:pt x="431" y="344"/>
                </a:cubicBezTo>
                <a:cubicBezTo>
                  <a:pt x="416" y="345"/>
                  <a:pt x="414" y="356"/>
                  <a:pt x="414" y="356"/>
                </a:cubicBezTo>
                <a:cubicBezTo>
                  <a:pt x="414" y="356"/>
                  <a:pt x="419" y="358"/>
                  <a:pt x="423" y="365"/>
                </a:cubicBezTo>
                <a:cubicBezTo>
                  <a:pt x="423" y="365"/>
                  <a:pt x="423" y="365"/>
                  <a:pt x="423" y="365"/>
                </a:cubicBezTo>
                <a:cubicBezTo>
                  <a:pt x="424" y="368"/>
                  <a:pt x="425" y="370"/>
                  <a:pt x="426" y="373"/>
                </a:cubicBezTo>
                <a:cubicBezTo>
                  <a:pt x="426" y="375"/>
                  <a:pt x="427" y="377"/>
                  <a:pt x="427" y="380"/>
                </a:cubicBezTo>
                <a:cubicBezTo>
                  <a:pt x="427" y="402"/>
                  <a:pt x="408" y="415"/>
                  <a:pt x="399" y="419"/>
                </a:cubicBezTo>
                <a:cubicBezTo>
                  <a:pt x="393" y="422"/>
                  <a:pt x="393" y="422"/>
                  <a:pt x="393" y="422"/>
                </a:cubicBezTo>
                <a:cubicBezTo>
                  <a:pt x="393" y="422"/>
                  <a:pt x="368" y="412"/>
                  <a:pt x="360" y="410"/>
                </a:cubicBezTo>
                <a:cubicBezTo>
                  <a:pt x="335" y="399"/>
                  <a:pt x="324" y="395"/>
                  <a:pt x="324" y="383"/>
                </a:cubicBezTo>
                <a:cubicBezTo>
                  <a:pt x="324" y="383"/>
                  <a:pt x="324" y="382"/>
                  <a:pt x="324" y="382"/>
                </a:cubicBezTo>
                <a:cubicBezTo>
                  <a:pt x="324" y="367"/>
                  <a:pt x="335" y="362"/>
                  <a:pt x="341" y="358"/>
                </a:cubicBezTo>
                <a:cubicBezTo>
                  <a:pt x="344" y="356"/>
                  <a:pt x="344" y="351"/>
                  <a:pt x="341" y="349"/>
                </a:cubicBezTo>
                <a:cubicBezTo>
                  <a:pt x="340" y="347"/>
                  <a:pt x="338" y="344"/>
                  <a:pt x="307" y="344"/>
                </a:cubicBezTo>
                <a:cubicBezTo>
                  <a:pt x="195" y="344"/>
                  <a:pt x="195" y="344"/>
                  <a:pt x="195" y="344"/>
                </a:cubicBezTo>
                <a:cubicBezTo>
                  <a:pt x="195" y="353"/>
                  <a:pt x="194" y="362"/>
                  <a:pt x="194" y="372"/>
                </a:cubicBezTo>
                <a:cubicBezTo>
                  <a:pt x="194" y="398"/>
                  <a:pt x="197" y="427"/>
                  <a:pt x="202" y="459"/>
                </a:cubicBezTo>
                <a:close/>
                <a:moveTo>
                  <a:pt x="449" y="497"/>
                </a:moveTo>
                <a:cubicBezTo>
                  <a:pt x="449" y="534"/>
                  <a:pt x="449" y="534"/>
                  <a:pt x="449" y="534"/>
                </a:cubicBezTo>
                <a:cubicBezTo>
                  <a:pt x="474" y="534"/>
                  <a:pt x="474" y="534"/>
                  <a:pt x="474" y="534"/>
                </a:cubicBezTo>
                <a:lnTo>
                  <a:pt x="449" y="497"/>
                </a:lnTo>
                <a:close/>
                <a:moveTo>
                  <a:pt x="395" y="534"/>
                </a:moveTo>
                <a:cubicBezTo>
                  <a:pt x="419" y="534"/>
                  <a:pt x="419" y="534"/>
                  <a:pt x="419" y="534"/>
                </a:cubicBezTo>
                <a:cubicBezTo>
                  <a:pt x="419" y="497"/>
                  <a:pt x="419" y="497"/>
                  <a:pt x="419" y="497"/>
                </a:cubicBezTo>
                <a:lnTo>
                  <a:pt x="395" y="534"/>
                </a:lnTo>
                <a:close/>
                <a:moveTo>
                  <a:pt x="292" y="534"/>
                </a:moveTo>
                <a:cubicBezTo>
                  <a:pt x="360" y="534"/>
                  <a:pt x="360" y="534"/>
                  <a:pt x="360" y="534"/>
                </a:cubicBezTo>
                <a:cubicBezTo>
                  <a:pt x="391" y="487"/>
                  <a:pt x="391" y="487"/>
                  <a:pt x="391" y="487"/>
                </a:cubicBezTo>
                <a:lnTo>
                  <a:pt x="292" y="534"/>
                </a:lnTo>
                <a:close/>
                <a:moveTo>
                  <a:pt x="219" y="534"/>
                </a:moveTo>
                <a:cubicBezTo>
                  <a:pt x="376" y="461"/>
                  <a:pt x="376" y="461"/>
                  <a:pt x="376" y="461"/>
                </a:cubicBezTo>
                <a:cubicBezTo>
                  <a:pt x="321" y="470"/>
                  <a:pt x="241" y="483"/>
                  <a:pt x="208" y="488"/>
                </a:cubicBezTo>
                <a:cubicBezTo>
                  <a:pt x="211" y="503"/>
                  <a:pt x="215" y="518"/>
                  <a:pt x="219" y="534"/>
                </a:cubicBezTo>
                <a:close/>
                <a:moveTo>
                  <a:pt x="250" y="631"/>
                </a:moveTo>
                <a:cubicBezTo>
                  <a:pt x="276" y="631"/>
                  <a:pt x="350" y="631"/>
                  <a:pt x="370" y="631"/>
                </a:cubicBezTo>
                <a:cubicBezTo>
                  <a:pt x="370" y="617"/>
                  <a:pt x="370" y="583"/>
                  <a:pt x="370" y="563"/>
                </a:cubicBezTo>
                <a:cubicBezTo>
                  <a:pt x="228" y="563"/>
                  <a:pt x="228" y="563"/>
                  <a:pt x="228" y="563"/>
                </a:cubicBezTo>
                <a:cubicBezTo>
                  <a:pt x="234" y="585"/>
                  <a:pt x="241" y="608"/>
                  <a:pt x="250" y="631"/>
                </a:cubicBezTo>
                <a:close/>
                <a:moveTo>
                  <a:pt x="370" y="758"/>
                </a:moveTo>
                <a:cubicBezTo>
                  <a:pt x="356" y="758"/>
                  <a:pt x="325" y="758"/>
                  <a:pt x="302" y="758"/>
                </a:cubicBezTo>
                <a:cubicBezTo>
                  <a:pt x="325" y="806"/>
                  <a:pt x="348" y="850"/>
                  <a:pt x="370" y="886"/>
                </a:cubicBezTo>
                <a:cubicBezTo>
                  <a:pt x="370" y="839"/>
                  <a:pt x="370" y="774"/>
                  <a:pt x="370" y="758"/>
                </a:cubicBezTo>
                <a:close/>
                <a:moveTo>
                  <a:pt x="567" y="758"/>
                </a:moveTo>
                <a:cubicBezTo>
                  <a:pt x="545" y="758"/>
                  <a:pt x="513" y="758"/>
                  <a:pt x="500" y="758"/>
                </a:cubicBezTo>
                <a:cubicBezTo>
                  <a:pt x="500" y="774"/>
                  <a:pt x="500" y="839"/>
                  <a:pt x="500" y="886"/>
                </a:cubicBezTo>
                <a:cubicBezTo>
                  <a:pt x="521" y="850"/>
                  <a:pt x="544" y="806"/>
                  <a:pt x="567" y="758"/>
                </a:cubicBezTo>
                <a:close/>
                <a:moveTo>
                  <a:pt x="609" y="661"/>
                </a:moveTo>
                <a:cubicBezTo>
                  <a:pt x="470" y="661"/>
                  <a:pt x="470" y="661"/>
                  <a:pt x="470" y="661"/>
                </a:cubicBezTo>
                <a:cubicBezTo>
                  <a:pt x="470" y="563"/>
                  <a:pt x="470" y="563"/>
                  <a:pt x="470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398" y="563"/>
                  <a:pt x="398" y="563"/>
                  <a:pt x="398" y="563"/>
                </a:cubicBezTo>
                <a:cubicBezTo>
                  <a:pt x="398" y="661"/>
                  <a:pt x="398" y="661"/>
                  <a:pt x="398" y="661"/>
                </a:cubicBezTo>
                <a:cubicBezTo>
                  <a:pt x="261" y="661"/>
                  <a:pt x="261" y="661"/>
                  <a:pt x="261" y="661"/>
                </a:cubicBezTo>
                <a:cubicBezTo>
                  <a:pt x="263" y="664"/>
                  <a:pt x="264" y="668"/>
                  <a:pt x="266" y="672"/>
                </a:cubicBezTo>
                <a:cubicBezTo>
                  <a:pt x="273" y="691"/>
                  <a:pt x="281" y="710"/>
                  <a:pt x="290" y="729"/>
                </a:cubicBezTo>
                <a:cubicBezTo>
                  <a:pt x="384" y="729"/>
                  <a:pt x="384" y="729"/>
                  <a:pt x="384" y="729"/>
                </a:cubicBezTo>
                <a:cubicBezTo>
                  <a:pt x="398" y="729"/>
                  <a:pt x="398" y="729"/>
                  <a:pt x="398" y="729"/>
                </a:cubicBezTo>
                <a:cubicBezTo>
                  <a:pt x="398" y="933"/>
                  <a:pt x="398" y="933"/>
                  <a:pt x="398" y="933"/>
                </a:cubicBezTo>
                <a:cubicBezTo>
                  <a:pt x="409" y="948"/>
                  <a:pt x="418" y="961"/>
                  <a:pt x="426" y="969"/>
                </a:cubicBezTo>
                <a:cubicBezTo>
                  <a:pt x="429" y="972"/>
                  <a:pt x="432" y="975"/>
                  <a:pt x="434" y="977"/>
                </a:cubicBezTo>
                <a:cubicBezTo>
                  <a:pt x="436" y="975"/>
                  <a:pt x="440" y="972"/>
                  <a:pt x="442" y="969"/>
                </a:cubicBezTo>
                <a:cubicBezTo>
                  <a:pt x="450" y="961"/>
                  <a:pt x="460" y="948"/>
                  <a:pt x="470" y="933"/>
                </a:cubicBezTo>
                <a:cubicBezTo>
                  <a:pt x="470" y="729"/>
                  <a:pt x="470" y="729"/>
                  <a:pt x="470" y="729"/>
                </a:cubicBezTo>
                <a:cubicBezTo>
                  <a:pt x="485" y="729"/>
                  <a:pt x="485" y="729"/>
                  <a:pt x="485" y="729"/>
                </a:cubicBezTo>
                <a:cubicBezTo>
                  <a:pt x="580" y="729"/>
                  <a:pt x="580" y="729"/>
                  <a:pt x="580" y="729"/>
                </a:cubicBezTo>
                <a:cubicBezTo>
                  <a:pt x="588" y="710"/>
                  <a:pt x="597" y="691"/>
                  <a:pt x="604" y="672"/>
                </a:cubicBezTo>
                <a:cubicBezTo>
                  <a:pt x="606" y="668"/>
                  <a:pt x="608" y="664"/>
                  <a:pt x="609" y="661"/>
                </a:cubicBezTo>
                <a:close/>
                <a:moveTo>
                  <a:pt x="620" y="631"/>
                </a:moveTo>
                <a:cubicBezTo>
                  <a:pt x="629" y="608"/>
                  <a:pt x="636" y="585"/>
                  <a:pt x="643" y="563"/>
                </a:cubicBezTo>
                <a:cubicBezTo>
                  <a:pt x="500" y="563"/>
                  <a:pt x="500" y="563"/>
                  <a:pt x="500" y="563"/>
                </a:cubicBezTo>
                <a:cubicBezTo>
                  <a:pt x="500" y="583"/>
                  <a:pt x="500" y="617"/>
                  <a:pt x="500" y="631"/>
                </a:cubicBezTo>
                <a:cubicBezTo>
                  <a:pt x="519" y="631"/>
                  <a:pt x="594" y="631"/>
                  <a:pt x="620" y="631"/>
                </a:cubicBezTo>
                <a:close/>
                <a:moveTo>
                  <a:pt x="299" y="1007"/>
                </a:moveTo>
                <a:cubicBezTo>
                  <a:pt x="300" y="1009"/>
                  <a:pt x="300" y="1009"/>
                  <a:pt x="300" y="1009"/>
                </a:cubicBezTo>
                <a:cubicBezTo>
                  <a:pt x="272" y="1042"/>
                  <a:pt x="272" y="1042"/>
                  <a:pt x="272" y="1042"/>
                </a:cubicBezTo>
                <a:cubicBezTo>
                  <a:pt x="274" y="992"/>
                  <a:pt x="274" y="992"/>
                  <a:pt x="274" y="992"/>
                </a:cubicBezTo>
                <a:cubicBezTo>
                  <a:pt x="261" y="987"/>
                  <a:pt x="261" y="987"/>
                  <a:pt x="261" y="987"/>
                </a:cubicBezTo>
                <a:cubicBezTo>
                  <a:pt x="257" y="991"/>
                  <a:pt x="257" y="991"/>
                  <a:pt x="257" y="991"/>
                </a:cubicBezTo>
                <a:cubicBezTo>
                  <a:pt x="259" y="996"/>
                  <a:pt x="259" y="996"/>
                  <a:pt x="259" y="996"/>
                </a:cubicBezTo>
                <a:cubicBezTo>
                  <a:pt x="216" y="1045"/>
                  <a:pt x="216" y="1045"/>
                  <a:pt x="216" y="1045"/>
                </a:cubicBezTo>
                <a:cubicBezTo>
                  <a:pt x="210" y="1045"/>
                  <a:pt x="210" y="1045"/>
                  <a:pt x="210" y="1045"/>
                </a:cubicBezTo>
                <a:cubicBezTo>
                  <a:pt x="208" y="1049"/>
                  <a:pt x="208" y="1049"/>
                  <a:pt x="208" y="1049"/>
                </a:cubicBezTo>
                <a:cubicBezTo>
                  <a:pt x="226" y="1060"/>
                  <a:pt x="226" y="1060"/>
                  <a:pt x="226" y="1060"/>
                </a:cubicBezTo>
                <a:cubicBezTo>
                  <a:pt x="227" y="1057"/>
                  <a:pt x="227" y="1057"/>
                  <a:pt x="227" y="1057"/>
                </a:cubicBezTo>
                <a:cubicBezTo>
                  <a:pt x="224" y="1052"/>
                  <a:pt x="224" y="1052"/>
                  <a:pt x="224" y="1052"/>
                </a:cubicBezTo>
                <a:cubicBezTo>
                  <a:pt x="257" y="1012"/>
                  <a:pt x="257" y="1012"/>
                  <a:pt x="257" y="1012"/>
                </a:cubicBezTo>
                <a:cubicBezTo>
                  <a:pt x="251" y="1073"/>
                  <a:pt x="251" y="1073"/>
                  <a:pt x="251" y="1073"/>
                </a:cubicBezTo>
                <a:cubicBezTo>
                  <a:pt x="260" y="1076"/>
                  <a:pt x="260" y="1076"/>
                  <a:pt x="260" y="1076"/>
                </a:cubicBezTo>
                <a:cubicBezTo>
                  <a:pt x="300" y="1027"/>
                  <a:pt x="300" y="1027"/>
                  <a:pt x="300" y="1027"/>
                </a:cubicBezTo>
                <a:cubicBezTo>
                  <a:pt x="294" y="1080"/>
                  <a:pt x="294" y="1080"/>
                  <a:pt x="294" y="1080"/>
                </a:cubicBezTo>
                <a:cubicBezTo>
                  <a:pt x="290" y="1081"/>
                  <a:pt x="290" y="1081"/>
                  <a:pt x="290" y="1081"/>
                </a:cubicBezTo>
                <a:cubicBezTo>
                  <a:pt x="288" y="1086"/>
                  <a:pt x="288" y="1086"/>
                  <a:pt x="288" y="1086"/>
                </a:cubicBezTo>
                <a:cubicBezTo>
                  <a:pt x="311" y="1096"/>
                  <a:pt x="311" y="1096"/>
                  <a:pt x="311" y="1096"/>
                </a:cubicBezTo>
                <a:cubicBezTo>
                  <a:pt x="313" y="1092"/>
                  <a:pt x="313" y="1092"/>
                  <a:pt x="313" y="1092"/>
                </a:cubicBezTo>
                <a:cubicBezTo>
                  <a:pt x="308" y="1086"/>
                  <a:pt x="308" y="1086"/>
                  <a:pt x="308" y="1086"/>
                </a:cubicBezTo>
                <a:cubicBezTo>
                  <a:pt x="317" y="1019"/>
                  <a:pt x="317" y="1019"/>
                  <a:pt x="317" y="1019"/>
                </a:cubicBezTo>
                <a:cubicBezTo>
                  <a:pt x="320" y="1018"/>
                  <a:pt x="320" y="1018"/>
                  <a:pt x="320" y="1018"/>
                </a:cubicBezTo>
                <a:cubicBezTo>
                  <a:pt x="320" y="1013"/>
                  <a:pt x="320" y="1013"/>
                  <a:pt x="320" y="1013"/>
                </a:cubicBezTo>
                <a:cubicBezTo>
                  <a:pt x="301" y="1005"/>
                  <a:pt x="301" y="1005"/>
                  <a:pt x="301" y="1005"/>
                </a:cubicBezTo>
                <a:lnTo>
                  <a:pt x="299" y="1007"/>
                </a:lnTo>
                <a:close/>
                <a:moveTo>
                  <a:pt x="344" y="1027"/>
                </a:moveTo>
                <a:cubicBezTo>
                  <a:pt x="351" y="1031"/>
                  <a:pt x="351" y="1031"/>
                  <a:pt x="351" y="1031"/>
                </a:cubicBezTo>
                <a:cubicBezTo>
                  <a:pt x="338" y="1095"/>
                  <a:pt x="338" y="1095"/>
                  <a:pt x="338" y="1095"/>
                </a:cubicBezTo>
                <a:cubicBezTo>
                  <a:pt x="331" y="1097"/>
                  <a:pt x="331" y="1097"/>
                  <a:pt x="331" y="1097"/>
                </a:cubicBezTo>
                <a:cubicBezTo>
                  <a:pt x="329" y="1100"/>
                  <a:pt x="329" y="1100"/>
                  <a:pt x="329" y="1100"/>
                </a:cubicBezTo>
                <a:cubicBezTo>
                  <a:pt x="357" y="1107"/>
                  <a:pt x="357" y="1107"/>
                  <a:pt x="357" y="1107"/>
                </a:cubicBezTo>
                <a:cubicBezTo>
                  <a:pt x="357" y="1103"/>
                  <a:pt x="357" y="1103"/>
                  <a:pt x="357" y="1103"/>
                </a:cubicBezTo>
                <a:cubicBezTo>
                  <a:pt x="351" y="1099"/>
                  <a:pt x="351" y="1099"/>
                  <a:pt x="351" y="1099"/>
                </a:cubicBezTo>
                <a:cubicBezTo>
                  <a:pt x="364" y="1033"/>
                  <a:pt x="364" y="1033"/>
                  <a:pt x="364" y="1033"/>
                </a:cubicBezTo>
                <a:cubicBezTo>
                  <a:pt x="371" y="1033"/>
                  <a:pt x="371" y="1033"/>
                  <a:pt x="371" y="1033"/>
                </a:cubicBezTo>
                <a:cubicBezTo>
                  <a:pt x="371" y="1027"/>
                  <a:pt x="371" y="1027"/>
                  <a:pt x="371" y="1027"/>
                </a:cubicBezTo>
                <a:cubicBezTo>
                  <a:pt x="345" y="1022"/>
                  <a:pt x="345" y="1022"/>
                  <a:pt x="345" y="1022"/>
                </a:cubicBezTo>
                <a:lnTo>
                  <a:pt x="344" y="1027"/>
                </a:lnTo>
                <a:close/>
                <a:moveTo>
                  <a:pt x="831" y="783"/>
                </a:moveTo>
                <a:cubicBezTo>
                  <a:pt x="828" y="786"/>
                  <a:pt x="828" y="786"/>
                  <a:pt x="828" y="786"/>
                </a:cubicBezTo>
                <a:cubicBezTo>
                  <a:pt x="837" y="795"/>
                  <a:pt x="839" y="808"/>
                  <a:pt x="835" y="817"/>
                </a:cubicBezTo>
                <a:cubicBezTo>
                  <a:pt x="828" y="830"/>
                  <a:pt x="803" y="834"/>
                  <a:pt x="791" y="825"/>
                </a:cubicBezTo>
                <a:cubicBezTo>
                  <a:pt x="779" y="816"/>
                  <a:pt x="769" y="804"/>
                  <a:pt x="775" y="792"/>
                </a:cubicBezTo>
                <a:cubicBezTo>
                  <a:pt x="779" y="784"/>
                  <a:pt x="786" y="779"/>
                  <a:pt x="795" y="779"/>
                </a:cubicBezTo>
                <a:cubicBezTo>
                  <a:pt x="796" y="774"/>
                  <a:pt x="796" y="774"/>
                  <a:pt x="796" y="774"/>
                </a:cubicBezTo>
                <a:cubicBezTo>
                  <a:pt x="779" y="768"/>
                  <a:pt x="779" y="768"/>
                  <a:pt x="779" y="768"/>
                </a:cubicBezTo>
                <a:cubicBezTo>
                  <a:pt x="775" y="774"/>
                  <a:pt x="772" y="778"/>
                  <a:pt x="769" y="785"/>
                </a:cubicBezTo>
                <a:cubicBezTo>
                  <a:pt x="759" y="809"/>
                  <a:pt x="755" y="834"/>
                  <a:pt x="785" y="847"/>
                </a:cubicBezTo>
                <a:cubicBezTo>
                  <a:pt x="816" y="860"/>
                  <a:pt x="833" y="845"/>
                  <a:pt x="844" y="823"/>
                </a:cubicBezTo>
                <a:cubicBezTo>
                  <a:pt x="849" y="812"/>
                  <a:pt x="850" y="803"/>
                  <a:pt x="847" y="790"/>
                </a:cubicBezTo>
                <a:lnTo>
                  <a:pt x="831" y="783"/>
                </a:lnTo>
                <a:close/>
                <a:moveTo>
                  <a:pt x="453" y="1036"/>
                </a:moveTo>
                <a:cubicBezTo>
                  <a:pt x="453" y="1033"/>
                  <a:pt x="453" y="1033"/>
                  <a:pt x="453" y="1033"/>
                </a:cubicBezTo>
                <a:cubicBezTo>
                  <a:pt x="436" y="1033"/>
                  <a:pt x="436" y="1033"/>
                  <a:pt x="436" y="1033"/>
                </a:cubicBezTo>
                <a:cubicBezTo>
                  <a:pt x="436" y="1037"/>
                  <a:pt x="436" y="1037"/>
                  <a:pt x="436" y="1037"/>
                </a:cubicBezTo>
                <a:cubicBezTo>
                  <a:pt x="440" y="1040"/>
                  <a:pt x="440" y="1040"/>
                  <a:pt x="440" y="1040"/>
                </a:cubicBezTo>
                <a:cubicBezTo>
                  <a:pt x="445" y="1086"/>
                  <a:pt x="445" y="1086"/>
                  <a:pt x="445" y="1086"/>
                </a:cubicBezTo>
                <a:cubicBezTo>
                  <a:pt x="401" y="1031"/>
                  <a:pt x="401" y="1031"/>
                  <a:pt x="401" y="1031"/>
                </a:cubicBezTo>
                <a:cubicBezTo>
                  <a:pt x="386" y="1029"/>
                  <a:pt x="386" y="1029"/>
                  <a:pt x="386" y="1029"/>
                </a:cubicBezTo>
                <a:cubicBezTo>
                  <a:pt x="387" y="1034"/>
                  <a:pt x="387" y="1034"/>
                  <a:pt x="387" y="1034"/>
                </a:cubicBezTo>
                <a:cubicBezTo>
                  <a:pt x="389" y="1038"/>
                  <a:pt x="389" y="1038"/>
                  <a:pt x="389" y="1038"/>
                </a:cubicBezTo>
                <a:cubicBezTo>
                  <a:pt x="384" y="1103"/>
                  <a:pt x="384" y="1103"/>
                  <a:pt x="384" y="1103"/>
                </a:cubicBezTo>
                <a:cubicBezTo>
                  <a:pt x="379" y="1106"/>
                  <a:pt x="379" y="1106"/>
                  <a:pt x="379" y="1106"/>
                </a:cubicBezTo>
                <a:cubicBezTo>
                  <a:pt x="379" y="1110"/>
                  <a:pt x="379" y="1110"/>
                  <a:pt x="379" y="1110"/>
                </a:cubicBezTo>
                <a:cubicBezTo>
                  <a:pt x="400" y="1111"/>
                  <a:pt x="400" y="1111"/>
                  <a:pt x="400" y="1111"/>
                </a:cubicBezTo>
                <a:cubicBezTo>
                  <a:pt x="401" y="1105"/>
                  <a:pt x="401" y="1105"/>
                  <a:pt x="401" y="1105"/>
                </a:cubicBezTo>
                <a:cubicBezTo>
                  <a:pt x="397" y="1100"/>
                  <a:pt x="397" y="1100"/>
                  <a:pt x="397" y="1100"/>
                </a:cubicBezTo>
                <a:cubicBezTo>
                  <a:pt x="400" y="1055"/>
                  <a:pt x="400" y="1055"/>
                  <a:pt x="400" y="1055"/>
                </a:cubicBezTo>
                <a:cubicBezTo>
                  <a:pt x="446" y="1113"/>
                  <a:pt x="446" y="1113"/>
                  <a:pt x="446" y="1113"/>
                </a:cubicBezTo>
                <a:cubicBezTo>
                  <a:pt x="456" y="1113"/>
                  <a:pt x="456" y="1113"/>
                  <a:pt x="456" y="1113"/>
                </a:cubicBezTo>
                <a:cubicBezTo>
                  <a:pt x="450" y="1040"/>
                  <a:pt x="450" y="1040"/>
                  <a:pt x="450" y="1040"/>
                </a:cubicBezTo>
                <a:lnTo>
                  <a:pt x="453" y="1036"/>
                </a:lnTo>
                <a:close/>
                <a:moveTo>
                  <a:pt x="811" y="883"/>
                </a:moveTo>
                <a:cubicBezTo>
                  <a:pt x="749" y="849"/>
                  <a:pt x="749" y="849"/>
                  <a:pt x="749" y="849"/>
                </a:cubicBezTo>
                <a:cubicBezTo>
                  <a:pt x="750" y="845"/>
                  <a:pt x="750" y="845"/>
                  <a:pt x="750" y="845"/>
                </a:cubicBezTo>
                <a:cubicBezTo>
                  <a:pt x="745" y="842"/>
                  <a:pt x="745" y="842"/>
                  <a:pt x="745" y="842"/>
                </a:cubicBezTo>
                <a:cubicBezTo>
                  <a:pt x="736" y="865"/>
                  <a:pt x="736" y="865"/>
                  <a:pt x="736" y="865"/>
                </a:cubicBezTo>
                <a:cubicBezTo>
                  <a:pt x="739" y="867"/>
                  <a:pt x="739" y="867"/>
                  <a:pt x="739" y="867"/>
                </a:cubicBezTo>
                <a:cubicBezTo>
                  <a:pt x="745" y="864"/>
                  <a:pt x="745" y="864"/>
                  <a:pt x="745" y="864"/>
                </a:cubicBezTo>
                <a:cubicBezTo>
                  <a:pt x="802" y="896"/>
                  <a:pt x="802" y="896"/>
                  <a:pt x="802" y="896"/>
                </a:cubicBezTo>
                <a:cubicBezTo>
                  <a:pt x="803" y="902"/>
                  <a:pt x="803" y="902"/>
                  <a:pt x="803" y="902"/>
                </a:cubicBezTo>
                <a:cubicBezTo>
                  <a:pt x="805" y="905"/>
                  <a:pt x="805" y="905"/>
                  <a:pt x="805" y="905"/>
                </a:cubicBezTo>
                <a:cubicBezTo>
                  <a:pt x="820" y="880"/>
                  <a:pt x="820" y="880"/>
                  <a:pt x="820" y="880"/>
                </a:cubicBezTo>
                <a:cubicBezTo>
                  <a:pt x="817" y="879"/>
                  <a:pt x="817" y="879"/>
                  <a:pt x="817" y="879"/>
                </a:cubicBezTo>
                <a:lnTo>
                  <a:pt x="811" y="8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747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vlak 1"/>
          <p:cNvSpPr>
            <a:spLocks noSelect="1"/>
          </p:cNvSpPr>
          <p:nvPr userDrawn="1"/>
        </p:nvSpPr>
        <p:spPr>
          <a:xfrm>
            <a:off x="864000" y="1484784"/>
            <a:ext cx="10440000" cy="4716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rame content 2 (JU-Free)"/>
          <p:cNvSpPr>
            <a:spLocks noGrp="1"/>
          </p:cNvSpPr>
          <p:nvPr>
            <p:ph idx="1" hasCustomPrompt="1"/>
          </p:nvPr>
        </p:nvSpPr>
        <p:spPr bwMode="gray">
          <a:xfrm>
            <a:off x="1066027" y="1773930"/>
            <a:ext cx="10062000" cy="42120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6pPr>
              <a:defRPr/>
            </a:lvl6pPr>
            <a:lvl7pPr>
              <a:defRPr/>
            </a:lvl7pPr>
          </a:lstStyle>
          <a:p>
            <a:pPr lvl="0"/>
            <a:r>
              <a:rPr lang="en-GB" dirty="0"/>
              <a:t>[Text 2-columns]</a:t>
            </a:r>
          </a:p>
          <a:p>
            <a:pPr lvl="0"/>
            <a:r>
              <a:rPr lang="en-GB" dirty="0"/>
              <a:t>JU-LEVEL1=List 1st level</a:t>
            </a:r>
          </a:p>
          <a:p>
            <a:pPr lvl="1"/>
            <a:r>
              <a:rPr lang="en-GB" dirty="0"/>
              <a:t>JU-LEVEL2=</a:t>
            </a:r>
            <a:r>
              <a:rPr lang="en-GB" noProof="1"/>
              <a:t>List 2nd level</a:t>
            </a:r>
            <a:endParaRPr lang="en-GB" dirty="0"/>
          </a:p>
          <a:p>
            <a:pPr lvl="2"/>
            <a:r>
              <a:rPr lang="en-GB" dirty="0"/>
              <a:t>JU-LEVEL3=</a:t>
            </a:r>
            <a:r>
              <a:rPr lang="en-GB" noProof="1"/>
              <a:t>List number 1st level</a:t>
            </a:r>
            <a:endParaRPr lang="en-GB" dirty="0"/>
          </a:p>
          <a:p>
            <a:pPr lvl="3"/>
            <a:r>
              <a:rPr lang="en-GB" dirty="0"/>
              <a:t>JU-LEVEL4=Heading</a:t>
            </a:r>
          </a:p>
          <a:p>
            <a:pPr lvl="4"/>
            <a:r>
              <a:rPr lang="en-GB" dirty="0"/>
              <a:t>JU-LEVEL5=Plain text</a:t>
            </a:r>
          </a:p>
          <a:p>
            <a:pPr lvl="5"/>
            <a:r>
              <a:rPr lang="en-GB" dirty="0"/>
              <a:t>JU-LEVEL6=Indent 1st level</a:t>
            </a:r>
          </a:p>
          <a:p>
            <a:pPr lvl="6"/>
            <a:r>
              <a:rPr lang="en-GB" dirty="0"/>
              <a:t>JU-LEVEL7=Indent 2nd level</a:t>
            </a:r>
          </a:p>
          <a:p>
            <a:pPr lvl="0"/>
            <a:endParaRPr lang="en-GB" noProof="1"/>
          </a:p>
        </p:txBody>
      </p:sp>
      <p:sp>
        <p:nvSpPr>
          <p:cNvPr id="7" name="Date Placeholder 3"/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3173DE11-90EF-4400-A6F5-8A2DCCBD9698}" type="datetime4">
              <a:rPr lang="en-GB" noProof="1" smtClean="0"/>
              <a:t>20 March 2022</a:t>
            </a:fld>
            <a:endParaRPr lang="en-GB" noProof="1"/>
          </a:p>
        </p:txBody>
      </p:sp>
      <p:sp>
        <p:nvSpPr>
          <p:cNvPr id="8" name="Footer Placeholder 4"/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1"/>
              <a:t>[Voettekst]</a:t>
            </a:r>
          </a:p>
        </p:txBody>
      </p:sp>
      <p:sp>
        <p:nvSpPr>
          <p:cNvPr id="9" name="Slide Number Placeholder 5"/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noProof="1"/>
              <a:t>|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sp>
        <p:nvSpPr>
          <p:cNvPr id="2" name="Title 6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864000" y="895740"/>
            <a:ext cx="10440000" cy="28800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1"/>
              <a:t>[Title]</a:t>
            </a:r>
          </a:p>
        </p:txBody>
      </p:sp>
      <p:sp>
        <p:nvSpPr>
          <p:cNvPr id="10" name="Kopregel 7 (JU-Free)"/>
          <p:cNvSpPr>
            <a:spLocks noGrp="1"/>
          </p:cNvSpPr>
          <p:nvPr>
            <p:ph type="body" sz="quarter" idx="1002" hasCustomPrompt="1"/>
          </p:nvPr>
        </p:nvSpPr>
        <p:spPr>
          <a:xfrm>
            <a:off x="864000" y="680400"/>
            <a:ext cx="10463213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cap="all">
                <a:solidFill>
                  <a:schemeClr val="accent5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[Header line]</a:t>
            </a:r>
          </a:p>
          <a:p>
            <a:pPr lvl="0"/>
            <a:r>
              <a:rPr lang="en-GB"/>
              <a:t>JU-LEVEL1=Header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309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ed box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4"/>
          <p:cNvSpPr>
            <a:spLocks noSelect="1"/>
          </p:cNvSpPr>
          <p:nvPr userDrawn="1"/>
        </p:nvSpPr>
        <p:spPr bwMode="auto">
          <a:xfrm>
            <a:off x="4687888" y="6499226"/>
            <a:ext cx="1212850" cy="125413"/>
          </a:xfrm>
          <a:custGeom>
            <a:avLst/>
            <a:gdLst>
              <a:gd name="T0" fmla="*/ 52 w 3822"/>
              <a:gd name="T1" fmla="*/ 23 h 395"/>
              <a:gd name="T2" fmla="*/ 0 w 3822"/>
              <a:gd name="T3" fmla="*/ 301 h 395"/>
              <a:gd name="T4" fmla="*/ 80 w 3822"/>
              <a:gd name="T5" fmla="*/ 202 h 395"/>
              <a:gd name="T6" fmla="*/ 243 w 3822"/>
              <a:gd name="T7" fmla="*/ 315 h 395"/>
              <a:gd name="T8" fmla="*/ 91 w 3822"/>
              <a:gd name="T9" fmla="*/ 49 h 395"/>
              <a:gd name="T10" fmla="*/ 295 w 3822"/>
              <a:gd name="T11" fmla="*/ 130 h 395"/>
              <a:gd name="T12" fmla="*/ 280 w 3822"/>
              <a:gd name="T13" fmla="*/ 268 h 395"/>
              <a:gd name="T14" fmla="*/ 472 w 3822"/>
              <a:gd name="T15" fmla="*/ 301 h 395"/>
              <a:gd name="T16" fmla="*/ 395 w 3822"/>
              <a:gd name="T17" fmla="*/ 243 h 395"/>
              <a:gd name="T18" fmla="*/ 606 w 3822"/>
              <a:gd name="T19" fmla="*/ 31 h 395"/>
              <a:gd name="T20" fmla="*/ 627 w 3822"/>
              <a:gd name="T21" fmla="*/ 289 h 395"/>
              <a:gd name="T22" fmla="*/ 585 w 3822"/>
              <a:gd name="T23" fmla="*/ 135 h 395"/>
              <a:gd name="T24" fmla="*/ 798 w 3822"/>
              <a:gd name="T25" fmla="*/ 13 h 395"/>
              <a:gd name="T26" fmla="*/ 749 w 3822"/>
              <a:gd name="T27" fmla="*/ 284 h 395"/>
              <a:gd name="T28" fmla="*/ 886 w 3822"/>
              <a:gd name="T29" fmla="*/ 213 h 395"/>
              <a:gd name="T30" fmla="*/ 1016 w 3822"/>
              <a:gd name="T31" fmla="*/ 210 h 395"/>
              <a:gd name="T32" fmla="*/ 1340 w 3822"/>
              <a:gd name="T33" fmla="*/ 290 h 395"/>
              <a:gd name="T34" fmla="*/ 1260 w 3822"/>
              <a:gd name="T35" fmla="*/ 107 h 395"/>
              <a:gd name="T36" fmla="*/ 1349 w 3822"/>
              <a:gd name="T37" fmla="*/ 145 h 395"/>
              <a:gd name="T38" fmla="*/ 1398 w 3822"/>
              <a:gd name="T39" fmla="*/ 207 h 395"/>
              <a:gd name="T40" fmla="*/ 1568 w 3822"/>
              <a:gd name="T41" fmla="*/ 9 h 395"/>
              <a:gd name="T42" fmla="*/ 1528 w 3822"/>
              <a:gd name="T43" fmla="*/ 320 h 395"/>
              <a:gd name="T44" fmla="*/ 1662 w 3822"/>
              <a:gd name="T45" fmla="*/ 294 h 395"/>
              <a:gd name="T46" fmla="*/ 2053 w 3822"/>
              <a:gd name="T47" fmla="*/ 134 h 395"/>
              <a:gd name="T48" fmla="*/ 1800 w 3822"/>
              <a:gd name="T49" fmla="*/ 21 h 395"/>
              <a:gd name="T50" fmla="*/ 1884 w 3822"/>
              <a:gd name="T51" fmla="*/ 258 h 395"/>
              <a:gd name="T52" fmla="*/ 2036 w 3822"/>
              <a:gd name="T53" fmla="*/ 23 h 395"/>
              <a:gd name="T54" fmla="*/ 2234 w 3822"/>
              <a:gd name="T55" fmla="*/ 310 h 395"/>
              <a:gd name="T56" fmla="*/ 2179 w 3822"/>
              <a:gd name="T57" fmla="*/ 278 h 395"/>
              <a:gd name="T58" fmla="*/ 2115 w 3822"/>
              <a:gd name="T59" fmla="*/ 293 h 395"/>
              <a:gd name="T60" fmla="*/ 2172 w 3822"/>
              <a:gd name="T61" fmla="*/ 114 h 395"/>
              <a:gd name="T62" fmla="*/ 2326 w 3822"/>
              <a:gd name="T63" fmla="*/ 293 h 395"/>
              <a:gd name="T64" fmla="*/ 2425 w 3822"/>
              <a:gd name="T65" fmla="*/ 314 h 395"/>
              <a:gd name="T66" fmla="*/ 2372 w 3822"/>
              <a:gd name="T67" fmla="*/ 119 h 395"/>
              <a:gd name="T68" fmla="*/ 2476 w 3822"/>
              <a:gd name="T69" fmla="*/ 303 h 395"/>
              <a:gd name="T70" fmla="*/ 2572 w 3822"/>
              <a:gd name="T71" fmla="*/ 303 h 395"/>
              <a:gd name="T72" fmla="*/ 2595 w 3822"/>
              <a:gd name="T73" fmla="*/ 111 h 395"/>
              <a:gd name="T74" fmla="*/ 2622 w 3822"/>
              <a:gd name="T75" fmla="*/ 221 h 395"/>
              <a:gd name="T76" fmla="*/ 2699 w 3822"/>
              <a:gd name="T77" fmla="*/ 111 h 395"/>
              <a:gd name="T78" fmla="*/ 2881 w 3822"/>
              <a:gd name="T79" fmla="*/ 262 h 395"/>
              <a:gd name="T80" fmla="*/ 2772 w 3822"/>
              <a:gd name="T81" fmla="*/ 178 h 395"/>
              <a:gd name="T82" fmla="*/ 3010 w 3822"/>
              <a:gd name="T83" fmla="*/ 242 h 395"/>
              <a:gd name="T84" fmla="*/ 2934 w 3822"/>
              <a:gd name="T85" fmla="*/ 310 h 395"/>
              <a:gd name="T86" fmla="*/ 2990 w 3822"/>
              <a:gd name="T87" fmla="*/ 107 h 395"/>
              <a:gd name="T88" fmla="*/ 3268 w 3822"/>
              <a:gd name="T89" fmla="*/ 257 h 395"/>
              <a:gd name="T90" fmla="*/ 3128 w 3822"/>
              <a:gd name="T91" fmla="*/ 171 h 395"/>
              <a:gd name="T92" fmla="*/ 3190 w 3822"/>
              <a:gd name="T93" fmla="*/ 184 h 395"/>
              <a:gd name="T94" fmla="*/ 3402 w 3822"/>
              <a:gd name="T95" fmla="*/ 315 h 395"/>
              <a:gd name="T96" fmla="*/ 3305 w 3822"/>
              <a:gd name="T97" fmla="*/ 127 h 395"/>
              <a:gd name="T98" fmla="*/ 3397 w 3822"/>
              <a:gd name="T99" fmla="*/ 293 h 395"/>
              <a:gd name="T100" fmla="*/ 3467 w 3822"/>
              <a:gd name="T101" fmla="*/ 270 h 395"/>
              <a:gd name="T102" fmla="*/ 3445 w 3822"/>
              <a:gd name="T103" fmla="*/ 111 h 395"/>
              <a:gd name="T104" fmla="*/ 3513 w 3822"/>
              <a:gd name="T105" fmla="*/ 102 h 395"/>
              <a:gd name="T106" fmla="*/ 3515 w 3822"/>
              <a:gd name="T107" fmla="*/ 158 h 395"/>
              <a:gd name="T108" fmla="*/ 3628 w 3822"/>
              <a:gd name="T109" fmla="*/ 362 h 395"/>
              <a:gd name="T110" fmla="*/ 3636 w 3822"/>
              <a:gd name="T111" fmla="*/ 139 h 395"/>
              <a:gd name="T112" fmla="*/ 3704 w 3822"/>
              <a:gd name="T113" fmla="*/ 128 h 395"/>
              <a:gd name="T114" fmla="*/ 3751 w 3822"/>
              <a:gd name="T115" fmla="*/ 111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22" h="395">
                <a:moveTo>
                  <a:pt x="245" y="293"/>
                </a:moveTo>
                <a:cubicBezTo>
                  <a:pt x="233" y="290"/>
                  <a:pt x="227" y="286"/>
                  <a:pt x="216" y="270"/>
                </a:cubicBezTo>
                <a:cubicBezTo>
                  <a:pt x="202" y="250"/>
                  <a:pt x="174" y="201"/>
                  <a:pt x="165" y="182"/>
                </a:cubicBezTo>
                <a:cubicBezTo>
                  <a:pt x="164" y="178"/>
                  <a:pt x="162" y="174"/>
                  <a:pt x="159" y="169"/>
                </a:cubicBezTo>
                <a:cubicBezTo>
                  <a:pt x="158" y="168"/>
                  <a:pt x="157" y="167"/>
                  <a:pt x="157" y="166"/>
                </a:cubicBezTo>
                <a:cubicBezTo>
                  <a:pt x="157" y="164"/>
                  <a:pt x="158" y="164"/>
                  <a:pt x="167" y="161"/>
                </a:cubicBezTo>
                <a:cubicBezTo>
                  <a:pt x="194" y="154"/>
                  <a:pt x="214" y="124"/>
                  <a:pt x="214" y="92"/>
                </a:cubicBezTo>
                <a:cubicBezTo>
                  <a:pt x="214" y="74"/>
                  <a:pt x="206" y="55"/>
                  <a:pt x="194" y="42"/>
                </a:cubicBezTo>
                <a:cubicBezTo>
                  <a:pt x="180" y="27"/>
                  <a:pt x="161" y="21"/>
                  <a:pt x="132" y="21"/>
                </a:cubicBezTo>
                <a:cubicBezTo>
                  <a:pt x="125" y="21"/>
                  <a:pt x="118" y="21"/>
                  <a:pt x="110" y="21"/>
                </a:cubicBezTo>
                <a:cubicBezTo>
                  <a:pt x="72" y="23"/>
                  <a:pt x="72" y="23"/>
                  <a:pt x="52" y="23"/>
                </a:cubicBezTo>
                <a:cubicBezTo>
                  <a:pt x="39" y="23"/>
                  <a:pt x="29" y="22"/>
                  <a:pt x="22" y="22"/>
                </a:cubicBezTo>
                <a:cubicBezTo>
                  <a:pt x="15" y="21"/>
                  <a:pt x="9" y="21"/>
                  <a:pt x="5" y="21"/>
                </a:cubicBezTo>
                <a:cubicBezTo>
                  <a:pt x="1" y="21"/>
                  <a:pt x="0" y="23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2"/>
                  <a:pt x="2" y="43"/>
                  <a:pt x="11" y="45"/>
                </a:cubicBezTo>
                <a:cubicBezTo>
                  <a:pt x="24" y="49"/>
                  <a:pt x="27" y="52"/>
                  <a:pt x="28" y="62"/>
                </a:cubicBezTo>
                <a:cubicBezTo>
                  <a:pt x="28" y="79"/>
                  <a:pt x="29" y="108"/>
                  <a:pt x="29" y="134"/>
                </a:cubicBezTo>
                <a:cubicBezTo>
                  <a:pt x="29" y="202"/>
                  <a:pt x="29" y="202"/>
                  <a:pt x="29" y="202"/>
                </a:cubicBezTo>
                <a:cubicBezTo>
                  <a:pt x="29" y="228"/>
                  <a:pt x="28" y="258"/>
                  <a:pt x="28" y="274"/>
                </a:cubicBezTo>
                <a:cubicBezTo>
                  <a:pt x="27" y="284"/>
                  <a:pt x="24" y="288"/>
                  <a:pt x="11" y="291"/>
                </a:cubicBezTo>
                <a:cubicBezTo>
                  <a:pt x="2" y="293"/>
                  <a:pt x="0" y="294"/>
                  <a:pt x="0" y="301"/>
                </a:cubicBezTo>
                <a:cubicBezTo>
                  <a:pt x="0" y="309"/>
                  <a:pt x="0" y="309"/>
                  <a:pt x="0" y="309"/>
                </a:cubicBezTo>
                <a:cubicBezTo>
                  <a:pt x="0" y="314"/>
                  <a:pt x="1" y="315"/>
                  <a:pt x="6" y="315"/>
                </a:cubicBezTo>
                <a:cubicBezTo>
                  <a:pt x="8" y="315"/>
                  <a:pt x="15" y="315"/>
                  <a:pt x="22" y="315"/>
                </a:cubicBezTo>
                <a:cubicBezTo>
                  <a:pt x="30" y="314"/>
                  <a:pt x="40" y="314"/>
                  <a:pt x="55" y="314"/>
                </a:cubicBezTo>
                <a:cubicBezTo>
                  <a:pt x="68" y="314"/>
                  <a:pt x="79" y="314"/>
                  <a:pt x="87" y="315"/>
                </a:cubicBezTo>
                <a:cubicBezTo>
                  <a:pt x="94" y="315"/>
                  <a:pt x="101" y="315"/>
                  <a:pt x="103" y="315"/>
                </a:cubicBezTo>
                <a:cubicBezTo>
                  <a:pt x="107" y="315"/>
                  <a:pt x="109" y="314"/>
                  <a:pt x="109" y="309"/>
                </a:cubicBezTo>
                <a:cubicBezTo>
                  <a:pt x="109" y="301"/>
                  <a:pt x="109" y="301"/>
                  <a:pt x="109" y="301"/>
                </a:cubicBezTo>
                <a:cubicBezTo>
                  <a:pt x="109" y="294"/>
                  <a:pt x="107" y="293"/>
                  <a:pt x="98" y="291"/>
                </a:cubicBezTo>
                <a:cubicBezTo>
                  <a:pt x="85" y="288"/>
                  <a:pt x="81" y="284"/>
                  <a:pt x="81" y="274"/>
                </a:cubicBezTo>
                <a:cubicBezTo>
                  <a:pt x="81" y="261"/>
                  <a:pt x="80" y="224"/>
                  <a:pt x="80" y="202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0" y="177"/>
                  <a:pt x="82" y="174"/>
                  <a:pt x="85" y="174"/>
                </a:cubicBezTo>
                <a:cubicBezTo>
                  <a:pt x="91" y="175"/>
                  <a:pt x="91" y="175"/>
                  <a:pt x="91" y="175"/>
                </a:cubicBezTo>
                <a:cubicBezTo>
                  <a:pt x="91" y="175"/>
                  <a:pt x="92" y="175"/>
                  <a:pt x="94" y="174"/>
                </a:cubicBezTo>
                <a:cubicBezTo>
                  <a:pt x="97" y="174"/>
                  <a:pt x="97" y="174"/>
                  <a:pt x="97" y="174"/>
                </a:cubicBezTo>
                <a:cubicBezTo>
                  <a:pt x="107" y="174"/>
                  <a:pt x="108" y="176"/>
                  <a:pt x="115" y="191"/>
                </a:cubicBezTo>
                <a:cubicBezTo>
                  <a:pt x="130" y="221"/>
                  <a:pt x="158" y="281"/>
                  <a:pt x="161" y="290"/>
                </a:cubicBezTo>
                <a:cubicBezTo>
                  <a:pt x="171" y="315"/>
                  <a:pt x="171" y="315"/>
                  <a:pt x="179" y="315"/>
                </a:cubicBezTo>
                <a:cubicBezTo>
                  <a:pt x="186" y="315"/>
                  <a:pt x="186" y="315"/>
                  <a:pt x="186" y="315"/>
                </a:cubicBezTo>
                <a:cubicBezTo>
                  <a:pt x="195" y="315"/>
                  <a:pt x="204" y="315"/>
                  <a:pt x="210" y="315"/>
                </a:cubicBezTo>
                <a:cubicBezTo>
                  <a:pt x="220" y="315"/>
                  <a:pt x="234" y="315"/>
                  <a:pt x="243" y="315"/>
                </a:cubicBezTo>
                <a:cubicBezTo>
                  <a:pt x="246" y="315"/>
                  <a:pt x="246" y="315"/>
                  <a:pt x="246" y="315"/>
                </a:cubicBezTo>
                <a:cubicBezTo>
                  <a:pt x="251" y="315"/>
                  <a:pt x="253" y="313"/>
                  <a:pt x="253" y="310"/>
                </a:cubicBezTo>
                <a:cubicBezTo>
                  <a:pt x="253" y="302"/>
                  <a:pt x="253" y="302"/>
                  <a:pt x="253" y="302"/>
                </a:cubicBezTo>
                <a:cubicBezTo>
                  <a:pt x="253" y="296"/>
                  <a:pt x="253" y="295"/>
                  <a:pt x="245" y="293"/>
                </a:cubicBezTo>
                <a:close/>
                <a:moveTo>
                  <a:pt x="89" y="150"/>
                </a:moveTo>
                <a:cubicBezTo>
                  <a:pt x="82" y="150"/>
                  <a:pt x="80" y="148"/>
                  <a:pt x="81" y="140"/>
                </a:cubicBezTo>
                <a:cubicBezTo>
                  <a:pt x="80" y="129"/>
                  <a:pt x="80" y="129"/>
                  <a:pt x="80" y="129"/>
                </a:cubicBezTo>
                <a:cubicBezTo>
                  <a:pt x="80" y="114"/>
                  <a:pt x="80" y="114"/>
                  <a:pt x="80" y="114"/>
                </a:cubicBezTo>
                <a:cubicBezTo>
                  <a:pt x="81" y="64"/>
                  <a:pt x="81" y="64"/>
                  <a:pt x="81" y="64"/>
                </a:cubicBezTo>
                <a:cubicBezTo>
                  <a:pt x="81" y="55"/>
                  <a:pt x="81" y="55"/>
                  <a:pt x="81" y="55"/>
                </a:cubicBezTo>
                <a:cubicBezTo>
                  <a:pt x="81" y="50"/>
                  <a:pt x="82" y="49"/>
                  <a:pt x="91" y="49"/>
                </a:cubicBezTo>
                <a:cubicBezTo>
                  <a:pt x="107" y="49"/>
                  <a:pt x="118" y="50"/>
                  <a:pt x="126" y="52"/>
                </a:cubicBezTo>
                <a:cubicBezTo>
                  <a:pt x="146" y="57"/>
                  <a:pt x="159" y="75"/>
                  <a:pt x="159" y="98"/>
                </a:cubicBezTo>
                <a:cubicBezTo>
                  <a:pt x="159" y="114"/>
                  <a:pt x="152" y="130"/>
                  <a:pt x="141" y="139"/>
                </a:cubicBezTo>
                <a:cubicBezTo>
                  <a:pt x="131" y="147"/>
                  <a:pt x="116" y="150"/>
                  <a:pt x="89" y="150"/>
                </a:cubicBezTo>
                <a:close/>
                <a:moveTo>
                  <a:pt x="462" y="293"/>
                </a:moveTo>
                <a:cubicBezTo>
                  <a:pt x="452" y="293"/>
                  <a:pt x="448" y="291"/>
                  <a:pt x="444" y="289"/>
                </a:cubicBezTo>
                <a:cubicBezTo>
                  <a:pt x="439" y="284"/>
                  <a:pt x="439" y="284"/>
                  <a:pt x="439" y="242"/>
                </a:cubicBezTo>
                <a:cubicBezTo>
                  <a:pt x="441" y="165"/>
                  <a:pt x="441" y="165"/>
                  <a:pt x="441" y="165"/>
                </a:cubicBezTo>
                <a:cubicBezTo>
                  <a:pt x="441" y="125"/>
                  <a:pt x="417" y="106"/>
                  <a:pt x="364" y="106"/>
                </a:cubicBezTo>
                <a:cubicBezTo>
                  <a:pt x="349" y="106"/>
                  <a:pt x="326" y="109"/>
                  <a:pt x="312" y="112"/>
                </a:cubicBezTo>
                <a:cubicBezTo>
                  <a:pt x="299" y="116"/>
                  <a:pt x="296" y="119"/>
                  <a:pt x="295" y="130"/>
                </a:cubicBezTo>
                <a:cubicBezTo>
                  <a:pt x="292" y="152"/>
                  <a:pt x="292" y="152"/>
                  <a:pt x="292" y="152"/>
                </a:cubicBezTo>
                <a:cubicBezTo>
                  <a:pt x="292" y="154"/>
                  <a:pt x="292" y="154"/>
                  <a:pt x="292" y="154"/>
                </a:cubicBezTo>
                <a:cubicBezTo>
                  <a:pt x="292" y="158"/>
                  <a:pt x="293" y="159"/>
                  <a:pt x="295" y="159"/>
                </a:cubicBezTo>
                <a:cubicBezTo>
                  <a:pt x="296" y="159"/>
                  <a:pt x="298" y="159"/>
                  <a:pt x="301" y="157"/>
                </a:cubicBezTo>
                <a:cubicBezTo>
                  <a:pt x="317" y="148"/>
                  <a:pt x="340" y="141"/>
                  <a:pt x="358" y="141"/>
                </a:cubicBezTo>
                <a:cubicBezTo>
                  <a:pt x="385" y="141"/>
                  <a:pt x="395" y="152"/>
                  <a:pt x="395" y="180"/>
                </a:cubicBezTo>
                <a:cubicBezTo>
                  <a:pt x="395" y="187"/>
                  <a:pt x="395" y="187"/>
                  <a:pt x="395" y="187"/>
                </a:cubicBezTo>
                <a:cubicBezTo>
                  <a:pt x="395" y="200"/>
                  <a:pt x="393" y="202"/>
                  <a:pt x="369" y="207"/>
                </a:cubicBezTo>
                <a:cubicBezTo>
                  <a:pt x="315" y="218"/>
                  <a:pt x="315" y="218"/>
                  <a:pt x="315" y="218"/>
                </a:cubicBezTo>
                <a:cubicBezTo>
                  <a:pt x="294" y="222"/>
                  <a:pt x="293" y="222"/>
                  <a:pt x="290" y="227"/>
                </a:cubicBezTo>
                <a:cubicBezTo>
                  <a:pt x="284" y="236"/>
                  <a:pt x="280" y="253"/>
                  <a:pt x="280" y="268"/>
                </a:cubicBezTo>
                <a:cubicBezTo>
                  <a:pt x="280" y="297"/>
                  <a:pt x="300" y="320"/>
                  <a:pt x="326" y="320"/>
                </a:cubicBezTo>
                <a:cubicBezTo>
                  <a:pt x="340" y="320"/>
                  <a:pt x="355" y="316"/>
                  <a:pt x="367" y="309"/>
                </a:cubicBezTo>
                <a:cubicBezTo>
                  <a:pt x="372" y="306"/>
                  <a:pt x="389" y="294"/>
                  <a:pt x="391" y="291"/>
                </a:cubicBezTo>
                <a:cubicBezTo>
                  <a:pt x="393" y="291"/>
                  <a:pt x="394" y="290"/>
                  <a:pt x="394" y="290"/>
                </a:cubicBezTo>
                <a:cubicBezTo>
                  <a:pt x="396" y="290"/>
                  <a:pt x="397" y="293"/>
                  <a:pt x="397" y="301"/>
                </a:cubicBezTo>
                <a:cubicBezTo>
                  <a:pt x="397" y="304"/>
                  <a:pt x="398" y="314"/>
                  <a:pt x="399" y="317"/>
                </a:cubicBezTo>
                <a:cubicBezTo>
                  <a:pt x="400" y="321"/>
                  <a:pt x="402" y="323"/>
                  <a:pt x="406" y="323"/>
                </a:cubicBezTo>
                <a:cubicBezTo>
                  <a:pt x="410" y="323"/>
                  <a:pt x="413" y="323"/>
                  <a:pt x="415" y="32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71" y="312"/>
                  <a:pt x="472" y="312"/>
                  <a:pt x="472" y="307"/>
                </a:cubicBezTo>
                <a:cubicBezTo>
                  <a:pt x="472" y="301"/>
                  <a:pt x="472" y="301"/>
                  <a:pt x="472" y="301"/>
                </a:cubicBezTo>
                <a:cubicBezTo>
                  <a:pt x="472" y="296"/>
                  <a:pt x="470" y="294"/>
                  <a:pt x="462" y="293"/>
                </a:cubicBezTo>
                <a:close/>
                <a:moveTo>
                  <a:pt x="395" y="243"/>
                </a:moveTo>
                <a:cubicBezTo>
                  <a:pt x="395" y="258"/>
                  <a:pt x="393" y="265"/>
                  <a:pt x="387" y="271"/>
                </a:cubicBezTo>
                <a:cubicBezTo>
                  <a:pt x="378" y="281"/>
                  <a:pt x="364" y="287"/>
                  <a:pt x="353" y="287"/>
                </a:cubicBezTo>
                <a:cubicBezTo>
                  <a:pt x="339" y="287"/>
                  <a:pt x="329" y="278"/>
                  <a:pt x="329" y="263"/>
                </a:cubicBezTo>
                <a:cubicBezTo>
                  <a:pt x="329" y="252"/>
                  <a:pt x="335" y="243"/>
                  <a:pt x="346" y="237"/>
                </a:cubicBezTo>
                <a:cubicBezTo>
                  <a:pt x="355" y="232"/>
                  <a:pt x="362" y="230"/>
                  <a:pt x="385" y="225"/>
                </a:cubicBezTo>
                <a:cubicBezTo>
                  <a:pt x="389" y="224"/>
                  <a:pt x="389" y="224"/>
                  <a:pt x="389" y="224"/>
                </a:cubicBezTo>
                <a:cubicBezTo>
                  <a:pt x="391" y="224"/>
                  <a:pt x="391" y="224"/>
                  <a:pt x="392" y="224"/>
                </a:cubicBezTo>
                <a:cubicBezTo>
                  <a:pt x="395" y="224"/>
                  <a:pt x="395" y="225"/>
                  <a:pt x="395" y="231"/>
                </a:cubicBezTo>
                <a:lnTo>
                  <a:pt x="395" y="243"/>
                </a:lnTo>
                <a:close/>
                <a:moveTo>
                  <a:pt x="700" y="294"/>
                </a:moveTo>
                <a:cubicBezTo>
                  <a:pt x="682" y="292"/>
                  <a:pt x="679" y="291"/>
                  <a:pt x="675" y="283"/>
                </a:cubicBezTo>
                <a:cubicBezTo>
                  <a:pt x="673" y="277"/>
                  <a:pt x="672" y="263"/>
                  <a:pt x="672" y="209"/>
                </a:cubicBezTo>
                <a:cubicBezTo>
                  <a:pt x="672" y="135"/>
                  <a:pt x="672" y="135"/>
                  <a:pt x="672" y="135"/>
                </a:cubicBezTo>
                <a:cubicBezTo>
                  <a:pt x="675" y="8"/>
                  <a:pt x="675" y="8"/>
                  <a:pt x="675" y="8"/>
                </a:cubicBezTo>
                <a:cubicBezTo>
                  <a:pt x="675" y="3"/>
                  <a:pt x="673" y="0"/>
                  <a:pt x="669" y="0"/>
                </a:cubicBezTo>
                <a:cubicBezTo>
                  <a:pt x="669" y="0"/>
                  <a:pt x="666" y="0"/>
                  <a:pt x="664" y="1"/>
                </a:cubicBezTo>
                <a:cubicBezTo>
                  <a:pt x="605" y="9"/>
                  <a:pt x="605" y="9"/>
                  <a:pt x="605" y="9"/>
                </a:cubicBezTo>
                <a:cubicBezTo>
                  <a:pt x="599" y="10"/>
                  <a:pt x="597" y="11"/>
                  <a:pt x="597" y="15"/>
                </a:cubicBezTo>
                <a:cubicBezTo>
                  <a:pt x="597" y="23"/>
                  <a:pt x="597" y="23"/>
                  <a:pt x="597" y="23"/>
                </a:cubicBezTo>
                <a:cubicBezTo>
                  <a:pt x="597" y="29"/>
                  <a:pt x="599" y="30"/>
                  <a:pt x="606" y="31"/>
                </a:cubicBezTo>
                <a:cubicBezTo>
                  <a:pt x="624" y="34"/>
                  <a:pt x="625" y="35"/>
                  <a:pt x="625" y="57"/>
                </a:cubicBezTo>
                <a:cubicBezTo>
                  <a:pt x="626" y="101"/>
                  <a:pt x="626" y="101"/>
                  <a:pt x="626" y="101"/>
                </a:cubicBezTo>
                <a:cubicBezTo>
                  <a:pt x="626" y="108"/>
                  <a:pt x="626" y="108"/>
                  <a:pt x="626" y="109"/>
                </a:cubicBezTo>
                <a:cubicBezTo>
                  <a:pt x="626" y="112"/>
                  <a:pt x="625" y="116"/>
                  <a:pt x="623" y="116"/>
                </a:cubicBezTo>
                <a:cubicBezTo>
                  <a:pt x="623" y="116"/>
                  <a:pt x="621" y="115"/>
                  <a:pt x="620" y="114"/>
                </a:cubicBezTo>
                <a:cubicBezTo>
                  <a:pt x="615" y="111"/>
                  <a:pt x="593" y="106"/>
                  <a:pt x="582" y="106"/>
                </a:cubicBezTo>
                <a:cubicBezTo>
                  <a:pt x="527" y="106"/>
                  <a:pt x="488" y="152"/>
                  <a:pt x="488" y="220"/>
                </a:cubicBezTo>
                <a:cubicBezTo>
                  <a:pt x="488" y="278"/>
                  <a:pt x="521" y="320"/>
                  <a:pt x="566" y="320"/>
                </a:cubicBezTo>
                <a:cubicBezTo>
                  <a:pt x="579" y="320"/>
                  <a:pt x="590" y="317"/>
                  <a:pt x="602" y="308"/>
                </a:cubicBezTo>
                <a:cubicBezTo>
                  <a:pt x="609" y="303"/>
                  <a:pt x="620" y="294"/>
                  <a:pt x="623" y="291"/>
                </a:cubicBezTo>
                <a:cubicBezTo>
                  <a:pt x="625" y="289"/>
                  <a:pt x="627" y="289"/>
                  <a:pt x="627" y="289"/>
                </a:cubicBezTo>
                <a:cubicBezTo>
                  <a:pt x="630" y="289"/>
                  <a:pt x="630" y="289"/>
                  <a:pt x="631" y="299"/>
                </a:cubicBezTo>
                <a:cubicBezTo>
                  <a:pt x="632" y="317"/>
                  <a:pt x="632" y="317"/>
                  <a:pt x="632" y="317"/>
                </a:cubicBezTo>
                <a:cubicBezTo>
                  <a:pt x="632" y="322"/>
                  <a:pt x="634" y="324"/>
                  <a:pt x="637" y="324"/>
                </a:cubicBezTo>
                <a:cubicBezTo>
                  <a:pt x="638" y="324"/>
                  <a:pt x="641" y="324"/>
                  <a:pt x="644" y="323"/>
                </a:cubicBezTo>
                <a:cubicBezTo>
                  <a:pt x="697" y="313"/>
                  <a:pt x="697" y="313"/>
                  <a:pt x="697" y="313"/>
                </a:cubicBezTo>
                <a:cubicBezTo>
                  <a:pt x="704" y="312"/>
                  <a:pt x="705" y="310"/>
                  <a:pt x="705" y="306"/>
                </a:cubicBezTo>
                <a:cubicBezTo>
                  <a:pt x="705" y="298"/>
                  <a:pt x="705" y="298"/>
                  <a:pt x="705" y="298"/>
                </a:cubicBezTo>
                <a:cubicBezTo>
                  <a:pt x="705" y="296"/>
                  <a:pt x="703" y="294"/>
                  <a:pt x="700" y="294"/>
                </a:cubicBezTo>
                <a:close/>
                <a:moveTo>
                  <a:pt x="585" y="285"/>
                </a:moveTo>
                <a:cubicBezTo>
                  <a:pt x="556" y="285"/>
                  <a:pt x="537" y="253"/>
                  <a:pt x="537" y="207"/>
                </a:cubicBezTo>
                <a:cubicBezTo>
                  <a:pt x="537" y="165"/>
                  <a:pt x="556" y="135"/>
                  <a:pt x="585" y="135"/>
                </a:cubicBezTo>
                <a:cubicBezTo>
                  <a:pt x="599" y="135"/>
                  <a:pt x="612" y="143"/>
                  <a:pt x="619" y="156"/>
                </a:cubicBezTo>
                <a:cubicBezTo>
                  <a:pt x="625" y="168"/>
                  <a:pt x="628" y="185"/>
                  <a:pt x="628" y="211"/>
                </a:cubicBezTo>
                <a:cubicBezTo>
                  <a:pt x="628" y="261"/>
                  <a:pt x="614" y="285"/>
                  <a:pt x="585" y="285"/>
                </a:cubicBezTo>
                <a:close/>
                <a:moveTo>
                  <a:pt x="857" y="106"/>
                </a:moveTo>
                <a:cubicBezTo>
                  <a:pt x="837" y="106"/>
                  <a:pt x="827" y="110"/>
                  <a:pt x="814" y="124"/>
                </a:cubicBezTo>
                <a:cubicBezTo>
                  <a:pt x="805" y="134"/>
                  <a:pt x="800" y="139"/>
                  <a:pt x="798" y="139"/>
                </a:cubicBezTo>
                <a:cubicBezTo>
                  <a:pt x="797" y="139"/>
                  <a:pt x="796" y="138"/>
                  <a:pt x="796" y="136"/>
                </a:cubicBezTo>
                <a:cubicBezTo>
                  <a:pt x="796" y="134"/>
                  <a:pt x="796" y="134"/>
                  <a:pt x="796" y="134"/>
                </a:cubicBezTo>
                <a:cubicBezTo>
                  <a:pt x="796" y="126"/>
                  <a:pt x="796" y="126"/>
                  <a:pt x="796" y="126"/>
                </a:cubicBezTo>
                <a:cubicBezTo>
                  <a:pt x="797" y="114"/>
                  <a:pt x="797" y="95"/>
                  <a:pt x="797" y="69"/>
                </a:cubicBezTo>
                <a:cubicBezTo>
                  <a:pt x="797" y="35"/>
                  <a:pt x="798" y="23"/>
                  <a:pt x="798" y="13"/>
                </a:cubicBezTo>
                <a:cubicBezTo>
                  <a:pt x="799" y="10"/>
                  <a:pt x="799" y="8"/>
                  <a:pt x="799" y="7"/>
                </a:cubicBezTo>
                <a:cubicBezTo>
                  <a:pt x="799" y="3"/>
                  <a:pt x="797" y="0"/>
                  <a:pt x="794" y="0"/>
                </a:cubicBezTo>
                <a:cubicBezTo>
                  <a:pt x="786" y="1"/>
                  <a:pt x="786" y="1"/>
                  <a:pt x="786" y="1"/>
                </a:cubicBezTo>
                <a:cubicBezTo>
                  <a:pt x="727" y="10"/>
                  <a:pt x="727" y="10"/>
                  <a:pt x="727" y="10"/>
                </a:cubicBezTo>
                <a:cubicBezTo>
                  <a:pt x="721" y="11"/>
                  <a:pt x="720" y="12"/>
                  <a:pt x="720" y="16"/>
                </a:cubicBezTo>
                <a:cubicBezTo>
                  <a:pt x="720" y="23"/>
                  <a:pt x="720" y="23"/>
                  <a:pt x="720" y="23"/>
                </a:cubicBezTo>
                <a:cubicBezTo>
                  <a:pt x="720" y="28"/>
                  <a:pt x="722" y="30"/>
                  <a:pt x="732" y="30"/>
                </a:cubicBezTo>
                <a:cubicBezTo>
                  <a:pt x="744" y="32"/>
                  <a:pt x="748" y="35"/>
                  <a:pt x="749" y="45"/>
                </a:cubicBezTo>
                <a:cubicBezTo>
                  <a:pt x="750" y="53"/>
                  <a:pt x="750" y="94"/>
                  <a:pt x="750" y="130"/>
                </a:cubicBezTo>
                <a:cubicBezTo>
                  <a:pt x="750" y="153"/>
                  <a:pt x="750" y="153"/>
                  <a:pt x="750" y="153"/>
                </a:cubicBezTo>
                <a:cubicBezTo>
                  <a:pt x="750" y="204"/>
                  <a:pt x="749" y="248"/>
                  <a:pt x="749" y="284"/>
                </a:cubicBezTo>
                <a:cubicBezTo>
                  <a:pt x="749" y="289"/>
                  <a:pt x="749" y="289"/>
                  <a:pt x="749" y="289"/>
                </a:cubicBezTo>
                <a:cubicBezTo>
                  <a:pt x="749" y="296"/>
                  <a:pt x="751" y="299"/>
                  <a:pt x="756" y="302"/>
                </a:cubicBezTo>
                <a:cubicBezTo>
                  <a:pt x="773" y="312"/>
                  <a:pt x="803" y="320"/>
                  <a:pt x="825" y="320"/>
                </a:cubicBezTo>
                <a:cubicBezTo>
                  <a:pt x="890" y="320"/>
                  <a:pt x="934" y="273"/>
                  <a:pt x="934" y="203"/>
                </a:cubicBezTo>
                <a:cubicBezTo>
                  <a:pt x="934" y="143"/>
                  <a:pt x="904" y="106"/>
                  <a:pt x="857" y="106"/>
                </a:cubicBezTo>
                <a:close/>
                <a:moveTo>
                  <a:pt x="831" y="293"/>
                </a:moveTo>
                <a:cubicBezTo>
                  <a:pt x="818" y="293"/>
                  <a:pt x="804" y="286"/>
                  <a:pt x="800" y="278"/>
                </a:cubicBezTo>
                <a:cubicBezTo>
                  <a:pt x="797" y="270"/>
                  <a:pt x="795" y="259"/>
                  <a:pt x="795" y="227"/>
                </a:cubicBezTo>
                <a:cubicBezTo>
                  <a:pt x="795" y="201"/>
                  <a:pt x="797" y="184"/>
                  <a:pt x="802" y="173"/>
                </a:cubicBezTo>
                <a:cubicBezTo>
                  <a:pt x="809" y="153"/>
                  <a:pt x="825" y="141"/>
                  <a:pt x="841" y="141"/>
                </a:cubicBezTo>
                <a:cubicBezTo>
                  <a:pt x="868" y="141"/>
                  <a:pt x="886" y="169"/>
                  <a:pt x="886" y="213"/>
                </a:cubicBezTo>
                <a:cubicBezTo>
                  <a:pt x="886" y="259"/>
                  <a:pt x="862" y="293"/>
                  <a:pt x="831" y="293"/>
                </a:cubicBezTo>
                <a:close/>
                <a:moveTo>
                  <a:pt x="1072" y="106"/>
                </a:moveTo>
                <a:cubicBezTo>
                  <a:pt x="1040" y="106"/>
                  <a:pt x="1016" y="116"/>
                  <a:pt x="997" y="136"/>
                </a:cubicBezTo>
                <a:cubicBezTo>
                  <a:pt x="978" y="157"/>
                  <a:pt x="967" y="186"/>
                  <a:pt x="967" y="218"/>
                </a:cubicBezTo>
                <a:cubicBezTo>
                  <a:pt x="967" y="281"/>
                  <a:pt x="1005" y="320"/>
                  <a:pt x="1064" y="320"/>
                </a:cubicBezTo>
                <a:cubicBezTo>
                  <a:pt x="1099" y="320"/>
                  <a:pt x="1127" y="308"/>
                  <a:pt x="1146" y="285"/>
                </a:cubicBezTo>
                <a:cubicBezTo>
                  <a:pt x="1162" y="265"/>
                  <a:pt x="1172" y="236"/>
                  <a:pt x="1172" y="208"/>
                </a:cubicBezTo>
                <a:cubicBezTo>
                  <a:pt x="1172" y="186"/>
                  <a:pt x="1166" y="166"/>
                  <a:pt x="1157" y="149"/>
                </a:cubicBezTo>
                <a:cubicBezTo>
                  <a:pt x="1141" y="121"/>
                  <a:pt x="1110" y="106"/>
                  <a:pt x="1072" y="106"/>
                </a:cubicBezTo>
                <a:close/>
                <a:moveTo>
                  <a:pt x="1072" y="288"/>
                </a:moveTo>
                <a:cubicBezTo>
                  <a:pt x="1039" y="288"/>
                  <a:pt x="1016" y="255"/>
                  <a:pt x="1016" y="210"/>
                </a:cubicBezTo>
                <a:cubicBezTo>
                  <a:pt x="1016" y="168"/>
                  <a:pt x="1038" y="137"/>
                  <a:pt x="1068" y="137"/>
                </a:cubicBezTo>
                <a:cubicBezTo>
                  <a:pt x="1100" y="137"/>
                  <a:pt x="1123" y="170"/>
                  <a:pt x="1123" y="217"/>
                </a:cubicBezTo>
                <a:cubicBezTo>
                  <a:pt x="1123" y="257"/>
                  <a:pt x="1101" y="288"/>
                  <a:pt x="1072" y="288"/>
                </a:cubicBezTo>
                <a:close/>
                <a:moveTo>
                  <a:pt x="1429" y="300"/>
                </a:moveTo>
                <a:cubicBezTo>
                  <a:pt x="1429" y="305"/>
                  <a:pt x="1429" y="305"/>
                  <a:pt x="1429" y="305"/>
                </a:cubicBezTo>
                <a:cubicBezTo>
                  <a:pt x="1429" y="310"/>
                  <a:pt x="1427" y="312"/>
                  <a:pt x="1422" y="312"/>
                </a:cubicBezTo>
                <a:cubicBezTo>
                  <a:pt x="1366" y="320"/>
                  <a:pt x="1366" y="320"/>
                  <a:pt x="1366" y="320"/>
                </a:cubicBezTo>
                <a:cubicBezTo>
                  <a:pt x="1363" y="320"/>
                  <a:pt x="1361" y="321"/>
                  <a:pt x="1360" y="321"/>
                </a:cubicBezTo>
                <a:cubicBezTo>
                  <a:pt x="1355" y="321"/>
                  <a:pt x="1355" y="321"/>
                  <a:pt x="1353" y="292"/>
                </a:cubicBezTo>
                <a:cubicBezTo>
                  <a:pt x="1352" y="286"/>
                  <a:pt x="1351" y="283"/>
                  <a:pt x="1349" y="283"/>
                </a:cubicBezTo>
                <a:cubicBezTo>
                  <a:pt x="1347" y="283"/>
                  <a:pt x="1345" y="284"/>
                  <a:pt x="1340" y="290"/>
                </a:cubicBezTo>
                <a:cubicBezTo>
                  <a:pt x="1312" y="315"/>
                  <a:pt x="1304" y="320"/>
                  <a:pt x="1282" y="320"/>
                </a:cubicBezTo>
                <a:cubicBezTo>
                  <a:pt x="1267" y="320"/>
                  <a:pt x="1251" y="316"/>
                  <a:pt x="1240" y="309"/>
                </a:cubicBezTo>
                <a:cubicBezTo>
                  <a:pt x="1227" y="301"/>
                  <a:pt x="1221" y="286"/>
                  <a:pt x="1221" y="263"/>
                </a:cubicBezTo>
                <a:cubicBezTo>
                  <a:pt x="1221" y="260"/>
                  <a:pt x="1221" y="253"/>
                  <a:pt x="1221" y="246"/>
                </a:cubicBezTo>
                <a:cubicBezTo>
                  <a:pt x="1221" y="224"/>
                  <a:pt x="1221" y="224"/>
                  <a:pt x="1221" y="224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1" y="139"/>
                  <a:pt x="1220" y="135"/>
                  <a:pt x="1204" y="133"/>
                </a:cubicBezTo>
                <a:cubicBezTo>
                  <a:pt x="1194" y="132"/>
                  <a:pt x="1192" y="131"/>
                  <a:pt x="1192" y="126"/>
                </a:cubicBezTo>
                <a:cubicBezTo>
                  <a:pt x="1192" y="119"/>
                  <a:pt x="1192" y="119"/>
                  <a:pt x="1192" y="119"/>
                </a:cubicBezTo>
                <a:cubicBezTo>
                  <a:pt x="1192" y="114"/>
                  <a:pt x="1194" y="114"/>
                  <a:pt x="1199" y="113"/>
                </a:cubicBezTo>
                <a:cubicBezTo>
                  <a:pt x="1260" y="107"/>
                  <a:pt x="1260" y="107"/>
                  <a:pt x="1260" y="107"/>
                </a:cubicBezTo>
                <a:cubicBezTo>
                  <a:pt x="1264" y="106"/>
                  <a:pt x="1267" y="106"/>
                  <a:pt x="1267" y="106"/>
                </a:cubicBezTo>
                <a:cubicBezTo>
                  <a:pt x="1270" y="106"/>
                  <a:pt x="1271" y="108"/>
                  <a:pt x="1271" y="111"/>
                </a:cubicBezTo>
                <a:cubicBezTo>
                  <a:pt x="1271" y="113"/>
                  <a:pt x="1271" y="116"/>
                  <a:pt x="1271" y="120"/>
                </a:cubicBezTo>
                <a:cubicBezTo>
                  <a:pt x="1269" y="140"/>
                  <a:pt x="1268" y="166"/>
                  <a:pt x="1268" y="186"/>
                </a:cubicBezTo>
                <a:cubicBezTo>
                  <a:pt x="1268" y="219"/>
                  <a:pt x="1268" y="219"/>
                  <a:pt x="1268" y="219"/>
                </a:cubicBezTo>
                <a:cubicBezTo>
                  <a:pt x="1268" y="257"/>
                  <a:pt x="1269" y="263"/>
                  <a:pt x="1275" y="272"/>
                </a:cubicBezTo>
                <a:cubicBezTo>
                  <a:pt x="1280" y="279"/>
                  <a:pt x="1289" y="283"/>
                  <a:pt x="1301" y="283"/>
                </a:cubicBezTo>
                <a:cubicBezTo>
                  <a:pt x="1320" y="283"/>
                  <a:pt x="1337" y="274"/>
                  <a:pt x="1344" y="260"/>
                </a:cubicBezTo>
                <a:cubicBezTo>
                  <a:pt x="1350" y="250"/>
                  <a:pt x="1351" y="240"/>
                  <a:pt x="1351" y="207"/>
                </a:cubicBezTo>
                <a:cubicBezTo>
                  <a:pt x="1351" y="187"/>
                  <a:pt x="1351" y="187"/>
                  <a:pt x="1351" y="187"/>
                </a:cubicBezTo>
                <a:cubicBezTo>
                  <a:pt x="1351" y="171"/>
                  <a:pt x="1350" y="149"/>
                  <a:pt x="1349" y="145"/>
                </a:cubicBezTo>
                <a:cubicBezTo>
                  <a:pt x="1348" y="137"/>
                  <a:pt x="1344" y="134"/>
                  <a:pt x="1333" y="133"/>
                </a:cubicBezTo>
                <a:cubicBezTo>
                  <a:pt x="1324" y="132"/>
                  <a:pt x="1322" y="131"/>
                  <a:pt x="1322" y="126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22" y="114"/>
                  <a:pt x="1323" y="113"/>
                  <a:pt x="1329" y="113"/>
                </a:cubicBezTo>
                <a:cubicBezTo>
                  <a:pt x="1388" y="106"/>
                  <a:pt x="1388" y="106"/>
                  <a:pt x="1388" y="106"/>
                </a:cubicBezTo>
                <a:cubicBezTo>
                  <a:pt x="1390" y="106"/>
                  <a:pt x="1393" y="106"/>
                  <a:pt x="1394" y="106"/>
                </a:cubicBezTo>
                <a:cubicBezTo>
                  <a:pt x="1398" y="106"/>
                  <a:pt x="1400" y="107"/>
                  <a:pt x="1400" y="111"/>
                </a:cubicBezTo>
                <a:cubicBezTo>
                  <a:pt x="1399" y="122"/>
                  <a:pt x="1399" y="122"/>
                  <a:pt x="1399" y="122"/>
                </a:cubicBezTo>
                <a:cubicBezTo>
                  <a:pt x="1399" y="133"/>
                  <a:pt x="1399" y="133"/>
                  <a:pt x="1398" y="151"/>
                </a:cubicBezTo>
                <a:cubicBezTo>
                  <a:pt x="1398" y="158"/>
                  <a:pt x="1398" y="168"/>
                  <a:pt x="1398" y="178"/>
                </a:cubicBezTo>
                <a:cubicBezTo>
                  <a:pt x="1398" y="207"/>
                  <a:pt x="1398" y="207"/>
                  <a:pt x="1398" y="207"/>
                </a:cubicBezTo>
                <a:cubicBezTo>
                  <a:pt x="1398" y="246"/>
                  <a:pt x="1399" y="269"/>
                  <a:pt x="1400" y="276"/>
                </a:cubicBezTo>
                <a:cubicBezTo>
                  <a:pt x="1401" y="288"/>
                  <a:pt x="1405" y="291"/>
                  <a:pt x="1421" y="293"/>
                </a:cubicBezTo>
                <a:cubicBezTo>
                  <a:pt x="1427" y="293"/>
                  <a:pt x="1429" y="295"/>
                  <a:pt x="1429" y="300"/>
                </a:cubicBezTo>
                <a:close/>
                <a:moveTo>
                  <a:pt x="1662" y="294"/>
                </a:moveTo>
                <a:cubicBezTo>
                  <a:pt x="1645" y="292"/>
                  <a:pt x="1642" y="291"/>
                  <a:pt x="1639" y="283"/>
                </a:cubicBezTo>
                <a:cubicBezTo>
                  <a:pt x="1636" y="277"/>
                  <a:pt x="1635" y="263"/>
                  <a:pt x="1635" y="209"/>
                </a:cubicBezTo>
                <a:cubicBezTo>
                  <a:pt x="1635" y="135"/>
                  <a:pt x="1635" y="135"/>
                  <a:pt x="1635" y="135"/>
                </a:cubicBezTo>
                <a:cubicBezTo>
                  <a:pt x="1638" y="8"/>
                  <a:pt x="1638" y="8"/>
                  <a:pt x="1638" y="8"/>
                </a:cubicBezTo>
                <a:cubicBezTo>
                  <a:pt x="1638" y="3"/>
                  <a:pt x="1636" y="0"/>
                  <a:pt x="1633" y="0"/>
                </a:cubicBezTo>
                <a:cubicBezTo>
                  <a:pt x="1632" y="0"/>
                  <a:pt x="1630" y="0"/>
                  <a:pt x="1628" y="1"/>
                </a:cubicBezTo>
                <a:cubicBezTo>
                  <a:pt x="1568" y="9"/>
                  <a:pt x="1568" y="9"/>
                  <a:pt x="1568" y="9"/>
                </a:cubicBezTo>
                <a:cubicBezTo>
                  <a:pt x="1562" y="10"/>
                  <a:pt x="1560" y="11"/>
                  <a:pt x="1560" y="15"/>
                </a:cubicBezTo>
                <a:cubicBezTo>
                  <a:pt x="1560" y="23"/>
                  <a:pt x="1560" y="23"/>
                  <a:pt x="1560" y="23"/>
                </a:cubicBezTo>
                <a:cubicBezTo>
                  <a:pt x="1560" y="29"/>
                  <a:pt x="1562" y="30"/>
                  <a:pt x="1569" y="31"/>
                </a:cubicBezTo>
                <a:cubicBezTo>
                  <a:pt x="1587" y="34"/>
                  <a:pt x="1588" y="35"/>
                  <a:pt x="1588" y="57"/>
                </a:cubicBezTo>
                <a:cubicBezTo>
                  <a:pt x="1589" y="101"/>
                  <a:pt x="1589" y="101"/>
                  <a:pt x="1589" y="101"/>
                </a:cubicBezTo>
                <a:cubicBezTo>
                  <a:pt x="1589" y="108"/>
                  <a:pt x="1589" y="108"/>
                  <a:pt x="1589" y="109"/>
                </a:cubicBezTo>
                <a:cubicBezTo>
                  <a:pt x="1589" y="112"/>
                  <a:pt x="1588" y="116"/>
                  <a:pt x="1586" y="116"/>
                </a:cubicBezTo>
                <a:cubicBezTo>
                  <a:pt x="1586" y="116"/>
                  <a:pt x="1584" y="115"/>
                  <a:pt x="1583" y="114"/>
                </a:cubicBezTo>
                <a:cubicBezTo>
                  <a:pt x="1578" y="111"/>
                  <a:pt x="1556" y="106"/>
                  <a:pt x="1545" y="106"/>
                </a:cubicBezTo>
                <a:cubicBezTo>
                  <a:pt x="1490" y="106"/>
                  <a:pt x="1451" y="152"/>
                  <a:pt x="1451" y="220"/>
                </a:cubicBezTo>
                <a:cubicBezTo>
                  <a:pt x="1451" y="278"/>
                  <a:pt x="1484" y="320"/>
                  <a:pt x="1528" y="320"/>
                </a:cubicBezTo>
                <a:cubicBezTo>
                  <a:pt x="1542" y="320"/>
                  <a:pt x="1553" y="317"/>
                  <a:pt x="1565" y="308"/>
                </a:cubicBezTo>
                <a:cubicBezTo>
                  <a:pt x="1572" y="303"/>
                  <a:pt x="1583" y="294"/>
                  <a:pt x="1586" y="291"/>
                </a:cubicBezTo>
                <a:cubicBezTo>
                  <a:pt x="1588" y="289"/>
                  <a:pt x="1590" y="289"/>
                  <a:pt x="1590" y="289"/>
                </a:cubicBezTo>
                <a:cubicBezTo>
                  <a:pt x="1593" y="289"/>
                  <a:pt x="1593" y="289"/>
                  <a:pt x="1594" y="299"/>
                </a:cubicBezTo>
                <a:cubicBezTo>
                  <a:pt x="1595" y="317"/>
                  <a:pt x="1595" y="317"/>
                  <a:pt x="1595" y="317"/>
                </a:cubicBezTo>
                <a:cubicBezTo>
                  <a:pt x="1595" y="322"/>
                  <a:pt x="1597" y="324"/>
                  <a:pt x="1600" y="324"/>
                </a:cubicBezTo>
                <a:cubicBezTo>
                  <a:pt x="1601" y="324"/>
                  <a:pt x="1604" y="324"/>
                  <a:pt x="1607" y="323"/>
                </a:cubicBezTo>
                <a:cubicBezTo>
                  <a:pt x="1660" y="313"/>
                  <a:pt x="1660" y="313"/>
                  <a:pt x="1660" y="313"/>
                </a:cubicBezTo>
                <a:cubicBezTo>
                  <a:pt x="1667" y="312"/>
                  <a:pt x="1668" y="310"/>
                  <a:pt x="1668" y="306"/>
                </a:cubicBezTo>
                <a:cubicBezTo>
                  <a:pt x="1668" y="298"/>
                  <a:pt x="1668" y="298"/>
                  <a:pt x="1668" y="298"/>
                </a:cubicBezTo>
                <a:cubicBezTo>
                  <a:pt x="1668" y="296"/>
                  <a:pt x="1666" y="294"/>
                  <a:pt x="1662" y="294"/>
                </a:cubicBezTo>
                <a:close/>
                <a:moveTo>
                  <a:pt x="1548" y="285"/>
                </a:moveTo>
                <a:cubicBezTo>
                  <a:pt x="1519" y="285"/>
                  <a:pt x="1499" y="253"/>
                  <a:pt x="1499" y="207"/>
                </a:cubicBezTo>
                <a:cubicBezTo>
                  <a:pt x="1499" y="165"/>
                  <a:pt x="1519" y="135"/>
                  <a:pt x="1548" y="135"/>
                </a:cubicBezTo>
                <a:cubicBezTo>
                  <a:pt x="1562" y="135"/>
                  <a:pt x="1575" y="143"/>
                  <a:pt x="1582" y="156"/>
                </a:cubicBezTo>
                <a:cubicBezTo>
                  <a:pt x="1588" y="168"/>
                  <a:pt x="1591" y="185"/>
                  <a:pt x="1591" y="211"/>
                </a:cubicBezTo>
                <a:cubicBezTo>
                  <a:pt x="1591" y="261"/>
                  <a:pt x="1577" y="285"/>
                  <a:pt x="1548" y="285"/>
                </a:cubicBezTo>
                <a:close/>
                <a:moveTo>
                  <a:pt x="2082" y="28"/>
                </a:moveTo>
                <a:cubicBezTo>
                  <a:pt x="2082" y="36"/>
                  <a:pt x="2082" y="36"/>
                  <a:pt x="2082" y="36"/>
                </a:cubicBezTo>
                <a:cubicBezTo>
                  <a:pt x="2082" y="42"/>
                  <a:pt x="2080" y="43"/>
                  <a:pt x="2071" y="45"/>
                </a:cubicBezTo>
                <a:cubicBezTo>
                  <a:pt x="2057" y="49"/>
                  <a:pt x="2055" y="52"/>
                  <a:pt x="2054" y="62"/>
                </a:cubicBezTo>
                <a:cubicBezTo>
                  <a:pt x="2054" y="76"/>
                  <a:pt x="2053" y="111"/>
                  <a:pt x="2053" y="134"/>
                </a:cubicBezTo>
                <a:cubicBezTo>
                  <a:pt x="2053" y="175"/>
                  <a:pt x="2053" y="175"/>
                  <a:pt x="2053" y="175"/>
                </a:cubicBezTo>
                <a:cubicBezTo>
                  <a:pt x="2053" y="224"/>
                  <a:pt x="2053" y="236"/>
                  <a:pt x="2049" y="251"/>
                </a:cubicBezTo>
                <a:cubicBezTo>
                  <a:pt x="2039" y="296"/>
                  <a:pt x="2000" y="320"/>
                  <a:pt x="1935" y="320"/>
                </a:cubicBezTo>
                <a:cubicBezTo>
                  <a:pt x="1885" y="320"/>
                  <a:pt x="1849" y="304"/>
                  <a:pt x="1834" y="274"/>
                </a:cubicBezTo>
                <a:cubicBezTo>
                  <a:pt x="1826" y="256"/>
                  <a:pt x="1823" y="237"/>
                  <a:pt x="1823" y="176"/>
                </a:cubicBezTo>
                <a:cubicBezTo>
                  <a:pt x="1823" y="134"/>
                  <a:pt x="1823" y="134"/>
                  <a:pt x="1823" y="134"/>
                </a:cubicBezTo>
                <a:cubicBezTo>
                  <a:pt x="1823" y="108"/>
                  <a:pt x="1823" y="79"/>
                  <a:pt x="1823" y="62"/>
                </a:cubicBezTo>
                <a:cubicBezTo>
                  <a:pt x="1822" y="52"/>
                  <a:pt x="1819" y="49"/>
                  <a:pt x="1805" y="45"/>
                </a:cubicBezTo>
                <a:cubicBezTo>
                  <a:pt x="1796" y="43"/>
                  <a:pt x="1794" y="42"/>
                  <a:pt x="1794" y="36"/>
                </a:cubicBezTo>
                <a:cubicBezTo>
                  <a:pt x="1794" y="28"/>
                  <a:pt x="1794" y="28"/>
                  <a:pt x="1794" y="28"/>
                </a:cubicBezTo>
                <a:cubicBezTo>
                  <a:pt x="1794" y="23"/>
                  <a:pt x="1796" y="21"/>
                  <a:pt x="1800" y="21"/>
                </a:cubicBezTo>
                <a:cubicBezTo>
                  <a:pt x="1802" y="21"/>
                  <a:pt x="1809" y="21"/>
                  <a:pt x="1817" y="22"/>
                </a:cubicBezTo>
                <a:cubicBezTo>
                  <a:pt x="1824" y="22"/>
                  <a:pt x="1836" y="23"/>
                  <a:pt x="1848" y="23"/>
                </a:cubicBezTo>
                <a:cubicBezTo>
                  <a:pt x="1863" y="23"/>
                  <a:pt x="1873" y="22"/>
                  <a:pt x="1882" y="22"/>
                </a:cubicBezTo>
                <a:cubicBezTo>
                  <a:pt x="1888" y="21"/>
                  <a:pt x="1895" y="21"/>
                  <a:pt x="1898" y="21"/>
                </a:cubicBezTo>
                <a:cubicBezTo>
                  <a:pt x="1902" y="21"/>
                  <a:pt x="1903" y="23"/>
                  <a:pt x="1903" y="28"/>
                </a:cubicBezTo>
                <a:cubicBezTo>
                  <a:pt x="1903" y="36"/>
                  <a:pt x="1903" y="36"/>
                  <a:pt x="1903" y="36"/>
                </a:cubicBezTo>
                <a:cubicBezTo>
                  <a:pt x="1903" y="42"/>
                  <a:pt x="1901" y="43"/>
                  <a:pt x="1893" y="45"/>
                </a:cubicBezTo>
                <a:cubicBezTo>
                  <a:pt x="1879" y="49"/>
                  <a:pt x="1876" y="52"/>
                  <a:pt x="1875" y="62"/>
                </a:cubicBezTo>
                <a:cubicBezTo>
                  <a:pt x="1875" y="76"/>
                  <a:pt x="1875" y="113"/>
                  <a:pt x="1875" y="134"/>
                </a:cubicBezTo>
                <a:cubicBezTo>
                  <a:pt x="1875" y="178"/>
                  <a:pt x="1875" y="178"/>
                  <a:pt x="1875" y="178"/>
                </a:cubicBezTo>
                <a:cubicBezTo>
                  <a:pt x="1875" y="226"/>
                  <a:pt x="1877" y="245"/>
                  <a:pt x="1884" y="258"/>
                </a:cubicBezTo>
                <a:cubicBezTo>
                  <a:pt x="1895" y="278"/>
                  <a:pt x="1918" y="290"/>
                  <a:pt x="1946" y="290"/>
                </a:cubicBezTo>
                <a:cubicBezTo>
                  <a:pt x="1981" y="290"/>
                  <a:pt x="2005" y="276"/>
                  <a:pt x="2014" y="251"/>
                </a:cubicBezTo>
                <a:cubicBezTo>
                  <a:pt x="2019" y="235"/>
                  <a:pt x="2019" y="228"/>
                  <a:pt x="2019" y="176"/>
                </a:cubicBezTo>
                <a:cubicBezTo>
                  <a:pt x="2019" y="134"/>
                  <a:pt x="2019" y="134"/>
                  <a:pt x="2019" y="134"/>
                </a:cubicBezTo>
                <a:cubicBezTo>
                  <a:pt x="2019" y="110"/>
                  <a:pt x="2019" y="78"/>
                  <a:pt x="2019" y="62"/>
                </a:cubicBezTo>
                <a:cubicBezTo>
                  <a:pt x="2018" y="52"/>
                  <a:pt x="2015" y="49"/>
                  <a:pt x="2002" y="45"/>
                </a:cubicBezTo>
                <a:cubicBezTo>
                  <a:pt x="1992" y="43"/>
                  <a:pt x="1991" y="42"/>
                  <a:pt x="1991" y="36"/>
                </a:cubicBezTo>
                <a:cubicBezTo>
                  <a:pt x="1991" y="28"/>
                  <a:pt x="1991" y="28"/>
                  <a:pt x="1991" y="28"/>
                </a:cubicBezTo>
                <a:cubicBezTo>
                  <a:pt x="1991" y="23"/>
                  <a:pt x="1992" y="21"/>
                  <a:pt x="1996" y="21"/>
                </a:cubicBezTo>
                <a:cubicBezTo>
                  <a:pt x="1999" y="21"/>
                  <a:pt x="2006" y="21"/>
                  <a:pt x="2013" y="22"/>
                </a:cubicBezTo>
                <a:cubicBezTo>
                  <a:pt x="2020" y="22"/>
                  <a:pt x="2028" y="23"/>
                  <a:pt x="2036" y="23"/>
                </a:cubicBezTo>
                <a:cubicBezTo>
                  <a:pt x="2045" y="23"/>
                  <a:pt x="2052" y="22"/>
                  <a:pt x="2060" y="22"/>
                </a:cubicBezTo>
                <a:cubicBezTo>
                  <a:pt x="2067" y="21"/>
                  <a:pt x="2074" y="21"/>
                  <a:pt x="2077" y="21"/>
                </a:cubicBezTo>
                <a:cubicBezTo>
                  <a:pt x="2081" y="21"/>
                  <a:pt x="2082" y="23"/>
                  <a:pt x="2082" y="28"/>
                </a:cubicBezTo>
                <a:close/>
                <a:moveTo>
                  <a:pt x="2339" y="303"/>
                </a:moveTo>
                <a:cubicBezTo>
                  <a:pt x="2339" y="310"/>
                  <a:pt x="2339" y="310"/>
                  <a:pt x="2339" y="310"/>
                </a:cubicBezTo>
                <a:cubicBezTo>
                  <a:pt x="2339" y="314"/>
                  <a:pt x="2338" y="315"/>
                  <a:pt x="2335" y="315"/>
                </a:cubicBezTo>
                <a:cubicBezTo>
                  <a:pt x="2332" y="315"/>
                  <a:pt x="2332" y="315"/>
                  <a:pt x="2332" y="315"/>
                </a:cubicBezTo>
                <a:cubicBezTo>
                  <a:pt x="2321" y="315"/>
                  <a:pt x="2302" y="314"/>
                  <a:pt x="2287" y="314"/>
                </a:cubicBezTo>
                <a:cubicBezTo>
                  <a:pt x="2271" y="314"/>
                  <a:pt x="2252" y="315"/>
                  <a:pt x="2242" y="315"/>
                </a:cubicBezTo>
                <a:cubicBezTo>
                  <a:pt x="2239" y="315"/>
                  <a:pt x="2239" y="315"/>
                  <a:pt x="2239" y="315"/>
                </a:cubicBezTo>
                <a:cubicBezTo>
                  <a:pt x="2236" y="315"/>
                  <a:pt x="2234" y="314"/>
                  <a:pt x="2234" y="310"/>
                </a:cubicBezTo>
                <a:cubicBezTo>
                  <a:pt x="2234" y="303"/>
                  <a:pt x="2234" y="303"/>
                  <a:pt x="2234" y="303"/>
                </a:cubicBezTo>
                <a:cubicBezTo>
                  <a:pt x="2234" y="298"/>
                  <a:pt x="2235" y="297"/>
                  <a:pt x="2247" y="293"/>
                </a:cubicBezTo>
                <a:cubicBezTo>
                  <a:pt x="2259" y="290"/>
                  <a:pt x="2262" y="287"/>
                  <a:pt x="2262" y="278"/>
                </a:cubicBezTo>
                <a:cubicBezTo>
                  <a:pt x="2263" y="269"/>
                  <a:pt x="2263" y="246"/>
                  <a:pt x="2263" y="221"/>
                </a:cubicBezTo>
                <a:cubicBezTo>
                  <a:pt x="2263" y="208"/>
                  <a:pt x="2263" y="208"/>
                  <a:pt x="2263" y="208"/>
                </a:cubicBezTo>
                <a:cubicBezTo>
                  <a:pt x="2263" y="181"/>
                  <a:pt x="2262" y="170"/>
                  <a:pt x="2259" y="161"/>
                </a:cubicBezTo>
                <a:cubicBezTo>
                  <a:pt x="2254" y="150"/>
                  <a:pt x="2243" y="144"/>
                  <a:pt x="2228" y="144"/>
                </a:cubicBezTo>
                <a:cubicBezTo>
                  <a:pt x="2212" y="144"/>
                  <a:pt x="2196" y="152"/>
                  <a:pt x="2187" y="165"/>
                </a:cubicBezTo>
                <a:cubicBezTo>
                  <a:pt x="2180" y="175"/>
                  <a:pt x="2178" y="184"/>
                  <a:pt x="2178" y="211"/>
                </a:cubicBezTo>
                <a:cubicBezTo>
                  <a:pt x="2178" y="221"/>
                  <a:pt x="2178" y="221"/>
                  <a:pt x="2178" y="221"/>
                </a:cubicBezTo>
                <a:cubicBezTo>
                  <a:pt x="2178" y="247"/>
                  <a:pt x="2179" y="269"/>
                  <a:pt x="2179" y="278"/>
                </a:cubicBezTo>
                <a:cubicBezTo>
                  <a:pt x="2180" y="287"/>
                  <a:pt x="2182" y="290"/>
                  <a:pt x="2194" y="293"/>
                </a:cubicBezTo>
                <a:cubicBezTo>
                  <a:pt x="2206" y="298"/>
                  <a:pt x="2207" y="298"/>
                  <a:pt x="2207" y="303"/>
                </a:cubicBezTo>
                <a:cubicBezTo>
                  <a:pt x="2207" y="310"/>
                  <a:pt x="2207" y="310"/>
                  <a:pt x="2207" y="310"/>
                </a:cubicBezTo>
                <a:cubicBezTo>
                  <a:pt x="2207" y="314"/>
                  <a:pt x="2206" y="315"/>
                  <a:pt x="2202" y="315"/>
                </a:cubicBezTo>
                <a:cubicBezTo>
                  <a:pt x="2199" y="315"/>
                  <a:pt x="2199" y="315"/>
                  <a:pt x="2199" y="315"/>
                </a:cubicBezTo>
                <a:cubicBezTo>
                  <a:pt x="2189" y="315"/>
                  <a:pt x="2170" y="314"/>
                  <a:pt x="2155" y="314"/>
                </a:cubicBezTo>
                <a:cubicBezTo>
                  <a:pt x="2139" y="314"/>
                  <a:pt x="2119" y="315"/>
                  <a:pt x="2110" y="315"/>
                </a:cubicBezTo>
                <a:cubicBezTo>
                  <a:pt x="2107" y="315"/>
                  <a:pt x="2107" y="315"/>
                  <a:pt x="2107" y="315"/>
                </a:cubicBezTo>
                <a:cubicBezTo>
                  <a:pt x="2103" y="315"/>
                  <a:pt x="2102" y="314"/>
                  <a:pt x="2102" y="310"/>
                </a:cubicBezTo>
                <a:cubicBezTo>
                  <a:pt x="2102" y="303"/>
                  <a:pt x="2102" y="303"/>
                  <a:pt x="2102" y="303"/>
                </a:cubicBezTo>
                <a:cubicBezTo>
                  <a:pt x="2102" y="298"/>
                  <a:pt x="2103" y="297"/>
                  <a:pt x="2115" y="293"/>
                </a:cubicBezTo>
                <a:cubicBezTo>
                  <a:pt x="2127" y="290"/>
                  <a:pt x="2130" y="287"/>
                  <a:pt x="2130" y="278"/>
                </a:cubicBezTo>
                <a:cubicBezTo>
                  <a:pt x="2131" y="270"/>
                  <a:pt x="2131" y="247"/>
                  <a:pt x="2131" y="221"/>
                </a:cubicBezTo>
                <a:cubicBezTo>
                  <a:pt x="2131" y="207"/>
                  <a:pt x="2131" y="207"/>
                  <a:pt x="2131" y="207"/>
                </a:cubicBezTo>
                <a:cubicBezTo>
                  <a:pt x="2131" y="186"/>
                  <a:pt x="2129" y="154"/>
                  <a:pt x="2126" y="146"/>
                </a:cubicBezTo>
                <a:cubicBezTo>
                  <a:pt x="2124" y="139"/>
                  <a:pt x="2120" y="137"/>
                  <a:pt x="2107" y="136"/>
                </a:cubicBezTo>
                <a:cubicBezTo>
                  <a:pt x="2098" y="135"/>
                  <a:pt x="2096" y="134"/>
                  <a:pt x="2096" y="131"/>
                </a:cubicBezTo>
                <a:cubicBezTo>
                  <a:pt x="2096" y="122"/>
                  <a:pt x="2096" y="122"/>
                  <a:pt x="2096" y="122"/>
                </a:cubicBezTo>
                <a:cubicBezTo>
                  <a:pt x="2096" y="116"/>
                  <a:pt x="2096" y="115"/>
                  <a:pt x="2102" y="114"/>
                </a:cubicBezTo>
                <a:cubicBezTo>
                  <a:pt x="2160" y="107"/>
                  <a:pt x="2160" y="107"/>
                  <a:pt x="2160" y="107"/>
                </a:cubicBezTo>
                <a:cubicBezTo>
                  <a:pt x="2163" y="106"/>
                  <a:pt x="2166" y="106"/>
                  <a:pt x="2167" y="106"/>
                </a:cubicBezTo>
                <a:cubicBezTo>
                  <a:pt x="2170" y="106"/>
                  <a:pt x="2172" y="109"/>
                  <a:pt x="2172" y="114"/>
                </a:cubicBezTo>
                <a:cubicBezTo>
                  <a:pt x="2173" y="117"/>
                  <a:pt x="2174" y="137"/>
                  <a:pt x="2174" y="139"/>
                </a:cubicBezTo>
                <a:cubicBezTo>
                  <a:pt x="2174" y="144"/>
                  <a:pt x="2176" y="148"/>
                  <a:pt x="2178" y="148"/>
                </a:cubicBezTo>
                <a:cubicBezTo>
                  <a:pt x="2179" y="148"/>
                  <a:pt x="2181" y="146"/>
                  <a:pt x="2182" y="145"/>
                </a:cubicBezTo>
                <a:cubicBezTo>
                  <a:pt x="2186" y="140"/>
                  <a:pt x="2186" y="140"/>
                  <a:pt x="2186" y="140"/>
                </a:cubicBezTo>
                <a:cubicBezTo>
                  <a:pt x="2194" y="132"/>
                  <a:pt x="2194" y="132"/>
                  <a:pt x="2194" y="132"/>
                </a:cubicBezTo>
                <a:cubicBezTo>
                  <a:pt x="2214" y="111"/>
                  <a:pt x="2224" y="106"/>
                  <a:pt x="2248" y="106"/>
                </a:cubicBezTo>
                <a:cubicBezTo>
                  <a:pt x="2277" y="106"/>
                  <a:pt x="2298" y="117"/>
                  <a:pt x="2306" y="137"/>
                </a:cubicBezTo>
                <a:cubicBezTo>
                  <a:pt x="2310" y="147"/>
                  <a:pt x="2310" y="147"/>
                  <a:pt x="2310" y="208"/>
                </a:cubicBezTo>
                <a:cubicBezTo>
                  <a:pt x="2310" y="221"/>
                  <a:pt x="2310" y="221"/>
                  <a:pt x="2310" y="221"/>
                </a:cubicBezTo>
                <a:cubicBezTo>
                  <a:pt x="2310" y="246"/>
                  <a:pt x="2311" y="270"/>
                  <a:pt x="2311" y="278"/>
                </a:cubicBezTo>
                <a:cubicBezTo>
                  <a:pt x="2312" y="287"/>
                  <a:pt x="2314" y="290"/>
                  <a:pt x="2326" y="293"/>
                </a:cubicBezTo>
                <a:cubicBezTo>
                  <a:pt x="2339" y="297"/>
                  <a:pt x="2339" y="298"/>
                  <a:pt x="2339" y="303"/>
                </a:cubicBezTo>
                <a:close/>
                <a:moveTo>
                  <a:pt x="2388" y="46"/>
                </a:moveTo>
                <a:cubicBezTo>
                  <a:pt x="2388" y="28"/>
                  <a:pt x="2402" y="16"/>
                  <a:pt x="2422" y="16"/>
                </a:cubicBezTo>
                <a:cubicBezTo>
                  <a:pt x="2440" y="16"/>
                  <a:pt x="2452" y="28"/>
                  <a:pt x="2452" y="45"/>
                </a:cubicBezTo>
                <a:cubicBezTo>
                  <a:pt x="2452" y="63"/>
                  <a:pt x="2438" y="76"/>
                  <a:pt x="2420" y="76"/>
                </a:cubicBezTo>
                <a:cubicBezTo>
                  <a:pt x="2402" y="76"/>
                  <a:pt x="2388" y="63"/>
                  <a:pt x="2388" y="46"/>
                </a:cubicBezTo>
                <a:close/>
                <a:moveTo>
                  <a:pt x="2476" y="303"/>
                </a:moveTo>
                <a:cubicBezTo>
                  <a:pt x="2476" y="310"/>
                  <a:pt x="2476" y="310"/>
                  <a:pt x="2476" y="310"/>
                </a:cubicBezTo>
                <a:cubicBezTo>
                  <a:pt x="2476" y="314"/>
                  <a:pt x="2475" y="315"/>
                  <a:pt x="2472" y="315"/>
                </a:cubicBezTo>
                <a:cubicBezTo>
                  <a:pt x="2469" y="315"/>
                  <a:pt x="2469" y="315"/>
                  <a:pt x="2469" y="315"/>
                </a:cubicBezTo>
                <a:cubicBezTo>
                  <a:pt x="2459" y="315"/>
                  <a:pt x="2440" y="314"/>
                  <a:pt x="2425" y="314"/>
                </a:cubicBezTo>
                <a:cubicBezTo>
                  <a:pt x="2409" y="314"/>
                  <a:pt x="2390" y="315"/>
                  <a:pt x="2380" y="315"/>
                </a:cubicBezTo>
                <a:cubicBezTo>
                  <a:pt x="2377" y="315"/>
                  <a:pt x="2377" y="315"/>
                  <a:pt x="2377" y="315"/>
                </a:cubicBezTo>
                <a:cubicBezTo>
                  <a:pt x="2373" y="315"/>
                  <a:pt x="2372" y="314"/>
                  <a:pt x="2372" y="310"/>
                </a:cubicBezTo>
                <a:cubicBezTo>
                  <a:pt x="2372" y="303"/>
                  <a:pt x="2372" y="303"/>
                  <a:pt x="2372" y="303"/>
                </a:cubicBezTo>
                <a:cubicBezTo>
                  <a:pt x="2372" y="298"/>
                  <a:pt x="2372" y="298"/>
                  <a:pt x="2385" y="293"/>
                </a:cubicBezTo>
                <a:cubicBezTo>
                  <a:pt x="2397" y="289"/>
                  <a:pt x="2400" y="287"/>
                  <a:pt x="2400" y="278"/>
                </a:cubicBezTo>
                <a:cubicBezTo>
                  <a:pt x="2401" y="268"/>
                  <a:pt x="2401" y="248"/>
                  <a:pt x="2401" y="221"/>
                </a:cubicBezTo>
                <a:cubicBezTo>
                  <a:pt x="2401" y="187"/>
                  <a:pt x="2401" y="187"/>
                  <a:pt x="2401" y="187"/>
                </a:cubicBezTo>
                <a:cubicBezTo>
                  <a:pt x="2401" y="138"/>
                  <a:pt x="2400" y="135"/>
                  <a:pt x="2384" y="133"/>
                </a:cubicBezTo>
                <a:cubicBezTo>
                  <a:pt x="2374" y="132"/>
                  <a:pt x="2372" y="131"/>
                  <a:pt x="2372" y="127"/>
                </a:cubicBezTo>
                <a:cubicBezTo>
                  <a:pt x="2372" y="119"/>
                  <a:pt x="2372" y="119"/>
                  <a:pt x="2372" y="119"/>
                </a:cubicBezTo>
                <a:cubicBezTo>
                  <a:pt x="2372" y="115"/>
                  <a:pt x="2373" y="114"/>
                  <a:pt x="2379" y="113"/>
                </a:cubicBezTo>
                <a:cubicBezTo>
                  <a:pt x="2438" y="107"/>
                  <a:pt x="2438" y="107"/>
                  <a:pt x="2438" y="107"/>
                </a:cubicBezTo>
                <a:cubicBezTo>
                  <a:pt x="2441" y="106"/>
                  <a:pt x="2441" y="106"/>
                  <a:pt x="2441" y="106"/>
                </a:cubicBezTo>
                <a:cubicBezTo>
                  <a:pt x="2442" y="106"/>
                  <a:pt x="2443" y="106"/>
                  <a:pt x="2444" y="106"/>
                </a:cubicBezTo>
                <a:cubicBezTo>
                  <a:pt x="2448" y="106"/>
                  <a:pt x="2449" y="109"/>
                  <a:pt x="2449" y="114"/>
                </a:cubicBezTo>
                <a:cubicBezTo>
                  <a:pt x="2449" y="115"/>
                  <a:pt x="2449" y="115"/>
                  <a:pt x="2449" y="130"/>
                </a:cubicBezTo>
                <a:cubicBezTo>
                  <a:pt x="2449" y="137"/>
                  <a:pt x="2448" y="178"/>
                  <a:pt x="2448" y="201"/>
                </a:cubicBezTo>
                <a:cubicBezTo>
                  <a:pt x="2448" y="221"/>
                  <a:pt x="2448" y="221"/>
                  <a:pt x="2448" y="221"/>
                </a:cubicBezTo>
                <a:cubicBezTo>
                  <a:pt x="2448" y="246"/>
                  <a:pt x="2449" y="268"/>
                  <a:pt x="2449" y="278"/>
                </a:cubicBezTo>
                <a:cubicBezTo>
                  <a:pt x="2450" y="287"/>
                  <a:pt x="2452" y="290"/>
                  <a:pt x="2464" y="293"/>
                </a:cubicBezTo>
                <a:cubicBezTo>
                  <a:pt x="2476" y="297"/>
                  <a:pt x="2476" y="298"/>
                  <a:pt x="2476" y="303"/>
                </a:cubicBezTo>
                <a:close/>
                <a:moveTo>
                  <a:pt x="2699" y="111"/>
                </a:moveTo>
                <a:cubicBezTo>
                  <a:pt x="2699" y="119"/>
                  <a:pt x="2699" y="119"/>
                  <a:pt x="2699" y="119"/>
                </a:cubicBezTo>
                <a:cubicBezTo>
                  <a:pt x="2699" y="125"/>
                  <a:pt x="2699" y="125"/>
                  <a:pt x="2692" y="127"/>
                </a:cubicBezTo>
                <a:cubicBezTo>
                  <a:pt x="2686" y="129"/>
                  <a:pt x="2684" y="133"/>
                  <a:pt x="2677" y="151"/>
                </a:cubicBezTo>
                <a:cubicBezTo>
                  <a:pt x="2672" y="163"/>
                  <a:pt x="2672" y="163"/>
                  <a:pt x="2637" y="249"/>
                </a:cubicBezTo>
                <a:cubicBezTo>
                  <a:pt x="2624" y="282"/>
                  <a:pt x="2622" y="289"/>
                  <a:pt x="2619" y="297"/>
                </a:cubicBezTo>
                <a:cubicBezTo>
                  <a:pt x="2615" y="307"/>
                  <a:pt x="2615" y="307"/>
                  <a:pt x="2613" y="310"/>
                </a:cubicBezTo>
                <a:cubicBezTo>
                  <a:pt x="2612" y="312"/>
                  <a:pt x="2610" y="313"/>
                  <a:pt x="2605" y="314"/>
                </a:cubicBezTo>
                <a:cubicBezTo>
                  <a:pt x="2601" y="314"/>
                  <a:pt x="2600" y="314"/>
                  <a:pt x="2586" y="317"/>
                </a:cubicBezTo>
                <a:cubicBezTo>
                  <a:pt x="2584" y="317"/>
                  <a:pt x="2582" y="317"/>
                  <a:pt x="2581" y="317"/>
                </a:cubicBezTo>
                <a:cubicBezTo>
                  <a:pt x="2577" y="317"/>
                  <a:pt x="2577" y="317"/>
                  <a:pt x="2572" y="303"/>
                </a:cubicBezTo>
                <a:cubicBezTo>
                  <a:pt x="2567" y="289"/>
                  <a:pt x="2563" y="280"/>
                  <a:pt x="2544" y="228"/>
                </a:cubicBezTo>
                <a:cubicBezTo>
                  <a:pt x="2525" y="174"/>
                  <a:pt x="2517" y="153"/>
                  <a:pt x="2510" y="136"/>
                </a:cubicBezTo>
                <a:cubicBezTo>
                  <a:pt x="2507" y="129"/>
                  <a:pt x="2506" y="129"/>
                  <a:pt x="2497" y="126"/>
                </a:cubicBezTo>
                <a:cubicBezTo>
                  <a:pt x="2494" y="125"/>
                  <a:pt x="2493" y="122"/>
                  <a:pt x="2493" y="119"/>
                </a:cubicBezTo>
                <a:cubicBezTo>
                  <a:pt x="2493" y="111"/>
                  <a:pt x="2493" y="111"/>
                  <a:pt x="2493" y="111"/>
                </a:cubicBezTo>
                <a:cubicBezTo>
                  <a:pt x="2493" y="107"/>
                  <a:pt x="2495" y="106"/>
                  <a:pt x="2500" y="106"/>
                </a:cubicBezTo>
                <a:cubicBezTo>
                  <a:pt x="2501" y="106"/>
                  <a:pt x="2501" y="106"/>
                  <a:pt x="2520" y="107"/>
                </a:cubicBezTo>
                <a:cubicBezTo>
                  <a:pt x="2524" y="107"/>
                  <a:pt x="2532" y="107"/>
                  <a:pt x="2541" y="107"/>
                </a:cubicBezTo>
                <a:cubicBezTo>
                  <a:pt x="2561" y="107"/>
                  <a:pt x="2573" y="107"/>
                  <a:pt x="2585" y="106"/>
                </a:cubicBezTo>
                <a:cubicBezTo>
                  <a:pt x="2590" y="106"/>
                  <a:pt x="2590" y="106"/>
                  <a:pt x="2590" y="106"/>
                </a:cubicBezTo>
                <a:cubicBezTo>
                  <a:pt x="2594" y="106"/>
                  <a:pt x="2595" y="107"/>
                  <a:pt x="2595" y="111"/>
                </a:cubicBezTo>
                <a:cubicBezTo>
                  <a:pt x="2595" y="119"/>
                  <a:pt x="2595" y="119"/>
                  <a:pt x="2595" y="119"/>
                </a:cubicBezTo>
                <a:cubicBezTo>
                  <a:pt x="2595" y="124"/>
                  <a:pt x="2595" y="124"/>
                  <a:pt x="2584" y="127"/>
                </a:cubicBezTo>
                <a:cubicBezTo>
                  <a:pt x="2572" y="130"/>
                  <a:pt x="2568" y="133"/>
                  <a:pt x="2568" y="139"/>
                </a:cubicBezTo>
                <a:cubicBezTo>
                  <a:pt x="2568" y="141"/>
                  <a:pt x="2568" y="144"/>
                  <a:pt x="2569" y="147"/>
                </a:cubicBezTo>
                <a:cubicBezTo>
                  <a:pt x="2571" y="154"/>
                  <a:pt x="2573" y="160"/>
                  <a:pt x="2575" y="166"/>
                </a:cubicBezTo>
                <a:cubicBezTo>
                  <a:pt x="2585" y="199"/>
                  <a:pt x="2585" y="199"/>
                  <a:pt x="2585" y="199"/>
                </a:cubicBezTo>
                <a:cubicBezTo>
                  <a:pt x="2598" y="241"/>
                  <a:pt x="2606" y="267"/>
                  <a:pt x="2607" y="267"/>
                </a:cubicBezTo>
                <a:cubicBezTo>
                  <a:pt x="2608" y="267"/>
                  <a:pt x="2608" y="265"/>
                  <a:pt x="2609" y="262"/>
                </a:cubicBezTo>
                <a:cubicBezTo>
                  <a:pt x="2610" y="256"/>
                  <a:pt x="2610" y="256"/>
                  <a:pt x="2610" y="256"/>
                </a:cubicBezTo>
                <a:cubicBezTo>
                  <a:pt x="2614" y="245"/>
                  <a:pt x="2614" y="245"/>
                  <a:pt x="2614" y="245"/>
                </a:cubicBezTo>
                <a:cubicBezTo>
                  <a:pt x="2616" y="238"/>
                  <a:pt x="2619" y="231"/>
                  <a:pt x="2622" y="221"/>
                </a:cubicBezTo>
                <a:cubicBezTo>
                  <a:pt x="2633" y="189"/>
                  <a:pt x="2633" y="189"/>
                  <a:pt x="2633" y="189"/>
                </a:cubicBezTo>
                <a:cubicBezTo>
                  <a:pt x="2646" y="153"/>
                  <a:pt x="2649" y="141"/>
                  <a:pt x="2649" y="137"/>
                </a:cubicBezTo>
                <a:cubicBezTo>
                  <a:pt x="2649" y="132"/>
                  <a:pt x="2643" y="127"/>
                  <a:pt x="2633" y="125"/>
                </a:cubicBezTo>
                <a:cubicBezTo>
                  <a:pt x="2628" y="124"/>
                  <a:pt x="2626" y="123"/>
                  <a:pt x="2626" y="119"/>
                </a:cubicBezTo>
                <a:cubicBezTo>
                  <a:pt x="2626" y="111"/>
                  <a:pt x="2626" y="111"/>
                  <a:pt x="2626" y="111"/>
                </a:cubicBezTo>
                <a:cubicBezTo>
                  <a:pt x="2626" y="108"/>
                  <a:pt x="2628" y="106"/>
                  <a:pt x="2631" y="106"/>
                </a:cubicBezTo>
                <a:cubicBezTo>
                  <a:pt x="2633" y="106"/>
                  <a:pt x="2634" y="106"/>
                  <a:pt x="2636" y="106"/>
                </a:cubicBezTo>
                <a:cubicBezTo>
                  <a:pt x="2641" y="107"/>
                  <a:pt x="2657" y="107"/>
                  <a:pt x="2666" y="107"/>
                </a:cubicBezTo>
                <a:cubicBezTo>
                  <a:pt x="2673" y="107"/>
                  <a:pt x="2683" y="107"/>
                  <a:pt x="2691" y="106"/>
                </a:cubicBezTo>
                <a:cubicBezTo>
                  <a:pt x="2695" y="106"/>
                  <a:pt x="2695" y="106"/>
                  <a:pt x="2695" y="106"/>
                </a:cubicBezTo>
                <a:cubicBezTo>
                  <a:pt x="2698" y="106"/>
                  <a:pt x="2699" y="107"/>
                  <a:pt x="2699" y="111"/>
                </a:cubicBezTo>
                <a:close/>
                <a:moveTo>
                  <a:pt x="2774" y="198"/>
                </a:moveTo>
                <a:cubicBezTo>
                  <a:pt x="2869" y="198"/>
                  <a:pt x="2869" y="198"/>
                  <a:pt x="2869" y="198"/>
                </a:cubicBezTo>
                <a:cubicBezTo>
                  <a:pt x="2885" y="198"/>
                  <a:pt x="2889" y="194"/>
                  <a:pt x="2889" y="183"/>
                </a:cubicBezTo>
                <a:cubicBezTo>
                  <a:pt x="2889" y="134"/>
                  <a:pt x="2863" y="106"/>
                  <a:pt x="2815" y="106"/>
                </a:cubicBezTo>
                <a:cubicBezTo>
                  <a:pt x="2756" y="106"/>
                  <a:pt x="2712" y="154"/>
                  <a:pt x="2712" y="219"/>
                </a:cubicBezTo>
                <a:cubicBezTo>
                  <a:pt x="2712" y="279"/>
                  <a:pt x="2753" y="320"/>
                  <a:pt x="2813" y="320"/>
                </a:cubicBezTo>
                <a:cubicBezTo>
                  <a:pt x="2830" y="320"/>
                  <a:pt x="2849" y="316"/>
                  <a:pt x="2864" y="310"/>
                </a:cubicBezTo>
                <a:cubicBezTo>
                  <a:pt x="2875" y="306"/>
                  <a:pt x="2880" y="303"/>
                  <a:pt x="2881" y="301"/>
                </a:cubicBezTo>
                <a:cubicBezTo>
                  <a:pt x="2882" y="298"/>
                  <a:pt x="2886" y="271"/>
                  <a:pt x="2886" y="264"/>
                </a:cubicBezTo>
                <a:cubicBezTo>
                  <a:pt x="2886" y="262"/>
                  <a:pt x="2884" y="261"/>
                  <a:pt x="2883" y="261"/>
                </a:cubicBezTo>
                <a:cubicBezTo>
                  <a:pt x="2883" y="261"/>
                  <a:pt x="2882" y="261"/>
                  <a:pt x="2881" y="262"/>
                </a:cubicBezTo>
                <a:cubicBezTo>
                  <a:pt x="2868" y="273"/>
                  <a:pt x="2839" y="283"/>
                  <a:pt x="2818" y="283"/>
                </a:cubicBezTo>
                <a:cubicBezTo>
                  <a:pt x="2783" y="283"/>
                  <a:pt x="2758" y="253"/>
                  <a:pt x="2758" y="213"/>
                </a:cubicBezTo>
                <a:cubicBezTo>
                  <a:pt x="2758" y="199"/>
                  <a:pt x="2759" y="198"/>
                  <a:pt x="2774" y="198"/>
                </a:cubicBezTo>
                <a:close/>
                <a:moveTo>
                  <a:pt x="2778" y="146"/>
                </a:moveTo>
                <a:cubicBezTo>
                  <a:pt x="2785" y="136"/>
                  <a:pt x="2798" y="130"/>
                  <a:pt x="2812" y="130"/>
                </a:cubicBezTo>
                <a:cubicBezTo>
                  <a:pt x="2822" y="130"/>
                  <a:pt x="2831" y="134"/>
                  <a:pt x="2836" y="141"/>
                </a:cubicBezTo>
                <a:cubicBezTo>
                  <a:pt x="2841" y="147"/>
                  <a:pt x="2843" y="156"/>
                  <a:pt x="2843" y="164"/>
                </a:cubicBezTo>
                <a:cubicBezTo>
                  <a:pt x="2843" y="169"/>
                  <a:pt x="2841" y="172"/>
                  <a:pt x="2835" y="172"/>
                </a:cubicBezTo>
                <a:cubicBezTo>
                  <a:pt x="2827" y="173"/>
                  <a:pt x="2807" y="175"/>
                  <a:pt x="2800" y="176"/>
                </a:cubicBezTo>
                <a:cubicBezTo>
                  <a:pt x="2781" y="177"/>
                  <a:pt x="2781" y="177"/>
                  <a:pt x="2781" y="177"/>
                </a:cubicBezTo>
                <a:cubicBezTo>
                  <a:pt x="2772" y="178"/>
                  <a:pt x="2772" y="178"/>
                  <a:pt x="2772" y="178"/>
                </a:cubicBezTo>
                <a:cubicBezTo>
                  <a:pt x="2768" y="178"/>
                  <a:pt x="2767" y="176"/>
                  <a:pt x="2767" y="173"/>
                </a:cubicBezTo>
                <a:cubicBezTo>
                  <a:pt x="2767" y="166"/>
                  <a:pt x="2771" y="154"/>
                  <a:pt x="2778" y="146"/>
                </a:cubicBezTo>
                <a:close/>
                <a:moveTo>
                  <a:pt x="3090" y="115"/>
                </a:moveTo>
                <a:cubicBezTo>
                  <a:pt x="3090" y="116"/>
                  <a:pt x="3090" y="116"/>
                  <a:pt x="3090" y="116"/>
                </a:cubicBezTo>
                <a:cubicBezTo>
                  <a:pt x="3089" y="145"/>
                  <a:pt x="3089" y="145"/>
                  <a:pt x="3089" y="145"/>
                </a:cubicBezTo>
                <a:cubicBezTo>
                  <a:pt x="3088" y="153"/>
                  <a:pt x="3087" y="156"/>
                  <a:pt x="3083" y="156"/>
                </a:cubicBezTo>
                <a:cubicBezTo>
                  <a:pt x="3082" y="156"/>
                  <a:pt x="3081" y="155"/>
                  <a:pt x="3079" y="155"/>
                </a:cubicBezTo>
                <a:cubicBezTo>
                  <a:pt x="3074" y="153"/>
                  <a:pt x="3065" y="152"/>
                  <a:pt x="3056" y="152"/>
                </a:cubicBezTo>
                <a:cubicBezTo>
                  <a:pt x="3041" y="152"/>
                  <a:pt x="3029" y="156"/>
                  <a:pt x="3021" y="164"/>
                </a:cubicBezTo>
                <a:cubicBezTo>
                  <a:pt x="3012" y="173"/>
                  <a:pt x="3010" y="182"/>
                  <a:pt x="3010" y="223"/>
                </a:cubicBezTo>
                <a:cubicBezTo>
                  <a:pt x="3010" y="242"/>
                  <a:pt x="3010" y="242"/>
                  <a:pt x="3010" y="242"/>
                </a:cubicBezTo>
                <a:cubicBezTo>
                  <a:pt x="3011" y="268"/>
                  <a:pt x="3011" y="268"/>
                  <a:pt x="3011" y="268"/>
                </a:cubicBezTo>
                <a:cubicBezTo>
                  <a:pt x="3011" y="282"/>
                  <a:pt x="3012" y="286"/>
                  <a:pt x="3018" y="289"/>
                </a:cubicBezTo>
                <a:cubicBezTo>
                  <a:pt x="3021" y="290"/>
                  <a:pt x="3021" y="290"/>
                  <a:pt x="3039" y="294"/>
                </a:cubicBezTo>
                <a:cubicBezTo>
                  <a:pt x="3052" y="297"/>
                  <a:pt x="3052" y="297"/>
                  <a:pt x="3052" y="303"/>
                </a:cubicBezTo>
                <a:cubicBezTo>
                  <a:pt x="3052" y="309"/>
                  <a:pt x="3052" y="309"/>
                  <a:pt x="3052" y="309"/>
                </a:cubicBezTo>
                <a:cubicBezTo>
                  <a:pt x="3052" y="313"/>
                  <a:pt x="3050" y="315"/>
                  <a:pt x="3047" y="315"/>
                </a:cubicBezTo>
                <a:cubicBezTo>
                  <a:pt x="3045" y="315"/>
                  <a:pt x="3045" y="315"/>
                  <a:pt x="3045" y="315"/>
                </a:cubicBezTo>
                <a:cubicBezTo>
                  <a:pt x="3033" y="315"/>
                  <a:pt x="3000" y="314"/>
                  <a:pt x="2984" y="314"/>
                </a:cubicBezTo>
                <a:cubicBezTo>
                  <a:pt x="2971" y="314"/>
                  <a:pt x="2952" y="315"/>
                  <a:pt x="2942" y="315"/>
                </a:cubicBezTo>
                <a:cubicBezTo>
                  <a:pt x="2939" y="315"/>
                  <a:pt x="2939" y="315"/>
                  <a:pt x="2939" y="315"/>
                </a:cubicBezTo>
                <a:cubicBezTo>
                  <a:pt x="2935" y="315"/>
                  <a:pt x="2934" y="314"/>
                  <a:pt x="2934" y="310"/>
                </a:cubicBezTo>
                <a:cubicBezTo>
                  <a:pt x="2934" y="303"/>
                  <a:pt x="2934" y="303"/>
                  <a:pt x="2934" y="303"/>
                </a:cubicBezTo>
                <a:cubicBezTo>
                  <a:pt x="2934" y="298"/>
                  <a:pt x="2934" y="298"/>
                  <a:pt x="2947" y="293"/>
                </a:cubicBezTo>
                <a:cubicBezTo>
                  <a:pt x="2959" y="289"/>
                  <a:pt x="2961" y="287"/>
                  <a:pt x="2962" y="278"/>
                </a:cubicBezTo>
                <a:cubicBezTo>
                  <a:pt x="2963" y="268"/>
                  <a:pt x="2963" y="249"/>
                  <a:pt x="2963" y="221"/>
                </a:cubicBezTo>
                <a:cubicBezTo>
                  <a:pt x="2963" y="208"/>
                  <a:pt x="2963" y="208"/>
                  <a:pt x="2963" y="208"/>
                </a:cubicBezTo>
                <a:cubicBezTo>
                  <a:pt x="2963" y="187"/>
                  <a:pt x="2960" y="163"/>
                  <a:pt x="2956" y="152"/>
                </a:cubicBezTo>
                <a:cubicBezTo>
                  <a:pt x="2952" y="141"/>
                  <a:pt x="2946" y="138"/>
                  <a:pt x="2933" y="137"/>
                </a:cubicBezTo>
                <a:cubicBezTo>
                  <a:pt x="2924" y="137"/>
                  <a:pt x="2923" y="136"/>
                  <a:pt x="2923" y="131"/>
                </a:cubicBezTo>
                <a:cubicBezTo>
                  <a:pt x="2923" y="124"/>
                  <a:pt x="2923" y="124"/>
                  <a:pt x="2923" y="124"/>
                </a:cubicBezTo>
                <a:cubicBezTo>
                  <a:pt x="2923" y="118"/>
                  <a:pt x="2924" y="117"/>
                  <a:pt x="2930" y="116"/>
                </a:cubicBezTo>
                <a:cubicBezTo>
                  <a:pt x="2990" y="107"/>
                  <a:pt x="2990" y="107"/>
                  <a:pt x="2990" y="107"/>
                </a:cubicBezTo>
                <a:cubicBezTo>
                  <a:pt x="2994" y="106"/>
                  <a:pt x="2994" y="106"/>
                  <a:pt x="2994" y="106"/>
                </a:cubicBezTo>
                <a:cubicBezTo>
                  <a:pt x="2995" y="106"/>
                  <a:pt x="2997" y="106"/>
                  <a:pt x="2997" y="106"/>
                </a:cubicBezTo>
                <a:cubicBezTo>
                  <a:pt x="3000" y="106"/>
                  <a:pt x="3002" y="109"/>
                  <a:pt x="3002" y="113"/>
                </a:cubicBezTo>
                <a:cubicBezTo>
                  <a:pt x="3001" y="131"/>
                  <a:pt x="3001" y="131"/>
                  <a:pt x="3001" y="131"/>
                </a:cubicBezTo>
                <a:cubicBezTo>
                  <a:pt x="3001" y="149"/>
                  <a:pt x="3002" y="152"/>
                  <a:pt x="3005" y="152"/>
                </a:cubicBezTo>
                <a:cubicBezTo>
                  <a:pt x="3006" y="152"/>
                  <a:pt x="3010" y="149"/>
                  <a:pt x="3013" y="146"/>
                </a:cubicBezTo>
                <a:cubicBezTo>
                  <a:pt x="3019" y="139"/>
                  <a:pt x="3019" y="139"/>
                  <a:pt x="3029" y="127"/>
                </a:cubicBezTo>
                <a:cubicBezTo>
                  <a:pt x="3040" y="114"/>
                  <a:pt x="3044" y="111"/>
                  <a:pt x="3056" y="108"/>
                </a:cubicBezTo>
                <a:cubicBezTo>
                  <a:pt x="3062" y="107"/>
                  <a:pt x="3068" y="106"/>
                  <a:pt x="3076" y="106"/>
                </a:cubicBezTo>
                <a:cubicBezTo>
                  <a:pt x="3086" y="106"/>
                  <a:pt x="3091" y="109"/>
                  <a:pt x="3090" y="115"/>
                </a:cubicBezTo>
                <a:close/>
                <a:moveTo>
                  <a:pt x="3268" y="257"/>
                </a:moveTo>
                <a:cubicBezTo>
                  <a:pt x="3268" y="295"/>
                  <a:pt x="3235" y="320"/>
                  <a:pt x="3183" y="320"/>
                </a:cubicBezTo>
                <a:cubicBezTo>
                  <a:pt x="3164" y="320"/>
                  <a:pt x="3143" y="316"/>
                  <a:pt x="3130" y="309"/>
                </a:cubicBezTo>
                <a:cubicBezTo>
                  <a:pt x="3124" y="306"/>
                  <a:pt x="3123" y="304"/>
                  <a:pt x="3123" y="297"/>
                </a:cubicBezTo>
                <a:cubicBezTo>
                  <a:pt x="3126" y="269"/>
                  <a:pt x="3126" y="269"/>
                  <a:pt x="3126" y="269"/>
                </a:cubicBezTo>
                <a:cubicBezTo>
                  <a:pt x="3126" y="264"/>
                  <a:pt x="3128" y="262"/>
                  <a:pt x="3133" y="262"/>
                </a:cubicBezTo>
                <a:cubicBezTo>
                  <a:pt x="3140" y="262"/>
                  <a:pt x="3140" y="262"/>
                  <a:pt x="3140" y="262"/>
                </a:cubicBezTo>
                <a:cubicBezTo>
                  <a:pt x="3144" y="262"/>
                  <a:pt x="3144" y="262"/>
                  <a:pt x="3147" y="273"/>
                </a:cubicBezTo>
                <a:cubicBezTo>
                  <a:pt x="3151" y="287"/>
                  <a:pt x="3169" y="298"/>
                  <a:pt x="3188" y="298"/>
                </a:cubicBezTo>
                <a:cubicBezTo>
                  <a:pt x="3209" y="298"/>
                  <a:pt x="3223" y="286"/>
                  <a:pt x="3223" y="270"/>
                </a:cubicBezTo>
                <a:cubicBezTo>
                  <a:pt x="3223" y="258"/>
                  <a:pt x="3217" y="251"/>
                  <a:pt x="3194" y="241"/>
                </a:cubicBezTo>
                <a:cubicBezTo>
                  <a:pt x="3141" y="216"/>
                  <a:pt x="3128" y="202"/>
                  <a:pt x="3128" y="171"/>
                </a:cubicBezTo>
                <a:cubicBezTo>
                  <a:pt x="3128" y="130"/>
                  <a:pt x="3158" y="106"/>
                  <a:pt x="3209" y="106"/>
                </a:cubicBezTo>
                <a:cubicBezTo>
                  <a:pt x="3224" y="106"/>
                  <a:pt x="3241" y="109"/>
                  <a:pt x="3251" y="113"/>
                </a:cubicBezTo>
                <a:cubicBezTo>
                  <a:pt x="3258" y="116"/>
                  <a:pt x="3259" y="118"/>
                  <a:pt x="3259" y="123"/>
                </a:cubicBezTo>
                <a:cubicBezTo>
                  <a:pt x="3259" y="124"/>
                  <a:pt x="3259" y="124"/>
                  <a:pt x="3259" y="124"/>
                </a:cubicBezTo>
                <a:cubicBezTo>
                  <a:pt x="3256" y="149"/>
                  <a:pt x="3256" y="149"/>
                  <a:pt x="3256" y="149"/>
                </a:cubicBezTo>
                <a:cubicBezTo>
                  <a:pt x="3256" y="156"/>
                  <a:pt x="3255" y="156"/>
                  <a:pt x="3251" y="156"/>
                </a:cubicBezTo>
                <a:cubicBezTo>
                  <a:pt x="3244" y="156"/>
                  <a:pt x="3244" y="156"/>
                  <a:pt x="3244" y="156"/>
                </a:cubicBezTo>
                <a:cubicBezTo>
                  <a:pt x="3240" y="156"/>
                  <a:pt x="3240" y="156"/>
                  <a:pt x="3236" y="146"/>
                </a:cubicBezTo>
                <a:cubicBezTo>
                  <a:pt x="3231" y="135"/>
                  <a:pt x="3219" y="129"/>
                  <a:pt x="3201" y="129"/>
                </a:cubicBezTo>
                <a:cubicBezTo>
                  <a:pt x="3181" y="129"/>
                  <a:pt x="3168" y="139"/>
                  <a:pt x="3168" y="156"/>
                </a:cubicBezTo>
                <a:cubicBezTo>
                  <a:pt x="3168" y="167"/>
                  <a:pt x="3174" y="174"/>
                  <a:pt x="3190" y="184"/>
                </a:cubicBezTo>
                <a:cubicBezTo>
                  <a:pt x="3199" y="189"/>
                  <a:pt x="3199" y="189"/>
                  <a:pt x="3226" y="201"/>
                </a:cubicBezTo>
                <a:cubicBezTo>
                  <a:pt x="3253" y="214"/>
                  <a:pt x="3268" y="234"/>
                  <a:pt x="3268" y="257"/>
                </a:cubicBezTo>
                <a:close/>
                <a:moveTo>
                  <a:pt x="3321" y="46"/>
                </a:moveTo>
                <a:cubicBezTo>
                  <a:pt x="3321" y="28"/>
                  <a:pt x="3334" y="16"/>
                  <a:pt x="3354" y="16"/>
                </a:cubicBezTo>
                <a:cubicBezTo>
                  <a:pt x="3372" y="16"/>
                  <a:pt x="3385" y="28"/>
                  <a:pt x="3385" y="45"/>
                </a:cubicBezTo>
                <a:cubicBezTo>
                  <a:pt x="3385" y="63"/>
                  <a:pt x="3370" y="76"/>
                  <a:pt x="3352" y="76"/>
                </a:cubicBezTo>
                <a:cubicBezTo>
                  <a:pt x="3335" y="76"/>
                  <a:pt x="3321" y="63"/>
                  <a:pt x="3321" y="46"/>
                </a:cubicBezTo>
                <a:close/>
                <a:moveTo>
                  <a:pt x="3409" y="303"/>
                </a:moveTo>
                <a:cubicBezTo>
                  <a:pt x="3409" y="310"/>
                  <a:pt x="3409" y="310"/>
                  <a:pt x="3409" y="310"/>
                </a:cubicBezTo>
                <a:cubicBezTo>
                  <a:pt x="3409" y="314"/>
                  <a:pt x="3408" y="315"/>
                  <a:pt x="3405" y="315"/>
                </a:cubicBezTo>
                <a:cubicBezTo>
                  <a:pt x="3402" y="315"/>
                  <a:pt x="3402" y="315"/>
                  <a:pt x="3402" y="315"/>
                </a:cubicBezTo>
                <a:cubicBezTo>
                  <a:pt x="3391" y="315"/>
                  <a:pt x="3373" y="314"/>
                  <a:pt x="3357" y="314"/>
                </a:cubicBezTo>
                <a:cubicBezTo>
                  <a:pt x="3342" y="314"/>
                  <a:pt x="3322" y="315"/>
                  <a:pt x="3312" y="315"/>
                </a:cubicBezTo>
                <a:cubicBezTo>
                  <a:pt x="3309" y="315"/>
                  <a:pt x="3309" y="315"/>
                  <a:pt x="3309" y="315"/>
                </a:cubicBezTo>
                <a:cubicBezTo>
                  <a:pt x="3306" y="315"/>
                  <a:pt x="3305" y="314"/>
                  <a:pt x="3305" y="310"/>
                </a:cubicBezTo>
                <a:cubicBezTo>
                  <a:pt x="3305" y="303"/>
                  <a:pt x="3305" y="303"/>
                  <a:pt x="3305" y="303"/>
                </a:cubicBezTo>
                <a:cubicBezTo>
                  <a:pt x="3305" y="298"/>
                  <a:pt x="3305" y="298"/>
                  <a:pt x="3317" y="293"/>
                </a:cubicBezTo>
                <a:cubicBezTo>
                  <a:pt x="3330" y="289"/>
                  <a:pt x="3332" y="287"/>
                  <a:pt x="3333" y="278"/>
                </a:cubicBezTo>
                <a:cubicBezTo>
                  <a:pt x="3333" y="268"/>
                  <a:pt x="3334" y="248"/>
                  <a:pt x="3334" y="221"/>
                </a:cubicBezTo>
                <a:cubicBezTo>
                  <a:pt x="3334" y="187"/>
                  <a:pt x="3334" y="187"/>
                  <a:pt x="3334" y="187"/>
                </a:cubicBezTo>
                <a:cubicBezTo>
                  <a:pt x="3334" y="138"/>
                  <a:pt x="3333" y="135"/>
                  <a:pt x="3316" y="133"/>
                </a:cubicBezTo>
                <a:cubicBezTo>
                  <a:pt x="3307" y="132"/>
                  <a:pt x="3305" y="131"/>
                  <a:pt x="3305" y="127"/>
                </a:cubicBezTo>
                <a:cubicBezTo>
                  <a:pt x="3305" y="119"/>
                  <a:pt x="3305" y="119"/>
                  <a:pt x="3305" y="119"/>
                </a:cubicBezTo>
                <a:cubicBezTo>
                  <a:pt x="3305" y="115"/>
                  <a:pt x="3306" y="114"/>
                  <a:pt x="3312" y="113"/>
                </a:cubicBezTo>
                <a:cubicBezTo>
                  <a:pt x="3370" y="107"/>
                  <a:pt x="3370" y="107"/>
                  <a:pt x="3370" y="107"/>
                </a:cubicBezTo>
                <a:cubicBezTo>
                  <a:pt x="3373" y="106"/>
                  <a:pt x="3373" y="106"/>
                  <a:pt x="3373" y="106"/>
                </a:cubicBezTo>
                <a:cubicBezTo>
                  <a:pt x="3375" y="106"/>
                  <a:pt x="3376" y="106"/>
                  <a:pt x="3377" y="106"/>
                </a:cubicBezTo>
                <a:cubicBezTo>
                  <a:pt x="3380" y="106"/>
                  <a:pt x="3382" y="109"/>
                  <a:pt x="3382" y="114"/>
                </a:cubicBezTo>
                <a:cubicBezTo>
                  <a:pt x="3382" y="115"/>
                  <a:pt x="3382" y="115"/>
                  <a:pt x="3381" y="130"/>
                </a:cubicBezTo>
                <a:cubicBezTo>
                  <a:pt x="3381" y="137"/>
                  <a:pt x="3381" y="178"/>
                  <a:pt x="3381" y="201"/>
                </a:cubicBezTo>
                <a:cubicBezTo>
                  <a:pt x="3381" y="221"/>
                  <a:pt x="3381" y="221"/>
                  <a:pt x="3381" y="221"/>
                </a:cubicBezTo>
                <a:cubicBezTo>
                  <a:pt x="3381" y="246"/>
                  <a:pt x="3381" y="268"/>
                  <a:pt x="3381" y="278"/>
                </a:cubicBezTo>
                <a:cubicBezTo>
                  <a:pt x="3382" y="287"/>
                  <a:pt x="3385" y="290"/>
                  <a:pt x="3397" y="293"/>
                </a:cubicBezTo>
                <a:cubicBezTo>
                  <a:pt x="3409" y="297"/>
                  <a:pt x="3409" y="298"/>
                  <a:pt x="3409" y="303"/>
                </a:cubicBezTo>
                <a:close/>
                <a:moveTo>
                  <a:pt x="3515" y="158"/>
                </a:moveTo>
                <a:cubicBezTo>
                  <a:pt x="3515" y="222"/>
                  <a:pt x="3515" y="222"/>
                  <a:pt x="3515" y="222"/>
                </a:cubicBezTo>
                <a:cubicBezTo>
                  <a:pt x="3515" y="256"/>
                  <a:pt x="3516" y="266"/>
                  <a:pt x="3520" y="274"/>
                </a:cubicBezTo>
                <a:cubicBezTo>
                  <a:pt x="3524" y="282"/>
                  <a:pt x="3532" y="286"/>
                  <a:pt x="3544" y="286"/>
                </a:cubicBezTo>
                <a:cubicBezTo>
                  <a:pt x="3553" y="286"/>
                  <a:pt x="3563" y="285"/>
                  <a:pt x="3578" y="281"/>
                </a:cubicBezTo>
                <a:cubicBezTo>
                  <a:pt x="3581" y="280"/>
                  <a:pt x="3583" y="280"/>
                  <a:pt x="3584" y="280"/>
                </a:cubicBezTo>
                <a:cubicBezTo>
                  <a:pt x="3586" y="280"/>
                  <a:pt x="3586" y="281"/>
                  <a:pt x="3586" y="283"/>
                </a:cubicBezTo>
                <a:cubicBezTo>
                  <a:pt x="3586" y="289"/>
                  <a:pt x="3583" y="309"/>
                  <a:pt x="3582" y="310"/>
                </a:cubicBezTo>
                <a:cubicBezTo>
                  <a:pt x="3578" y="315"/>
                  <a:pt x="3550" y="320"/>
                  <a:pt x="3531" y="320"/>
                </a:cubicBezTo>
                <a:cubicBezTo>
                  <a:pt x="3485" y="320"/>
                  <a:pt x="3467" y="306"/>
                  <a:pt x="3467" y="270"/>
                </a:cubicBezTo>
                <a:cubicBezTo>
                  <a:pt x="3468" y="246"/>
                  <a:pt x="3468" y="246"/>
                  <a:pt x="3468" y="246"/>
                </a:cubicBezTo>
                <a:cubicBezTo>
                  <a:pt x="3468" y="236"/>
                  <a:pt x="3468" y="228"/>
                  <a:pt x="3468" y="222"/>
                </a:cubicBezTo>
                <a:cubicBezTo>
                  <a:pt x="3468" y="166"/>
                  <a:pt x="3468" y="166"/>
                  <a:pt x="3468" y="166"/>
                </a:cubicBezTo>
                <a:cubicBezTo>
                  <a:pt x="3468" y="142"/>
                  <a:pt x="3468" y="141"/>
                  <a:pt x="3458" y="141"/>
                </a:cubicBezTo>
                <a:cubicBezTo>
                  <a:pt x="3457" y="141"/>
                  <a:pt x="3457" y="141"/>
                  <a:pt x="3451" y="142"/>
                </a:cubicBezTo>
                <a:cubicBezTo>
                  <a:pt x="3440" y="142"/>
                  <a:pt x="3440" y="142"/>
                  <a:pt x="3440" y="142"/>
                </a:cubicBezTo>
                <a:cubicBezTo>
                  <a:pt x="3437" y="142"/>
                  <a:pt x="3435" y="142"/>
                  <a:pt x="3434" y="142"/>
                </a:cubicBezTo>
                <a:cubicBezTo>
                  <a:pt x="3432" y="142"/>
                  <a:pt x="3430" y="141"/>
                  <a:pt x="3430" y="140"/>
                </a:cubicBezTo>
                <a:cubicBezTo>
                  <a:pt x="3430" y="139"/>
                  <a:pt x="3430" y="137"/>
                  <a:pt x="3432" y="134"/>
                </a:cubicBezTo>
                <a:cubicBezTo>
                  <a:pt x="3437" y="121"/>
                  <a:pt x="3437" y="121"/>
                  <a:pt x="3437" y="121"/>
                </a:cubicBezTo>
                <a:cubicBezTo>
                  <a:pt x="3440" y="111"/>
                  <a:pt x="3441" y="111"/>
                  <a:pt x="3445" y="111"/>
                </a:cubicBezTo>
                <a:cubicBezTo>
                  <a:pt x="3446" y="111"/>
                  <a:pt x="3450" y="111"/>
                  <a:pt x="3455" y="111"/>
                </a:cubicBezTo>
                <a:cubicBezTo>
                  <a:pt x="3456" y="112"/>
                  <a:pt x="3458" y="112"/>
                  <a:pt x="3459" y="112"/>
                </a:cubicBezTo>
                <a:cubicBezTo>
                  <a:pt x="3467" y="112"/>
                  <a:pt x="3470" y="109"/>
                  <a:pt x="3470" y="103"/>
                </a:cubicBezTo>
                <a:cubicBezTo>
                  <a:pt x="3470" y="101"/>
                  <a:pt x="3469" y="88"/>
                  <a:pt x="3468" y="76"/>
                </a:cubicBezTo>
                <a:cubicBezTo>
                  <a:pt x="3468" y="69"/>
                  <a:pt x="3468" y="63"/>
                  <a:pt x="3468" y="58"/>
                </a:cubicBezTo>
                <a:cubicBezTo>
                  <a:pt x="3468" y="49"/>
                  <a:pt x="3470" y="46"/>
                  <a:pt x="3479" y="43"/>
                </a:cubicBezTo>
                <a:cubicBezTo>
                  <a:pt x="3505" y="33"/>
                  <a:pt x="3505" y="33"/>
                  <a:pt x="3505" y="33"/>
                </a:cubicBezTo>
                <a:cubicBezTo>
                  <a:pt x="3513" y="30"/>
                  <a:pt x="3513" y="30"/>
                  <a:pt x="3514" y="30"/>
                </a:cubicBezTo>
                <a:cubicBezTo>
                  <a:pt x="3517" y="30"/>
                  <a:pt x="3518" y="33"/>
                  <a:pt x="3518" y="37"/>
                </a:cubicBezTo>
                <a:cubicBezTo>
                  <a:pt x="3518" y="39"/>
                  <a:pt x="3518" y="44"/>
                  <a:pt x="3517" y="49"/>
                </a:cubicBezTo>
                <a:cubicBezTo>
                  <a:pt x="3516" y="59"/>
                  <a:pt x="3513" y="94"/>
                  <a:pt x="3513" y="102"/>
                </a:cubicBezTo>
                <a:cubicBezTo>
                  <a:pt x="3513" y="109"/>
                  <a:pt x="3515" y="111"/>
                  <a:pt x="3527" y="111"/>
                </a:cubicBezTo>
                <a:cubicBezTo>
                  <a:pt x="3560" y="111"/>
                  <a:pt x="3560" y="111"/>
                  <a:pt x="3560" y="111"/>
                </a:cubicBezTo>
                <a:cubicBezTo>
                  <a:pt x="3570" y="111"/>
                  <a:pt x="3576" y="110"/>
                  <a:pt x="3582" y="109"/>
                </a:cubicBezTo>
                <a:cubicBezTo>
                  <a:pt x="3584" y="109"/>
                  <a:pt x="3584" y="109"/>
                  <a:pt x="3584" y="109"/>
                </a:cubicBezTo>
                <a:cubicBezTo>
                  <a:pt x="3586" y="109"/>
                  <a:pt x="3587" y="111"/>
                  <a:pt x="3587" y="113"/>
                </a:cubicBezTo>
                <a:cubicBezTo>
                  <a:pt x="3587" y="115"/>
                  <a:pt x="3586" y="119"/>
                  <a:pt x="3583" y="132"/>
                </a:cubicBezTo>
                <a:cubicBezTo>
                  <a:pt x="3580" y="141"/>
                  <a:pt x="3578" y="142"/>
                  <a:pt x="3571" y="142"/>
                </a:cubicBezTo>
                <a:cubicBezTo>
                  <a:pt x="3570" y="142"/>
                  <a:pt x="3570" y="142"/>
                  <a:pt x="3559" y="141"/>
                </a:cubicBezTo>
                <a:cubicBezTo>
                  <a:pt x="3556" y="141"/>
                  <a:pt x="3551" y="141"/>
                  <a:pt x="3544" y="141"/>
                </a:cubicBezTo>
                <a:cubicBezTo>
                  <a:pt x="3535" y="140"/>
                  <a:pt x="3532" y="140"/>
                  <a:pt x="3528" y="140"/>
                </a:cubicBezTo>
                <a:cubicBezTo>
                  <a:pt x="3515" y="140"/>
                  <a:pt x="3515" y="140"/>
                  <a:pt x="3515" y="158"/>
                </a:cubicBezTo>
                <a:close/>
                <a:moveTo>
                  <a:pt x="3822" y="111"/>
                </a:moveTo>
                <a:cubicBezTo>
                  <a:pt x="3822" y="118"/>
                  <a:pt x="3822" y="118"/>
                  <a:pt x="3822" y="118"/>
                </a:cubicBezTo>
                <a:cubicBezTo>
                  <a:pt x="3822" y="122"/>
                  <a:pt x="3822" y="123"/>
                  <a:pt x="3818" y="125"/>
                </a:cubicBezTo>
                <a:cubicBezTo>
                  <a:pt x="3809" y="129"/>
                  <a:pt x="3809" y="130"/>
                  <a:pt x="3799" y="155"/>
                </a:cubicBezTo>
                <a:cubicBezTo>
                  <a:pt x="3795" y="166"/>
                  <a:pt x="3791" y="176"/>
                  <a:pt x="3787" y="186"/>
                </a:cubicBezTo>
                <a:cubicBezTo>
                  <a:pt x="3765" y="241"/>
                  <a:pt x="3765" y="241"/>
                  <a:pt x="3765" y="241"/>
                </a:cubicBezTo>
                <a:cubicBezTo>
                  <a:pt x="3757" y="263"/>
                  <a:pt x="3749" y="284"/>
                  <a:pt x="3740" y="307"/>
                </a:cubicBezTo>
                <a:cubicBezTo>
                  <a:pt x="3720" y="360"/>
                  <a:pt x="3718" y="365"/>
                  <a:pt x="3707" y="377"/>
                </a:cubicBezTo>
                <a:cubicBezTo>
                  <a:pt x="3697" y="388"/>
                  <a:pt x="3680" y="395"/>
                  <a:pt x="3664" y="395"/>
                </a:cubicBezTo>
                <a:cubicBezTo>
                  <a:pt x="3631" y="395"/>
                  <a:pt x="3627" y="393"/>
                  <a:pt x="3627" y="372"/>
                </a:cubicBezTo>
                <a:cubicBezTo>
                  <a:pt x="3627" y="368"/>
                  <a:pt x="3627" y="364"/>
                  <a:pt x="3628" y="362"/>
                </a:cubicBezTo>
                <a:cubicBezTo>
                  <a:pt x="3628" y="355"/>
                  <a:pt x="3628" y="355"/>
                  <a:pt x="3628" y="355"/>
                </a:cubicBezTo>
                <a:cubicBezTo>
                  <a:pt x="3628" y="350"/>
                  <a:pt x="3629" y="349"/>
                  <a:pt x="3632" y="349"/>
                </a:cubicBezTo>
                <a:cubicBezTo>
                  <a:pt x="3633" y="349"/>
                  <a:pt x="3634" y="349"/>
                  <a:pt x="3635" y="349"/>
                </a:cubicBezTo>
                <a:cubicBezTo>
                  <a:pt x="3647" y="352"/>
                  <a:pt x="3656" y="354"/>
                  <a:pt x="3667" y="354"/>
                </a:cubicBezTo>
                <a:cubicBezTo>
                  <a:pt x="3689" y="354"/>
                  <a:pt x="3704" y="342"/>
                  <a:pt x="3710" y="319"/>
                </a:cubicBezTo>
                <a:cubicBezTo>
                  <a:pt x="3711" y="317"/>
                  <a:pt x="3712" y="314"/>
                  <a:pt x="3713" y="312"/>
                </a:cubicBezTo>
                <a:cubicBezTo>
                  <a:pt x="3713" y="312"/>
                  <a:pt x="3713" y="312"/>
                  <a:pt x="3713" y="312"/>
                </a:cubicBezTo>
                <a:cubicBezTo>
                  <a:pt x="3713" y="311"/>
                  <a:pt x="3712" y="310"/>
                  <a:pt x="3711" y="309"/>
                </a:cubicBezTo>
                <a:cubicBezTo>
                  <a:pt x="3706" y="307"/>
                  <a:pt x="3706" y="306"/>
                  <a:pt x="3695" y="278"/>
                </a:cubicBezTo>
                <a:cubicBezTo>
                  <a:pt x="3681" y="245"/>
                  <a:pt x="3667" y="212"/>
                  <a:pt x="3653" y="179"/>
                </a:cubicBezTo>
                <a:cubicBezTo>
                  <a:pt x="3648" y="168"/>
                  <a:pt x="3642" y="153"/>
                  <a:pt x="3636" y="139"/>
                </a:cubicBezTo>
                <a:cubicBezTo>
                  <a:pt x="3632" y="129"/>
                  <a:pt x="3630" y="128"/>
                  <a:pt x="3621" y="125"/>
                </a:cubicBezTo>
                <a:cubicBezTo>
                  <a:pt x="3618" y="124"/>
                  <a:pt x="3617" y="123"/>
                  <a:pt x="3617" y="118"/>
                </a:cubicBezTo>
                <a:cubicBezTo>
                  <a:pt x="3617" y="111"/>
                  <a:pt x="3617" y="111"/>
                  <a:pt x="3617" y="111"/>
                </a:cubicBezTo>
                <a:cubicBezTo>
                  <a:pt x="3617" y="108"/>
                  <a:pt x="3619" y="106"/>
                  <a:pt x="3622" y="106"/>
                </a:cubicBezTo>
                <a:cubicBezTo>
                  <a:pt x="3625" y="106"/>
                  <a:pt x="3625" y="106"/>
                  <a:pt x="3625" y="106"/>
                </a:cubicBezTo>
                <a:cubicBezTo>
                  <a:pt x="3628" y="106"/>
                  <a:pt x="3665" y="107"/>
                  <a:pt x="3673" y="107"/>
                </a:cubicBezTo>
                <a:cubicBezTo>
                  <a:pt x="3684" y="107"/>
                  <a:pt x="3703" y="107"/>
                  <a:pt x="3710" y="106"/>
                </a:cubicBezTo>
                <a:cubicBezTo>
                  <a:pt x="3714" y="106"/>
                  <a:pt x="3714" y="106"/>
                  <a:pt x="3714" y="106"/>
                </a:cubicBezTo>
                <a:cubicBezTo>
                  <a:pt x="3718" y="106"/>
                  <a:pt x="3720" y="108"/>
                  <a:pt x="3720" y="111"/>
                </a:cubicBezTo>
                <a:cubicBezTo>
                  <a:pt x="3720" y="118"/>
                  <a:pt x="3720" y="118"/>
                  <a:pt x="3720" y="118"/>
                </a:cubicBezTo>
                <a:cubicBezTo>
                  <a:pt x="3720" y="124"/>
                  <a:pt x="3720" y="124"/>
                  <a:pt x="3704" y="128"/>
                </a:cubicBezTo>
                <a:cubicBezTo>
                  <a:pt x="3696" y="130"/>
                  <a:pt x="3691" y="134"/>
                  <a:pt x="3691" y="140"/>
                </a:cubicBezTo>
                <a:cubicBezTo>
                  <a:pt x="3691" y="142"/>
                  <a:pt x="3692" y="146"/>
                  <a:pt x="3694" y="149"/>
                </a:cubicBezTo>
                <a:cubicBezTo>
                  <a:pt x="3696" y="156"/>
                  <a:pt x="3699" y="163"/>
                  <a:pt x="3701" y="170"/>
                </a:cubicBezTo>
                <a:cubicBezTo>
                  <a:pt x="3714" y="204"/>
                  <a:pt x="3714" y="204"/>
                  <a:pt x="3714" y="204"/>
                </a:cubicBezTo>
                <a:cubicBezTo>
                  <a:pt x="3720" y="221"/>
                  <a:pt x="3720" y="221"/>
                  <a:pt x="3720" y="221"/>
                </a:cubicBezTo>
                <a:cubicBezTo>
                  <a:pt x="3723" y="228"/>
                  <a:pt x="3728" y="241"/>
                  <a:pt x="3731" y="249"/>
                </a:cubicBezTo>
                <a:cubicBezTo>
                  <a:pt x="3734" y="256"/>
                  <a:pt x="3735" y="258"/>
                  <a:pt x="3736" y="258"/>
                </a:cubicBezTo>
                <a:cubicBezTo>
                  <a:pt x="3738" y="258"/>
                  <a:pt x="3773" y="146"/>
                  <a:pt x="3773" y="138"/>
                </a:cubicBezTo>
                <a:cubicBezTo>
                  <a:pt x="3773" y="132"/>
                  <a:pt x="3769" y="128"/>
                  <a:pt x="3761" y="126"/>
                </a:cubicBezTo>
                <a:cubicBezTo>
                  <a:pt x="3751" y="124"/>
                  <a:pt x="3751" y="124"/>
                  <a:pt x="3751" y="118"/>
                </a:cubicBezTo>
                <a:cubicBezTo>
                  <a:pt x="3751" y="111"/>
                  <a:pt x="3751" y="111"/>
                  <a:pt x="3751" y="111"/>
                </a:cubicBezTo>
                <a:cubicBezTo>
                  <a:pt x="3751" y="107"/>
                  <a:pt x="3752" y="106"/>
                  <a:pt x="3755" y="106"/>
                </a:cubicBezTo>
                <a:cubicBezTo>
                  <a:pt x="3759" y="106"/>
                  <a:pt x="3759" y="106"/>
                  <a:pt x="3759" y="106"/>
                </a:cubicBezTo>
                <a:cubicBezTo>
                  <a:pt x="3767" y="107"/>
                  <a:pt x="3778" y="107"/>
                  <a:pt x="3789" y="107"/>
                </a:cubicBezTo>
                <a:cubicBezTo>
                  <a:pt x="3798" y="107"/>
                  <a:pt x="3806" y="107"/>
                  <a:pt x="3813" y="106"/>
                </a:cubicBezTo>
                <a:cubicBezTo>
                  <a:pt x="3815" y="106"/>
                  <a:pt x="3816" y="106"/>
                  <a:pt x="3817" y="106"/>
                </a:cubicBezTo>
                <a:cubicBezTo>
                  <a:pt x="3821" y="106"/>
                  <a:pt x="3822" y="108"/>
                  <a:pt x="3822" y="1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Frame 5"/>
          <p:cNvSpPr>
            <a:spLocks noSelect="1"/>
          </p:cNvSpPr>
          <p:nvPr userDrawn="1"/>
        </p:nvSpPr>
        <p:spPr bwMode="auto">
          <a:xfrm>
            <a:off x="5970588" y="6359526"/>
            <a:ext cx="274638" cy="352425"/>
          </a:xfrm>
          <a:custGeom>
            <a:avLst/>
            <a:gdLst>
              <a:gd name="T0" fmla="*/ 65 w 868"/>
              <a:gd name="T1" fmla="*/ 793 h 1113"/>
              <a:gd name="T2" fmla="*/ 32 w 868"/>
              <a:gd name="T3" fmla="*/ 817 h 1113"/>
              <a:gd name="T4" fmla="*/ 43 w 868"/>
              <a:gd name="T5" fmla="*/ 865 h 1113"/>
              <a:gd name="T6" fmla="*/ 1 w 868"/>
              <a:gd name="T7" fmla="*/ 639 h 1113"/>
              <a:gd name="T8" fmla="*/ 46 w 868"/>
              <a:gd name="T9" fmla="*/ 705 h 1113"/>
              <a:gd name="T10" fmla="*/ 133 w 868"/>
              <a:gd name="T11" fmla="*/ 951 h 1113"/>
              <a:gd name="T12" fmla="*/ 91 w 868"/>
              <a:gd name="T13" fmla="*/ 925 h 1113"/>
              <a:gd name="T14" fmla="*/ 127 w 868"/>
              <a:gd name="T15" fmla="*/ 506 h 1113"/>
              <a:gd name="T16" fmla="*/ 765 w 868"/>
              <a:gd name="T17" fmla="*/ 480 h 1113"/>
              <a:gd name="T18" fmla="*/ 830 w 868"/>
              <a:gd name="T19" fmla="*/ 520 h 1113"/>
              <a:gd name="T20" fmla="*/ 819 w 868"/>
              <a:gd name="T21" fmla="*/ 554 h 1113"/>
              <a:gd name="T22" fmla="*/ 782 w 868"/>
              <a:gd name="T23" fmla="*/ 594 h 1113"/>
              <a:gd name="T24" fmla="*/ 162 w 868"/>
              <a:gd name="T25" fmla="*/ 1018 h 1113"/>
              <a:gd name="T26" fmla="*/ 111 w 868"/>
              <a:gd name="T27" fmla="*/ 538 h 1113"/>
              <a:gd name="T28" fmla="*/ 14 w 868"/>
              <a:gd name="T29" fmla="*/ 571 h 1113"/>
              <a:gd name="T30" fmla="*/ 780 w 868"/>
              <a:gd name="T31" fmla="*/ 632 h 1113"/>
              <a:gd name="T32" fmla="*/ 868 w 868"/>
              <a:gd name="T33" fmla="*/ 670 h 1113"/>
              <a:gd name="T34" fmla="*/ 779 w 868"/>
              <a:gd name="T35" fmla="*/ 757 h 1113"/>
              <a:gd name="T36" fmla="*/ 641 w 868"/>
              <a:gd name="T37" fmla="*/ 1000 h 1113"/>
              <a:gd name="T38" fmla="*/ 587 w 868"/>
              <a:gd name="T39" fmla="*/ 1004 h 1113"/>
              <a:gd name="T40" fmla="*/ 724 w 868"/>
              <a:gd name="T41" fmla="*/ 963 h 1113"/>
              <a:gd name="T42" fmla="*/ 673 w 868"/>
              <a:gd name="T43" fmla="*/ 949 h 1113"/>
              <a:gd name="T44" fmla="*/ 567 w 868"/>
              <a:gd name="T45" fmla="*/ 1040 h 1113"/>
              <a:gd name="T46" fmla="*/ 219 w 868"/>
              <a:gd name="T47" fmla="*/ 955 h 1113"/>
              <a:gd name="T48" fmla="*/ 211 w 868"/>
              <a:gd name="T49" fmla="*/ 962 h 1113"/>
              <a:gd name="T50" fmla="*/ 531 w 868"/>
              <a:gd name="T51" fmla="*/ 1063 h 1113"/>
              <a:gd name="T52" fmla="*/ 527 w 868"/>
              <a:gd name="T53" fmla="*/ 1020 h 1113"/>
              <a:gd name="T54" fmla="*/ 716 w 868"/>
              <a:gd name="T55" fmla="*/ 903 h 1113"/>
              <a:gd name="T56" fmla="*/ 789 w 868"/>
              <a:gd name="T57" fmla="*/ 901 h 1113"/>
              <a:gd name="T58" fmla="*/ 165 w 868"/>
              <a:gd name="T59" fmla="*/ 372 h 1113"/>
              <a:gd name="T60" fmla="*/ 434 w 868"/>
              <a:gd name="T61" fmla="*/ 0 h 1113"/>
              <a:gd name="T62" fmla="*/ 693 w 868"/>
              <a:gd name="T63" fmla="*/ 282 h 1113"/>
              <a:gd name="T64" fmla="*/ 478 w 868"/>
              <a:gd name="T65" fmla="*/ 487 h 1113"/>
              <a:gd name="T66" fmla="*/ 508 w 868"/>
              <a:gd name="T67" fmla="*/ 163 h 1113"/>
              <a:gd name="T68" fmla="*/ 489 w 868"/>
              <a:gd name="T69" fmla="*/ 201 h 1113"/>
              <a:gd name="T70" fmla="*/ 486 w 868"/>
              <a:gd name="T71" fmla="*/ 65 h 1113"/>
              <a:gd name="T72" fmla="*/ 361 w 868"/>
              <a:gd name="T73" fmla="*/ 163 h 1113"/>
              <a:gd name="T74" fmla="*/ 284 w 868"/>
              <a:gd name="T75" fmla="*/ 272 h 1113"/>
              <a:gd name="T76" fmla="*/ 403 w 868"/>
              <a:gd name="T77" fmla="*/ 329 h 1113"/>
              <a:gd name="T78" fmla="*/ 668 w 868"/>
              <a:gd name="T79" fmla="*/ 302 h 1113"/>
              <a:gd name="T80" fmla="*/ 434 w 868"/>
              <a:gd name="T81" fmla="*/ 497 h 1113"/>
              <a:gd name="T82" fmla="*/ 544 w 868"/>
              <a:gd name="T83" fmla="*/ 382 h 1113"/>
              <a:gd name="T84" fmla="*/ 431 w 868"/>
              <a:gd name="T85" fmla="*/ 344 h 1113"/>
              <a:gd name="T86" fmla="*/ 324 w 868"/>
              <a:gd name="T87" fmla="*/ 382 h 1113"/>
              <a:gd name="T88" fmla="*/ 449 w 868"/>
              <a:gd name="T89" fmla="*/ 497 h 1113"/>
              <a:gd name="T90" fmla="*/ 376 w 868"/>
              <a:gd name="T91" fmla="*/ 461 h 1113"/>
              <a:gd name="T92" fmla="*/ 370 w 868"/>
              <a:gd name="T93" fmla="*/ 886 h 1113"/>
              <a:gd name="T94" fmla="*/ 434 w 868"/>
              <a:gd name="T95" fmla="*/ 563 h 1113"/>
              <a:gd name="T96" fmla="*/ 434 w 868"/>
              <a:gd name="T97" fmla="*/ 977 h 1113"/>
              <a:gd name="T98" fmla="*/ 500 w 868"/>
              <a:gd name="T99" fmla="*/ 563 h 1113"/>
              <a:gd name="T100" fmla="*/ 216 w 868"/>
              <a:gd name="T101" fmla="*/ 1045 h 1113"/>
              <a:gd name="T102" fmla="*/ 294 w 868"/>
              <a:gd name="T103" fmla="*/ 1080 h 1113"/>
              <a:gd name="T104" fmla="*/ 299 w 868"/>
              <a:gd name="T105" fmla="*/ 1007 h 1113"/>
              <a:gd name="T106" fmla="*/ 371 w 868"/>
              <a:gd name="T107" fmla="*/ 1033 h 1113"/>
              <a:gd name="T108" fmla="*/ 796 w 868"/>
              <a:gd name="T109" fmla="*/ 774 h 1113"/>
              <a:gd name="T110" fmla="*/ 436 w 868"/>
              <a:gd name="T111" fmla="*/ 1037 h 1113"/>
              <a:gd name="T112" fmla="*/ 400 w 868"/>
              <a:gd name="T113" fmla="*/ 1111 h 1113"/>
              <a:gd name="T114" fmla="*/ 750 w 868"/>
              <a:gd name="T115" fmla="*/ 845 h 1113"/>
              <a:gd name="T116" fmla="*/ 811 w 868"/>
              <a:gd name="T117" fmla="*/ 883 h 1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8" h="1113">
                <a:moveTo>
                  <a:pt x="32" y="817"/>
                </a:moveTo>
                <a:cubicBezTo>
                  <a:pt x="22" y="810"/>
                  <a:pt x="17" y="803"/>
                  <a:pt x="14" y="791"/>
                </a:cubicBezTo>
                <a:cubicBezTo>
                  <a:pt x="9" y="768"/>
                  <a:pt x="14" y="746"/>
                  <a:pt x="45" y="738"/>
                </a:cubicBezTo>
                <a:cubicBezTo>
                  <a:pt x="77" y="728"/>
                  <a:pt x="90" y="748"/>
                  <a:pt x="97" y="772"/>
                </a:cubicBezTo>
                <a:cubicBezTo>
                  <a:pt x="99" y="780"/>
                  <a:pt x="99" y="785"/>
                  <a:pt x="100" y="792"/>
                </a:cubicBezTo>
                <a:cubicBezTo>
                  <a:pt x="83" y="797"/>
                  <a:pt x="83" y="797"/>
                  <a:pt x="83" y="797"/>
                </a:cubicBezTo>
                <a:cubicBezTo>
                  <a:pt x="81" y="794"/>
                  <a:pt x="81" y="794"/>
                  <a:pt x="81" y="794"/>
                </a:cubicBezTo>
                <a:cubicBezTo>
                  <a:pt x="87" y="788"/>
                  <a:pt x="89" y="779"/>
                  <a:pt x="87" y="770"/>
                </a:cubicBezTo>
                <a:cubicBezTo>
                  <a:pt x="84" y="757"/>
                  <a:pt x="69" y="750"/>
                  <a:pt x="57" y="755"/>
                </a:cubicBezTo>
                <a:cubicBezTo>
                  <a:pt x="65" y="793"/>
                  <a:pt x="65" y="793"/>
                  <a:pt x="65" y="793"/>
                </a:cubicBezTo>
                <a:cubicBezTo>
                  <a:pt x="72" y="796"/>
                  <a:pt x="72" y="796"/>
                  <a:pt x="72" y="796"/>
                </a:cubicBezTo>
                <a:cubicBezTo>
                  <a:pt x="74" y="800"/>
                  <a:pt x="74" y="800"/>
                  <a:pt x="74" y="800"/>
                </a:cubicBezTo>
                <a:cubicBezTo>
                  <a:pt x="56" y="804"/>
                  <a:pt x="56" y="804"/>
                  <a:pt x="56" y="804"/>
                </a:cubicBezTo>
                <a:cubicBezTo>
                  <a:pt x="54" y="801"/>
                  <a:pt x="54" y="801"/>
                  <a:pt x="54" y="801"/>
                </a:cubicBezTo>
                <a:cubicBezTo>
                  <a:pt x="57" y="797"/>
                  <a:pt x="57" y="797"/>
                  <a:pt x="57" y="797"/>
                </a:cubicBezTo>
                <a:cubicBezTo>
                  <a:pt x="47" y="758"/>
                  <a:pt x="47" y="758"/>
                  <a:pt x="47" y="758"/>
                </a:cubicBezTo>
                <a:cubicBezTo>
                  <a:pt x="32" y="759"/>
                  <a:pt x="21" y="774"/>
                  <a:pt x="24" y="789"/>
                </a:cubicBezTo>
                <a:cubicBezTo>
                  <a:pt x="26" y="798"/>
                  <a:pt x="38" y="809"/>
                  <a:pt x="50" y="810"/>
                </a:cubicBezTo>
                <a:cubicBezTo>
                  <a:pt x="50" y="813"/>
                  <a:pt x="50" y="813"/>
                  <a:pt x="50" y="813"/>
                </a:cubicBezTo>
                <a:lnTo>
                  <a:pt x="32" y="817"/>
                </a:lnTo>
                <a:close/>
                <a:moveTo>
                  <a:pt x="107" y="828"/>
                </a:moveTo>
                <a:cubicBezTo>
                  <a:pt x="110" y="832"/>
                  <a:pt x="110" y="832"/>
                  <a:pt x="110" y="832"/>
                </a:cubicBezTo>
                <a:cubicBezTo>
                  <a:pt x="115" y="830"/>
                  <a:pt x="115" y="830"/>
                  <a:pt x="115" y="830"/>
                </a:cubicBezTo>
                <a:cubicBezTo>
                  <a:pt x="104" y="806"/>
                  <a:pt x="104" y="806"/>
                  <a:pt x="104" y="806"/>
                </a:cubicBezTo>
                <a:cubicBezTo>
                  <a:pt x="100" y="808"/>
                  <a:pt x="100" y="808"/>
                  <a:pt x="100" y="808"/>
                </a:cubicBezTo>
                <a:cubicBezTo>
                  <a:pt x="100" y="815"/>
                  <a:pt x="100" y="815"/>
                  <a:pt x="100" y="815"/>
                </a:cubicBezTo>
                <a:cubicBezTo>
                  <a:pt x="39" y="842"/>
                  <a:pt x="39" y="842"/>
                  <a:pt x="39" y="842"/>
                </a:cubicBezTo>
                <a:cubicBezTo>
                  <a:pt x="34" y="838"/>
                  <a:pt x="34" y="838"/>
                  <a:pt x="34" y="838"/>
                </a:cubicBezTo>
                <a:cubicBezTo>
                  <a:pt x="30" y="838"/>
                  <a:pt x="30" y="838"/>
                  <a:pt x="30" y="838"/>
                </a:cubicBezTo>
                <a:cubicBezTo>
                  <a:pt x="43" y="865"/>
                  <a:pt x="43" y="865"/>
                  <a:pt x="43" y="865"/>
                </a:cubicBezTo>
                <a:cubicBezTo>
                  <a:pt x="46" y="863"/>
                  <a:pt x="46" y="863"/>
                  <a:pt x="46" y="863"/>
                </a:cubicBezTo>
                <a:cubicBezTo>
                  <a:pt x="44" y="856"/>
                  <a:pt x="44" y="856"/>
                  <a:pt x="44" y="856"/>
                </a:cubicBezTo>
                <a:lnTo>
                  <a:pt x="107" y="828"/>
                </a:lnTo>
                <a:close/>
                <a:moveTo>
                  <a:pt x="93" y="858"/>
                </a:moveTo>
                <a:cubicBezTo>
                  <a:pt x="90" y="860"/>
                  <a:pt x="88" y="865"/>
                  <a:pt x="90" y="870"/>
                </a:cubicBezTo>
                <a:cubicBezTo>
                  <a:pt x="92" y="875"/>
                  <a:pt x="98" y="877"/>
                  <a:pt x="103" y="875"/>
                </a:cubicBezTo>
                <a:cubicBezTo>
                  <a:pt x="107" y="873"/>
                  <a:pt x="109" y="867"/>
                  <a:pt x="107" y="863"/>
                </a:cubicBezTo>
                <a:cubicBezTo>
                  <a:pt x="104" y="858"/>
                  <a:pt x="98" y="855"/>
                  <a:pt x="93" y="858"/>
                </a:cubicBezTo>
                <a:close/>
                <a:moveTo>
                  <a:pt x="1" y="681"/>
                </a:moveTo>
                <a:cubicBezTo>
                  <a:pt x="1" y="639"/>
                  <a:pt x="1" y="639"/>
                  <a:pt x="1" y="639"/>
                </a:cubicBezTo>
                <a:cubicBezTo>
                  <a:pt x="6" y="639"/>
                  <a:pt x="6" y="639"/>
                  <a:pt x="6" y="639"/>
                </a:cubicBezTo>
                <a:cubicBezTo>
                  <a:pt x="10" y="644"/>
                  <a:pt x="10" y="644"/>
                  <a:pt x="10" y="644"/>
                </a:cubicBezTo>
                <a:cubicBezTo>
                  <a:pt x="78" y="646"/>
                  <a:pt x="78" y="646"/>
                  <a:pt x="78" y="646"/>
                </a:cubicBezTo>
                <a:cubicBezTo>
                  <a:pt x="81" y="641"/>
                  <a:pt x="81" y="641"/>
                  <a:pt x="81" y="641"/>
                </a:cubicBezTo>
                <a:cubicBezTo>
                  <a:pt x="86" y="641"/>
                  <a:pt x="86" y="641"/>
                  <a:pt x="86" y="641"/>
                </a:cubicBezTo>
                <a:cubicBezTo>
                  <a:pt x="83" y="677"/>
                  <a:pt x="83" y="677"/>
                  <a:pt x="83" y="677"/>
                </a:cubicBezTo>
                <a:cubicBezTo>
                  <a:pt x="82" y="698"/>
                  <a:pt x="70" y="721"/>
                  <a:pt x="46" y="723"/>
                </a:cubicBezTo>
                <a:cubicBezTo>
                  <a:pt x="20" y="723"/>
                  <a:pt x="0" y="700"/>
                  <a:pt x="1" y="681"/>
                </a:cubicBezTo>
                <a:close/>
                <a:moveTo>
                  <a:pt x="11" y="677"/>
                </a:moveTo>
                <a:cubicBezTo>
                  <a:pt x="12" y="690"/>
                  <a:pt x="27" y="705"/>
                  <a:pt x="46" y="705"/>
                </a:cubicBezTo>
                <a:cubicBezTo>
                  <a:pt x="59" y="704"/>
                  <a:pt x="70" y="691"/>
                  <a:pt x="72" y="682"/>
                </a:cubicBezTo>
                <a:cubicBezTo>
                  <a:pt x="74" y="675"/>
                  <a:pt x="73" y="671"/>
                  <a:pt x="74" y="664"/>
                </a:cubicBezTo>
                <a:cubicBezTo>
                  <a:pt x="11" y="662"/>
                  <a:pt x="11" y="662"/>
                  <a:pt x="11" y="662"/>
                </a:cubicBezTo>
                <a:cubicBezTo>
                  <a:pt x="11" y="662"/>
                  <a:pt x="10" y="665"/>
                  <a:pt x="11" y="677"/>
                </a:cubicBezTo>
                <a:close/>
                <a:moveTo>
                  <a:pt x="178" y="925"/>
                </a:moveTo>
                <a:cubicBezTo>
                  <a:pt x="180" y="923"/>
                  <a:pt x="180" y="923"/>
                  <a:pt x="180" y="923"/>
                </a:cubicBezTo>
                <a:cubicBezTo>
                  <a:pt x="169" y="910"/>
                  <a:pt x="169" y="910"/>
                  <a:pt x="169" y="910"/>
                </a:cubicBezTo>
                <a:cubicBezTo>
                  <a:pt x="166" y="913"/>
                  <a:pt x="166" y="913"/>
                  <a:pt x="166" y="913"/>
                </a:cubicBezTo>
                <a:cubicBezTo>
                  <a:pt x="167" y="918"/>
                  <a:pt x="167" y="918"/>
                  <a:pt x="167" y="918"/>
                </a:cubicBezTo>
                <a:cubicBezTo>
                  <a:pt x="133" y="951"/>
                  <a:pt x="133" y="951"/>
                  <a:pt x="133" y="951"/>
                </a:cubicBezTo>
                <a:cubicBezTo>
                  <a:pt x="148" y="884"/>
                  <a:pt x="148" y="884"/>
                  <a:pt x="148" y="884"/>
                </a:cubicBezTo>
                <a:cubicBezTo>
                  <a:pt x="139" y="871"/>
                  <a:pt x="139" y="871"/>
                  <a:pt x="139" y="871"/>
                </a:cubicBezTo>
                <a:cubicBezTo>
                  <a:pt x="136" y="874"/>
                  <a:pt x="136" y="874"/>
                  <a:pt x="136" y="874"/>
                </a:cubicBezTo>
                <a:cubicBezTo>
                  <a:pt x="135" y="879"/>
                  <a:pt x="135" y="879"/>
                  <a:pt x="135" y="879"/>
                </a:cubicBezTo>
                <a:cubicBezTo>
                  <a:pt x="81" y="917"/>
                  <a:pt x="81" y="917"/>
                  <a:pt x="81" y="917"/>
                </a:cubicBezTo>
                <a:cubicBezTo>
                  <a:pt x="76" y="914"/>
                  <a:pt x="76" y="914"/>
                  <a:pt x="76" y="914"/>
                </a:cubicBezTo>
                <a:cubicBezTo>
                  <a:pt x="72" y="917"/>
                  <a:pt x="72" y="917"/>
                  <a:pt x="72" y="917"/>
                </a:cubicBezTo>
                <a:cubicBezTo>
                  <a:pt x="86" y="935"/>
                  <a:pt x="86" y="935"/>
                  <a:pt x="86" y="935"/>
                </a:cubicBezTo>
                <a:cubicBezTo>
                  <a:pt x="91" y="931"/>
                  <a:pt x="91" y="931"/>
                  <a:pt x="91" y="931"/>
                </a:cubicBezTo>
                <a:cubicBezTo>
                  <a:pt x="91" y="925"/>
                  <a:pt x="91" y="925"/>
                  <a:pt x="91" y="925"/>
                </a:cubicBezTo>
                <a:cubicBezTo>
                  <a:pt x="129" y="899"/>
                  <a:pt x="129" y="899"/>
                  <a:pt x="129" y="899"/>
                </a:cubicBezTo>
                <a:cubicBezTo>
                  <a:pt x="113" y="970"/>
                  <a:pt x="113" y="970"/>
                  <a:pt x="113" y="970"/>
                </a:cubicBezTo>
                <a:cubicBezTo>
                  <a:pt x="121" y="978"/>
                  <a:pt x="121" y="978"/>
                  <a:pt x="121" y="978"/>
                </a:cubicBezTo>
                <a:cubicBezTo>
                  <a:pt x="173" y="926"/>
                  <a:pt x="173" y="926"/>
                  <a:pt x="173" y="926"/>
                </a:cubicBezTo>
                <a:lnTo>
                  <a:pt x="178" y="925"/>
                </a:lnTo>
                <a:close/>
                <a:moveTo>
                  <a:pt x="51" y="491"/>
                </a:moveTo>
                <a:cubicBezTo>
                  <a:pt x="112" y="522"/>
                  <a:pt x="112" y="522"/>
                  <a:pt x="112" y="522"/>
                </a:cubicBezTo>
                <a:cubicBezTo>
                  <a:pt x="110" y="527"/>
                  <a:pt x="110" y="527"/>
                  <a:pt x="110" y="527"/>
                </a:cubicBezTo>
                <a:cubicBezTo>
                  <a:pt x="116" y="529"/>
                  <a:pt x="116" y="529"/>
                  <a:pt x="116" y="529"/>
                </a:cubicBezTo>
                <a:cubicBezTo>
                  <a:pt x="127" y="506"/>
                  <a:pt x="127" y="506"/>
                  <a:pt x="127" y="506"/>
                </a:cubicBezTo>
                <a:cubicBezTo>
                  <a:pt x="123" y="504"/>
                  <a:pt x="123" y="504"/>
                  <a:pt x="123" y="504"/>
                </a:cubicBezTo>
                <a:cubicBezTo>
                  <a:pt x="117" y="508"/>
                  <a:pt x="117" y="508"/>
                  <a:pt x="117" y="508"/>
                </a:cubicBezTo>
                <a:cubicBezTo>
                  <a:pt x="60" y="477"/>
                  <a:pt x="60" y="477"/>
                  <a:pt x="60" y="477"/>
                </a:cubicBezTo>
                <a:cubicBezTo>
                  <a:pt x="59" y="471"/>
                  <a:pt x="59" y="471"/>
                  <a:pt x="59" y="471"/>
                </a:cubicBezTo>
                <a:cubicBezTo>
                  <a:pt x="56" y="469"/>
                  <a:pt x="56" y="469"/>
                  <a:pt x="56" y="469"/>
                </a:cubicBezTo>
                <a:cubicBezTo>
                  <a:pt x="43" y="495"/>
                  <a:pt x="43" y="495"/>
                  <a:pt x="43" y="495"/>
                </a:cubicBezTo>
                <a:cubicBezTo>
                  <a:pt x="46" y="496"/>
                  <a:pt x="46" y="496"/>
                  <a:pt x="46" y="496"/>
                </a:cubicBezTo>
                <a:lnTo>
                  <a:pt x="51" y="491"/>
                </a:lnTo>
                <a:close/>
                <a:moveTo>
                  <a:pt x="746" y="518"/>
                </a:moveTo>
                <a:cubicBezTo>
                  <a:pt x="738" y="502"/>
                  <a:pt x="748" y="485"/>
                  <a:pt x="765" y="480"/>
                </a:cubicBezTo>
                <a:cubicBezTo>
                  <a:pt x="779" y="476"/>
                  <a:pt x="792" y="481"/>
                  <a:pt x="797" y="492"/>
                </a:cubicBezTo>
                <a:cubicBezTo>
                  <a:pt x="800" y="481"/>
                  <a:pt x="800" y="474"/>
                  <a:pt x="798" y="463"/>
                </a:cubicBezTo>
                <a:cubicBezTo>
                  <a:pt x="796" y="456"/>
                  <a:pt x="794" y="456"/>
                  <a:pt x="792" y="451"/>
                </a:cubicBezTo>
                <a:cubicBezTo>
                  <a:pt x="794" y="448"/>
                  <a:pt x="794" y="448"/>
                  <a:pt x="794" y="448"/>
                </a:cubicBezTo>
                <a:cubicBezTo>
                  <a:pt x="805" y="457"/>
                  <a:pt x="809" y="460"/>
                  <a:pt x="811" y="473"/>
                </a:cubicBezTo>
                <a:cubicBezTo>
                  <a:pt x="813" y="481"/>
                  <a:pt x="809" y="499"/>
                  <a:pt x="809" y="514"/>
                </a:cubicBezTo>
                <a:cubicBezTo>
                  <a:pt x="829" y="504"/>
                  <a:pt x="829" y="504"/>
                  <a:pt x="829" y="504"/>
                </a:cubicBezTo>
                <a:cubicBezTo>
                  <a:pt x="838" y="522"/>
                  <a:pt x="838" y="522"/>
                  <a:pt x="838" y="522"/>
                </a:cubicBezTo>
                <a:cubicBezTo>
                  <a:pt x="835" y="523"/>
                  <a:pt x="835" y="523"/>
                  <a:pt x="835" y="523"/>
                </a:cubicBezTo>
                <a:cubicBezTo>
                  <a:pt x="830" y="520"/>
                  <a:pt x="830" y="520"/>
                  <a:pt x="830" y="520"/>
                </a:cubicBezTo>
                <a:cubicBezTo>
                  <a:pt x="770" y="551"/>
                  <a:pt x="770" y="551"/>
                  <a:pt x="770" y="551"/>
                </a:cubicBezTo>
                <a:cubicBezTo>
                  <a:pt x="769" y="555"/>
                  <a:pt x="769" y="555"/>
                  <a:pt x="769" y="555"/>
                </a:cubicBezTo>
                <a:cubicBezTo>
                  <a:pt x="763" y="558"/>
                  <a:pt x="763" y="558"/>
                  <a:pt x="763" y="558"/>
                </a:cubicBezTo>
                <a:lnTo>
                  <a:pt x="746" y="518"/>
                </a:lnTo>
                <a:close/>
                <a:moveTo>
                  <a:pt x="761" y="539"/>
                </a:moveTo>
                <a:cubicBezTo>
                  <a:pt x="800" y="519"/>
                  <a:pt x="800" y="519"/>
                  <a:pt x="800" y="519"/>
                </a:cubicBezTo>
                <a:cubicBezTo>
                  <a:pt x="798" y="506"/>
                  <a:pt x="787" y="489"/>
                  <a:pt x="770" y="494"/>
                </a:cubicBezTo>
                <a:cubicBezTo>
                  <a:pt x="749" y="499"/>
                  <a:pt x="754" y="523"/>
                  <a:pt x="761" y="539"/>
                </a:cubicBezTo>
                <a:close/>
                <a:moveTo>
                  <a:pt x="819" y="551"/>
                </a:moveTo>
                <a:cubicBezTo>
                  <a:pt x="819" y="554"/>
                  <a:pt x="819" y="554"/>
                  <a:pt x="819" y="554"/>
                </a:cubicBezTo>
                <a:cubicBezTo>
                  <a:pt x="832" y="556"/>
                  <a:pt x="843" y="566"/>
                  <a:pt x="845" y="575"/>
                </a:cubicBezTo>
                <a:cubicBezTo>
                  <a:pt x="848" y="590"/>
                  <a:pt x="837" y="606"/>
                  <a:pt x="822" y="606"/>
                </a:cubicBezTo>
                <a:cubicBezTo>
                  <a:pt x="812" y="567"/>
                  <a:pt x="812" y="567"/>
                  <a:pt x="812" y="567"/>
                </a:cubicBezTo>
                <a:cubicBezTo>
                  <a:pt x="815" y="562"/>
                  <a:pt x="815" y="562"/>
                  <a:pt x="815" y="562"/>
                </a:cubicBezTo>
                <a:cubicBezTo>
                  <a:pt x="814" y="559"/>
                  <a:pt x="814" y="559"/>
                  <a:pt x="814" y="559"/>
                </a:cubicBezTo>
                <a:cubicBezTo>
                  <a:pt x="796" y="564"/>
                  <a:pt x="796" y="564"/>
                  <a:pt x="796" y="564"/>
                </a:cubicBezTo>
                <a:cubicBezTo>
                  <a:pt x="797" y="568"/>
                  <a:pt x="797" y="568"/>
                  <a:pt x="797" y="568"/>
                </a:cubicBezTo>
                <a:cubicBezTo>
                  <a:pt x="804" y="571"/>
                  <a:pt x="804" y="571"/>
                  <a:pt x="804" y="571"/>
                </a:cubicBezTo>
                <a:cubicBezTo>
                  <a:pt x="812" y="610"/>
                  <a:pt x="812" y="610"/>
                  <a:pt x="812" y="610"/>
                </a:cubicBezTo>
                <a:cubicBezTo>
                  <a:pt x="800" y="615"/>
                  <a:pt x="785" y="607"/>
                  <a:pt x="782" y="594"/>
                </a:cubicBezTo>
                <a:cubicBezTo>
                  <a:pt x="780" y="585"/>
                  <a:pt x="782" y="576"/>
                  <a:pt x="789" y="570"/>
                </a:cubicBezTo>
                <a:cubicBezTo>
                  <a:pt x="786" y="567"/>
                  <a:pt x="786" y="567"/>
                  <a:pt x="786" y="567"/>
                </a:cubicBezTo>
                <a:cubicBezTo>
                  <a:pt x="769" y="571"/>
                  <a:pt x="769" y="571"/>
                  <a:pt x="769" y="571"/>
                </a:cubicBezTo>
                <a:cubicBezTo>
                  <a:pt x="771" y="579"/>
                  <a:pt x="771" y="584"/>
                  <a:pt x="773" y="592"/>
                </a:cubicBezTo>
                <a:cubicBezTo>
                  <a:pt x="779" y="616"/>
                  <a:pt x="793" y="636"/>
                  <a:pt x="824" y="627"/>
                </a:cubicBezTo>
                <a:cubicBezTo>
                  <a:pt x="854" y="619"/>
                  <a:pt x="860" y="597"/>
                  <a:pt x="855" y="574"/>
                </a:cubicBezTo>
                <a:cubicBezTo>
                  <a:pt x="852" y="562"/>
                  <a:pt x="847" y="555"/>
                  <a:pt x="837" y="547"/>
                </a:cubicBezTo>
                <a:lnTo>
                  <a:pt x="819" y="551"/>
                </a:lnTo>
                <a:close/>
                <a:moveTo>
                  <a:pt x="162" y="1018"/>
                </a:moveTo>
                <a:cubicBezTo>
                  <a:pt x="162" y="1018"/>
                  <a:pt x="162" y="1018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lnTo>
                  <a:pt x="162" y="1018"/>
                </a:lnTo>
                <a:close/>
                <a:moveTo>
                  <a:pt x="86" y="600"/>
                </a:moveTo>
                <a:cubicBezTo>
                  <a:pt x="89" y="601"/>
                  <a:pt x="89" y="601"/>
                  <a:pt x="89" y="601"/>
                </a:cubicBezTo>
                <a:cubicBezTo>
                  <a:pt x="94" y="585"/>
                  <a:pt x="94" y="585"/>
                  <a:pt x="94" y="585"/>
                </a:cubicBezTo>
                <a:cubicBezTo>
                  <a:pt x="90" y="584"/>
                  <a:pt x="90" y="584"/>
                  <a:pt x="90" y="584"/>
                </a:cubicBezTo>
                <a:cubicBezTo>
                  <a:pt x="86" y="587"/>
                  <a:pt x="86" y="587"/>
                  <a:pt x="86" y="587"/>
                </a:cubicBezTo>
                <a:cubicBezTo>
                  <a:pt x="41" y="577"/>
                  <a:pt x="41" y="577"/>
                  <a:pt x="41" y="577"/>
                </a:cubicBezTo>
                <a:cubicBezTo>
                  <a:pt x="106" y="552"/>
                  <a:pt x="106" y="552"/>
                  <a:pt x="106" y="552"/>
                </a:cubicBezTo>
                <a:cubicBezTo>
                  <a:pt x="111" y="538"/>
                  <a:pt x="111" y="538"/>
                  <a:pt x="111" y="538"/>
                </a:cubicBezTo>
                <a:cubicBezTo>
                  <a:pt x="107" y="536"/>
                  <a:pt x="107" y="536"/>
                  <a:pt x="107" y="536"/>
                </a:cubicBezTo>
                <a:cubicBezTo>
                  <a:pt x="102" y="538"/>
                  <a:pt x="102" y="538"/>
                  <a:pt x="102" y="538"/>
                </a:cubicBezTo>
                <a:cubicBezTo>
                  <a:pt x="42" y="514"/>
                  <a:pt x="42" y="514"/>
                  <a:pt x="42" y="514"/>
                </a:cubicBezTo>
                <a:cubicBezTo>
                  <a:pt x="41" y="509"/>
                  <a:pt x="41" y="509"/>
                  <a:pt x="41" y="509"/>
                </a:cubicBezTo>
                <a:cubicBezTo>
                  <a:pt x="37" y="507"/>
                  <a:pt x="37" y="507"/>
                  <a:pt x="37" y="507"/>
                </a:cubicBezTo>
                <a:cubicBezTo>
                  <a:pt x="29" y="528"/>
                  <a:pt x="29" y="528"/>
                  <a:pt x="29" y="528"/>
                </a:cubicBezTo>
                <a:cubicBezTo>
                  <a:pt x="35" y="530"/>
                  <a:pt x="35" y="530"/>
                  <a:pt x="35" y="530"/>
                </a:cubicBezTo>
                <a:cubicBezTo>
                  <a:pt x="40" y="527"/>
                  <a:pt x="40" y="527"/>
                  <a:pt x="40" y="527"/>
                </a:cubicBezTo>
                <a:cubicBezTo>
                  <a:pt x="83" y="544"/>
                  <a:pt x="83" y="544"/>
                  <a:pt x="83" y="544"/>
                </a:cubicBezTo>
                <a:cubicBezTo>
                  <a:pt x="14" y="571"/>
                  <a:pt x="14" y="571"/>
                  <a:pt x="14" y="571"/>
                </a:cubicBezTo>
                <a:cubicBezTo>
                  <a:pt x="11" y="581"/>
                  <a:pt x="11" y="581"/>
                  <a:pt x="11" y="581"/>
                </a:cubicBezTo>
                <a:cubicBezTo>
                  <a:pt x="83" y="597"/>
                  <a:pt x="83" y="597"/>
                  <a:pt x="83" y="597"/>
                </a:cubicBezTo>
                <a:lnTo>
                  <a:pt x="86" y="600"/>
                </a:lnTo>
                <a:close/>
                <a:moveTo>
                  <a:pt x="868" y="670"/>
                </a:moveTo>
                <a:cubicBezTo>
                  <a:pt x="864" y="670"/>
                  <a:pt x="864" y="670"/>
                  <a:pt x="864" y="670"/>
                </a:cubicBezTo>
                <a:cubicBezTo>
                  <a:pt x="863" y="673"/>
                  <a:pt x="863" y="673"/>
                  <a:pt x="863" y="673"/>
                </a:cubicBezTo>
                <a:cubicBezTo>
                  <a:pt x="794" y="674"/>
                  <a:pt x="794" y="674"/>
                  <a:pt x="794" y="674"/>
                </a:cubicBezTo>
                <a:cubicBezTo>
                  <a:pt x="794" y="660"/>
                  <a:pt x="794" y="650"/>
                  <a:pt x="797" y="648"/>
                </a:cubicBezTo>
                <a:cubicBezTo>
                  <a:pt x="798" y="647"/>
                  <a:pt x="800" y="646"/>
                  <a:pt x="802" y="646"/>
                </a:cubicBezTo>
                <a:cubicBezTo>
                  <a:pt x="780" y="632"/>
                  <a:pt x="780" y="632"/>
                  <a:pt x="780" y="632"/>
                </a:cubicBezTo>
                <a:cubicBezTo>
                  <a:pt x="786" y="649"/>
                  <a:pt x="786" y="649"/>
                  <a:pt x="786" y="649"/>
                </a:cubicBezTo>
                <a:cubicBezTo>
                  <a:pt x="785" y="712"/>
                  <a:pt x="785" y="712"/>
                  <a:pt x="785" y="712"/>
                </a:cubicBezTo>
                <a:cubicBezTo>
                  <a:pt x="782" y="724"/>
                  <a:pt x="782" y="724"/>
                  <a:pt x="782" y="724"/>
                </a:cubicBezTo>
                <a:cubicBezTo>
                  <a:pt x="800" y="712"/>
                  <a:pt x="800" y="712"/>
                  <a:pt x="800" y="712"/>
                </a:cubicBezTo>
                <a:cubicBezTo>
                  <a:pt x="798" y="712"/>
                  <a:pt x="796" y="711"/>
                  <a:pt x="796" y="710"/>
                </a:cubicBezTo>
                <a:cubicBezTo>
                  <a:pt x="794" y="708"/>
                  <a:pt x="795" y="697"/>
                  <a:pt x="795" y="690"/>
                </a:cubicBezTo>
                <a:cubicBezTo>
                  <a:pt x="863" y="689"/>
                  <a:pt x="863" y="689"/>
                  <a:pt x="863" y="689"/>
                </a:cubicBezTo>
                <a:cubicBezTo>
                  <a:pt x="866" y="694"/>
                  <a:pt x="866" y="694"/>
                  <a:pt x="866" y="694"/>
                </a:cubicBezTo>
                <a:cubicBezTo>
                  <a:pt x="868" y="694"/>
                  <a:pt x="868" y="694"/>
                  <a:pt x="868" y="694"/>
                </a:cubicBezTo>
                <a:lnTo>
                  <a:pt x="868" y="670"/>
                </a:lnTo>
                <a:close/>
                <a:moveTo>
                  <a:pt x="42" y="610"/>
                </a:moveTo>
                <a:cubicBezTo>
                  <a:pt x="37" y="613"/>
                  <a:pt x="35" y="618"/>
                  <a:pt x="37" y="623"/>
                </a:cubicBezTo>
                <a:cubicBezTo>
                  <a:pt x="39" y="628"/>
                  <a:pt x="45" y="630"/>
                  <a:pt x="49" y="628"/>
                </a:cubicBezTo>
                <a:cubicBezTo>
                  <a:pt x="54" y="624"/>
                  <a:pt x="56" y="619"/>
                  <a:pt x="54" y="614"/>
                </a:cubicBezTo>
                <a:cubicBezTo>
                  <a:pt x="52" y="610"/>
                  <a:pt x="46" y="609"/>
                  <a:pt x="42" y="610"/>
                </a:cubicBezTo>
                <a:close/>
                <a:moveTo>
                  <a:pt x="855" y="748"/>
                </a:moveTo>
                <a:cubicBezTo>
                  <a:pt x="788" y="737"/>
                  <a:pt x="788" y="737"/>
                  <a:pt x="788" y="737"/>
                </a:cubicBezTo>
                <a:cubicBezTo>
                  <a:pt x="788" y="732"/>
                  <a:pt x="788" y="732"/>
                  <a:pt x="788" y="732"/>
                </a:cubicBezTo>
                <a:cubicBezTo>
                  <a:pt x="782" y="731"/>
                  <a:pt x="782" y="731"/>
                  <a:pt x="782" y="731"/>
                </a:cubicBezTo>
                <a:cubicBezTo>
                  <a:pt x="779" y="757"/>
                  <a:pt x="779" y="757"/>
                  <a:pt x="779" y="757"/>
                </a:cubicBezTo>
                <a:cubicBezTo>
                  <a:pt x="783" y="758"/>
                  <a:pt x="783" y="758"/>
                  <a:pt x="783" y="758"/>
                </a:cubicBezTo>
                <a:cubicBezTo>
                  <a:pt x="787" y="753"/>
                  <a:pt x="787" y="753"/>
                  <a:pt x="787" y="753"/>
                </a:cubicBezTo>
                <a:cubicBezTo>
                  <a:pt x="852" y="764"/>
                  <a:pt x="852" y="764"/>
                  <a:pt x="852" y="764"/>
                </a:cubicBezTo>
                <a:cubicBezTo>
                  <a:pt x="854" y="770"/>
                  <a:pt x="854" y="770"/>
                  <a:pt x="854" y="770"/>
                </a:cubicBezTo>
                <a:cubicBezTo>
                  <a:pt x="858" y="771"/>
                  <a:pt x="858" y="771"/>
                  <a:pt x="858" y="771"/>
                </a:cubicBezTo>
                <a:cubicBezTo>
                  <a:pt x="863" y="743"/>
                  <a:pt x="863" y="743"/>
                  <a:pt x="863" y="743"/>
                </a:cubicBezTo>
                <a:cubicBezTo>
                  <a:pt x="860" y="743"/>
                  <a:pt x="860" y="743"/>
                  <a:pt x="860" y="743"/>
                </a:cubicBezTo>
                <a:lnTo>
                  <a:pt x="855" y="748"/>
                </a:lnTo>
                <a:close/>
                <a:moveTo>
                  <a:pt x="649" y="1016"/>
                </a:moveTo>
                <a:cubicBezTo>
                  <a:pt x="641" y="1000"/>
                  <a:pt x="641" y="1000"/>
                  <a:pt x="641" y="1000"/>
                </a:cubicBezTo>
                <a:cubicBezTo>
                  <a:pt x="641" y="1000"/>
                  <a:pt x="638" y="1005"/>
                  <a:pt x="635" y="1007"/>
                </a:cubicBezTo>
                <a:cubicBezTo>
                  <a:pt x="629" y="1013"/>
                  <a:pt x="613" y="1018"/>
                  <a:pt x="613" y="1018"/>
                </a:cubicBezTo>
                <a:cubicBezTo>
                  <a:pt x="602" y="996"/>
                  <a:pt x="602" y="996"/>
                  <a:pt x="602" y="996"/>
                </a:cubicBezTo>
                <a:cubicBezTo>
                  <a:pt x="602" y="996"/>
                  <a:pt x="617" y="985"/>
                  <a:pt x="627" y="982"/>
                </a:cubicBezTo>
                <a:cubicBezTo>
                  <a:pt x="630" y="981"/>
                  <a:pt x="637" y="980"/>
                  <a:pt x="637" y="980"/>
                </a:cubicBezTo>
                <a:cubicBezTo>
                  <a:pt x="637" y="980"/>
                  <a:pt x="637" y="975"/>
                  <a:pt x="638" y="973"/>
                </a:cubicBezTo>
                <a:cubicBezTo>
                  <a:pt x="639" y="969"/>
                  <a:pt x="643" y="963"/>
                  <a:pt x="643" y="963"/>
                </a:cubicBezTo>
                <a:cubicBezTo>
                  <a:pt x="580" y="1000"/>
                  <a:pt x="580" y="1000"/>
                  <a:pt x="580" y="1000"/>
                </a:cubicBezTo>
                <a:cubicBezTo>
                  <a:pt x="581" y="1004"/>
                  <a:pt x="581" y="1004"/>
                  <a:pt x="581" y="1004"/>
                </a:cubicBezTo>
                <a:cubicBezTo>
                  <a:pt x="587" y="1004"/>
                  <a:pt x="587" y="1004"/>
                  <a:pt x="587" y="1004"/>
                </a:cubicBezTo>
                <a:cubicBezTo>
                  <a:pt x="618" y="1065"/>
                  <a:pt x="618" y="1065"/>
                  <a:pt x="618" y="1065"/>
                </a:cubicBezTo>
                <a:cubicBezTo>
                  <a:pt x="617" y="1070"/>
                  <a:pt x="617" y="1070"/>
                  <a:pt x="617" y="1070"/>
                </a:cubicBezTo>
                <a:cubicBezTo>
                  <a:pt x="619" y="1074"/>
                  <a:pt x="619" y="1074"/>
                  <a:pt x="619" y="1074"/>
                </a:cubicBezTo>
                <a:cubicBezTo>
                  <a:pt x="641" y="1062"/>
                  <a:pt x="641" y="1062"/>
                  <a:pt x="641" y="1062"/>
                </a:cubicBezTo>
                <a:cubicBezTo>
                  <a:pt x="639" y="1060"/>
                  <a:pt x="639" y="1060"/>
                  <a:pt x="639" y="1060"/>
                </a:cubicBezTo>
                <a:cubicBezTo>
                  <a:pt x="633" y="1059"/>
                  <a:pt x="633" y="1059"/>
                  <a:pt x="633" y="1059"/>
                </a:cubicBezTo>
                <a:cubicBezTo>
                  <a:pt x="618" y="1027"/>
                  <a:pt x="618" y="1027"/>
                  <a:pt x="618" y="1027"/>
                </a:cubicBezTo>
                <a:cubicBezTo>
                  <a:pt x="618" y="1027"/>
                  <a:pt x="630" y="1018"/>
                  <a:pt x="639" y="1016"/>
                </a:cubicBezTo>
                <a:cubicBezTo>
                  <a:pt x="643" y="1015"/>
                  <a:pt x="649" y="1016"/>
                  <a:pt x="649" y="1016"/>
                </a:cubicBezTo>
                <a:close/>
                <a:moveTo>
                  <a:pt x="724" y="963"/>
                </a:moveTo>
                <a:cubicBezTo>
                  <a:pt x="729" y="974"/>
                  <a:pt x="725" y="989"/>
                  <a:pt x="718" y="995"/>
                </a:cubicBezTo>
                <a:cubicBezTo>
                  <a:pt x="706" y="1006"/>
                  <a:pt x="687" y="1004"/>
                  <a:pt x="680" y="991"/>
                </a:cubicBezTo>
                <a:cubicBezTo>
                  <a:pt x="710" y="962"/>
                  <a:pt x="710" y="962"/>
                  <a:pt x="710" y="962"/>
                </a:cubicBezTo>
                <a:cubicBezTo>
                  <a:pt x="715" y="962"/>
                  <a:pt x="715" y="962"/>
                  <a:pt x="715" y="962"/>
                </a:cubicBezTo>
                <a:cubicBezTo>
                  <a:pt x="718" y="960"/>
                  <a:pt x="718" y="960"/>
                  <a:pt x="718" y="960"/>
                </a:cubicBezTo>
                <a:cubicBezTo>
                  <a:pt x="705" y="947"/>
                  <a:pt x="705" y="947"/>
                  <a:pt x="705" y="947"/>
                </a:cubicBezTo>
                <a:cubicBezTo>
                  <a:pt x="703" y="950"/>
                  <a:pt x="703" y="950"/>
                  <a:pt x="703" y="950"/>
                </a:cubicBezTo>
                <a:cubicBezTo>
                  <a:pt x="703" y="958"/>
                  <a:pt x="703" y="958"/>
                  <a:pt x="703" y="958"/>
                </a:cubicBezTo>
                <a:cubicBezTo>
                  <a:pt x="673" y="984"/>
                  <a:pt x="673" y="984"/>
                  <a:pt x="673" y="984"/>
                </a:cubicBezTo>
                <a:cubicBezTo>
                  <a:pt x="663" y="975"/>
                  <a:pt x="662" y="958"/>
                  <a:pt x="673" y="949"/>
                </a:cubicBezTo>
                <a:cubicBezTo>
                  <a:pt x="679" y="943"/>
                  <a:pt x="688" y="941"/>
                  <a:pt x="697" y="944"/>
                </a:cubicBezTo>
                <a:cubicBezTo>
                  <a:pt x="699" y="940"/>
                  <a:pt x="699" y="940"/>
                  <a:pt x="699" y="940"/>
                </a:cubicBezTo>
                <a:cubicBezTo>
                  <a:pt x="686" y="927"/>
                  <a:pt x="686" y="927"/>
                  <a:pt x="686" y="927"/>
                </a:cubicBezTo>
                <a:cubicBezTo>
                  <a:pt x="680" y="932"/>
                  <a:pt x="675" y="935"/>
                  <a:pt x="670" y="940"/>
                </a:cubicBezTo>
                <a:cubicBezTo>
                  <a:pt x="652" y="957"/>
                  <a:pt x="640" y="979"/>
                  <a:pt x="663" y="1003"/>
                </a:cubicBezTo>
                <a:cubicBezTo>
                  <a:pt x="684" y="1025"/>
                  <a:pt x="706" y="1020"/>
                  <a:pt x="724" y="1003"/>
                </a:cubicBezTo>
                <a:cubicBezTo>
                  <a:pt x="733" y="995"/>
                  <a:pt x="737" y="988"/>
                  <a:pt x="739" y="975"/>
                </a:cubicBezTo>
                <a:cubicBezTo>
                  <a:pt x="727" y="961"/>
                  <a:pt x="727" y="961"/>
                  <a:pt x="727" y="961"/>
                </a:cubicBezTo>
                <a:lnTo>
                  <a:pt x="724" y="963"/>
                </a:lnTo>
                <a:close/>
                <a:moveTo>
                  <a:pt x="567" y="1040"/>
                </a:moveTo>
                <a:cubicBezTo>
                  <a:pt x="562" y="1042"/>
                  <a:pt x="560" y="1048"/>
                  <a:pt x="562" y="1052"/>
                </a:cubicBezTo>
                <a:cubicBezTo>
                  <a:pt x="564" y="1057"/>
                  <a:pt x="570" y="1059"/>
                  <a:pt x="575" y="1057"/>
                </a:cubicBezTo>
                <a:cubicBezTo>
                  <a:pt x="579" y="1055"/>
                  <a:pt x="581" y="1049"/>
                  <a:pt x="579" y="1044"/>
                </a:cubicBezTo>
                <a:cubicBezTo>
                  <a:pt x="577" y="1040"/>
                  <a:pt x="572" y="1038"/>
                  <a:pt x="567" y="1040"/>
                </a:cubicBezTo>
                <a:close/>
                <a:moveTo>
                  <a:pt x="215" y="1018"/>
                </a:moveTo>
                <a:cubicBezTo>
                  <a:pt x="199" y="1032"/>
                  <a:pt x="178" y="1032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cubicBezTo>
                  <a:pt x="146" y="1003"/>
                  <a:pt x="146" y="982"/>
                  <a:pt x="159" y="965"/>
                </a:cubicBezTo>
                <a:cubicBezTo>
                  <a:pt x="166" y="955"/>
                  <a:pt x="177" y="948"/>
                  <a:pt x="189" y="947"/>
                </a:cubicBezTo>
                <a:cubicBezTo>
                  <a:pt x="201" y="946"/>
                  <a:pt x="211" y="948"/>
                  <a:pt x="219" y="955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2" y="958"/>
                  <a:pt x="222" y="958"/>
                  <a:pt x="222" y="958"/>
                </a:cubicBezTo>
                <a:cubicBezTo>
                  <a:pt x="230" y="966"/>
                  <a:pt x="232" y="976"/>
                  <a:pt x="231" y="987"/>
                </a:cubicBezTo>
                <a:cubicBezTo>
                  <a:pt x="231" y="999"/>
                  <a:pt x="225" y="1010"/>
                  <a:pt x="215" y="1018"/>
                </a:cubicBezTo>
                <a:close/>
                <a:moveTo>
                  <a:pt x="205" y="1002"/>
                </a:moveTo>
                <a:cubicBezTo>
                  <a:pt x="209" y="998"/>
                  <a:pt x="226" y="977"/>
                  <a:pt x="213" y="964"/>
                </a:cubicBezTo>
                <a:cubicBezTo>
                  <a:pt x="211" y="962"/>
                  <a:pt x="211" y="962"/>
                  <a:pt x="211" y="962"/>
                </a:cubicBezTo>
                <a:cubicBezTo>
                  <a:pt x="198" y="950"/>
                  <a:pt x="181" y="968"/>
                  <a:pt x="176" y="973"/>
                </a:cubicBezTo>
                <a:cubicBezTo>
                  <a:pt x="171" y="978"/>
                  <a:pt x="163" y="990"/>
                  <a:pt x="163" y="999"/>
                </a:cubicBezTo>
                <a:cubicBezTo>
                  <a:pt x="164" y="1003"/>
                  <a:pt x="165" y="1006"/>
                  <a:pt x="169" y="1009"/>
                </a:cubicBezTo>
                <a:cubicBezTo>
                  <a:pt x="170" y="1010"/>
                  <a:pt x="170" y="1010"/>
                  <a:pt x="170" y="1010"/>
                </a:cubicBezTo>
                <a:cubicBezTo>
                  <a:pt x="173" y="1014"/>
                  <a:pt x="177" y="1015"/>
                  <a:pt x="182" y="1015"/>
                </a:cubicBezTo>
                <a:cubicBezTo>
                  <a:pt x="192" y="1015"/>
                  <a:pt x="202" y="1005"/>
                  <a:pt x="205" y="1002"/>
                </a:cubicBezTo>
                <a:close/>
                <a:moveTo>
                  <a:pt x="542" y="1070"/>
                </a:moveTo>
                <a:cubicBezTo>
                  <a:pt x="543" y="1082"/>
                  <a:pt x="532" y="1093"/>
                  <a:pt x="523" y="1095"/>
                </a:cubicBezTo>
                <a:cubicBezTo>
                  <a:pt x="508" y="1098"/>
                  <a:pt x="493" y="1087"/>
                  <a:pt x="492" y="1072"/>
                </a:cubicBezTo>
                <a:cubicBezTo>
                  <a:pt x="531" y="1063"/>
                  <a:pt x="531" y="1063"/>
                  <a:pt x="531" y="1063"/>
                </a:cubicBezTo>
                <a:cubicBezTo>
                  <a:pt x="535" y="1066"/>
                  <a:pt x="535" y="1066"/>
                  <a:pt x="535" y="1066"/>
                </a:cubicBezTo>
                <a:cubicBezTo>
                  <a:pt x="539" y="1065"/>
                  <a:pt x="539" y="1065"/>
                  <a:pt x="539" y="1065"/>
                </a:cubicBezTo>
                <a:cubicBezTo>
                  <a:pt x="534" y="1047"/>
                  <a:pt x="534" y="1047"/>
                  <a:pt x="534" y="1047"/>
                </a:cubicBezTo>
                <a:cubicBezTo>
                  <a:pt x="530" y="1048"/>
                  <a:pt x="530" y="1048"/>
                  <a:pt x="530" y="1048"/>
                </a:cubicBezTo>
                <a:cubicBezTo>
                  <a:pt x="527" y="1055"/>
                  <a:pt x="527" y="1055"/>
                  <a:pt x="527" y="1055"/>
                </a:cubicBezTo>
                <a:cubicBezTo>
                  <a:pt x="488" y="1063"/>
                  <a:pt x="488" y="1063"/>
                  <a:pt x="488" y="1063"/>
                </a:cubicBezTo>
                <a:cubicBezTo>
                  <a:pt x="484" y="1051"/>
                  <a:pt x="492" y="1035"/>
                  <a:pt x="505" y="1032"/>
                </a:cubicBezTo>
                <a:cubicBezTo>
                  <a:pt x="514" y="1030"/>
                  <a:pt x="523" y="1032"/>
                  <a:pt x="528" y="1039"/>
                </a:cubicBezTo>
                <a:cubicBezTo>
                  <a:pt x="532" y="1037"/>
                  <a:pt x="532" y="1037"/>
                  <a:pt x="532" y="1037"/>
                </a:cubicBezTo>
                <a:cubicBezTo>
                  <a:pt x="527" y="1020"/>
                  <a:pt x="527" y="1020"/>
                  <a:pt x="527" y="1020"/>
                </a:cubicBezTo>
                <a:cubicBezTo>
                  <a:pt x="520" y="1021"/>
                  <a:pt x="515" y="1021"/>
                  <a:pt x="507" y="1023"/>
                </a:cubicBezTo>
                <a:cubicBezTo>
                  <a:pt x="483" y="1030"/>
                  <a:pt x="462" y="1043"/>
                  <a:pt x="473" y="1075"/>
                </a:cubicBezTo>
                <a:cubicBezTo>
                  <a:pt x="480" y="1104"/>
                  <a:pt x="501" y="1110"/>
                  <a:pt x="524" y="1105"/>
                </a:cubicBezTo>
                <a:cubicBezTo>
                  <a:pt x="537" y="1102"/>
                  <a:pt x="544" y="1097"/>
                  <a:pt x="551" y="1088"/>
                </a:cubicBezTo>
                <a:cubicBezTo>
                  <a:pt x="545" y="1070"/>
                  <a:pt x="545" y="1070"/>
                  <a:pt x="545" y="1070"/>
                </a:cubicBezTo>
                <a:lnTo>
                  <a:pt x="542" y="1070"/>
                </a:lnTo>
                <a:close/>
                <a:moveTo>
                  <a:pt x="784" y="907"/>
                </a:moveTo>
                <a:cubicBezTo>
                  <a:pt x="784" y="907"/>
                  <a:pt x="786" y="916"/>
                  <a:pt x="785" y="921"/>
                </a:cubicBezTo>
                <a:cubicBezTo>
                  <a:pt x="783" y="932"/>
                  <a:pt x="768" y="946"/>
                  <a:pt x="768" y="946"/>
                </a:cubicBezTo>
                <a:cubicBezTo>
                  <a:pt x="716" y="903"/>
                  <a:pt x="716" y="903"/>
                  <a:pt x="716" y="903"/>
                </a:cubicBezTo>
                <a:cubicBezTo>
                  <a:pt x="718" y="897"/>
                  <a:pt x="718" y="897"/>
                  <a:pt x="718" y="897"/>
                </a:cubicBezTo>
                <a:cubicBezTo>
                  <a:pt x="714" y="894"/>
                  <a:pt x="714" y="894"/>
                  <a:pt x="714" y="894"/>
                </a:cubicBezTo>
                <a:cubicBezTo>
                  <a:pt x="696" y="917"/>
                  <a:pt x="696" y="917"/>
                  <a:pt x="696" y="917"/>
                </a:cubicBezTo>
                <a:cubicBezTo>
                  <a:pt x="701" y="920"/>
                  <a:pt x="701" y="920"/>
                  <a:pt x="701" y="920"/>
                </a:cubicBezTo>
                <a:cubicBezTo>
                  <a:pt x="706" y="917"/>
                  <a:pt x="706" y="917"/>
                  <a:pt x="706" y="917"/>
                </a:cubicBezTo>
                <a:cubicBezTo>
                  <a:pt x="757" y="959"/>
                  <a:pt x="757" y="959"/>
                  <a:pt x="757" y="959"/>
                </a:cubicBezTo>
                <a:cubicBezTo>
                  <a:pt x="756" y="965"/>
                  <a:pt x="756" y="965"/>
                  <a:pt x="756" y="965"/>
                </a:cubicBezTo>
                <a:cubicBezTo>
                  <a:pt x="758" y="969"/>
                  <a:pt x="758" y="969"/>
                  <a:pt x="758" y="969"/>
                </a:cubicBezTo>
                <a:cubicBezTo>
                  <a:pt x="798" y="923"/>
                  <a:pt x="798" y="923"/>
                  <a:pt x="798" y="923"/>
                </a:cubicBezTo>
                <a:cubicBezTo>
                  <a:pt x="789" y="901"/>
                  <a:pt x="789" y="901"/>
                  <a:pt x="789" y="901"/>
                </a:cubicBezTo>
                <a:lnTo>
                  <a:pt x="784" y="907"/>
                </a:lnTo>
                <a:close/>
                <a:moveTo>
                  <a:pt x="632" y="683"/>
                </a:moveTo>
                <a:cubicBezTo>
                  <a:pt x="576" y="822"/>
                  <a:pt x="503" y="948"/>
                  <a:pt x="464" y="990"/>
                </a:cubicBezTo>
                <a:cubicBezTo>
                  <a:pt x="455" y="999"/>
                  <a:pt x="447" y="1007"/>
                  <a:pt x="435" y="1007"/>
                </a:cubicBezTo>
                <a:cubicBezTo>
                  <a:pt x="435" y="1007"/>
                  <a:pt x="434" y="1007"/>
                  <a:pt x="434" y="1007"/>
                </a:cubicBezTo>
                <a:cubicBezTo>
                  <a:pt x="434" y="1007"/>
                  <a:pt x="434" y="1007"/>
                  <a:pt x="434" y="1007"/>
                </a:cubicBezTo>
                <a:cubicBezTo>
                  <a:pt x="434" y="1007"/>
                  <a:pt x="433" y="1007"/>
                  <a:pt x="433" y="1007"/>
                </a:cubicBezTo>
                <a:cubicBezTo>
                  <a:pt x="421" y="1007"/>
                  <a:pt x="414" y="999"/>
                  <a:pt x="405" y="990"/>
                </a:cubicBezTo>
                <a:cubicBezTo>
                  <a:pt x="367" y="948"/>
                  <a:pt x="294" y="822"/>
                  <a:pt x="238" y="683"/>
                </a:cubicBezTo>
                <a:cubicBezTo>
                  <a:pt x="202" y="591"/>
                  <a:pt x="165" y="473"/>
                  <a:pt x="165" y="372"/>
                </a:cubicBezTo>
                <a:cubicBezTo>
                  <a:pt x="165" y="340"/>
                  <a:pt x="168" y="310"/>
                  <a:pt x="177" y="282"/>
                </a:cubicBezTo>
                <a:cubicBezTo>
                  <a:pt x="181" y="272"/>
                  <a:pt x="181" y="272"/>
                  <a:pt x="181" y="272"/>
                </a:cubicBezTo>
                <a:cubicBezTo>
                  <a:pt x="255" y="272"/>
                  <a:pt x="255" y="272"/>
                  <a:pt x="255" y="272"/>
                </a:cubicBezTo>
                <a:cubicBezTo>
                  <a:pt x="255" y="204"/>
                  <a:pt x="255" y="204"/>
                  <a:pt x="255" y="204"/>
                </a:cubicBezTo>
                <a:cubicBezTo>
                  <a:pt x="255" y="185"/>
                  <a:pt x="264" y="165"/>
                  <a:pt x="289" y="157"/>
                </a:cubicBezTo>
                <a:cubicBezTo>
                  <a:pt x="307" y="135"/>
                  <a:pt x="332" y="117"/>
                  <a:pt x="361" y="105"/>
                </a:cubicBezTo>
                <a:cubicBezTo>
                  <a:pt x="361" y="42"/>
                  <a:pt x="361" y="42"/>
                  <a:pt x="361" y="42"/>
                </a:cubicBezTo>
                <a:cubicBezTo>
                  <a:pt x="361" y="42"/>
                  <a:pt x="391" y="42"/>
                  <a:pt x="403" y="42"/>
                </a:cubicBezTo>
                <a:cubicBezTo>
                  <a:pt x="403" y="30"/>
                  <a:pt x="403" y="0"/>
                  <a:pt x="403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66" y="0"/>
                  <a:pt x="466" y="0"/>
                  <a:pt x="466" y="0"/>
                </a:cubicBezTo>
                <a:cubicBezTo>
                  <a:pt x="466" y="0"/>
                  <a:pt x="466" y="30"/>
                  <a:pt x="466" y="42"/>
                </a:cubicBezTo>
                <a:cubicBezTo>
                  <a:pt x="478" y="42"/>
                  <a:pt x="509" y="42"/>
                  <a:pt x="509" y="42"/>
                </a:cubicBezTo>
                <a:cubicBezTo>
                  <a:pt x="509" y="105"/>
                  <a:pt x="509" y="105"/>
                  <a:pt x="509" y="105"/>
                </a:cubicBezTo>
                <a:cubicBezTo>
                  <a:pt x="537" y="117"/>
                  <a:pt x="562" y="135"/>
                  <a:pt x="580" y="157"/>
                </a:cubicBezTo>
                <a:cubicBezTo>
                  <a:pt x="606" y="165"/>
                  <a:pt x="615" y="185"/>
                  <a:pt x="615" y="204"/>
                </a:cubicBezTo>
                <a:cubicBezTo>
                  <a:pt x="615" y="272"/>
                  <a:pt x="615" y="272"/>
                  <a:pt x="615" y="272"/>
                </a:cubicBezTo>
                <a:cubicBezTo>
                  <a:pt x="690" y="272"/>
                  <a:pt x="690" y="272"/>
                  <a:pt x="690" y="272"/>
                </a:cubicBezTo>
                <a:cubicBezTo>
                  <a:pt x="693" y="282"/>
                  <a:pt x="693" y="282"/>
                  <a:pt x="693" y="282"/>
                </a:cubicBezTo>
                <a:cubicBezTo>
                  <a:pt x="702" y="310"/>
                  <a:pt x="706" y="340"/>
                  <a:pt x="706" y="372"/>
                </a:cubicBezTo>
                <a:cubicBezTo>
                  <a:pt x="706" y="473"/>
                  <a:pt x="669" y="591"/>
                  <a:pt x="632" y="683"/>
                </a:cubicBezTo>
                <a:close/>
                <a:moveTo>
                  <a:pt x="662" y="488"/>
                </a:moveTo>
                <a:cubicBezTo>
                  <a:pt x="629" y="483"/>
                  <a:pt x="549" y="470"/>
                  <a:pt x="493" y="461"/>
                </a:cubicBezTo>
                <a:cubicBezTo>
                  <a:pt x="651" y="534"/>
                  <a:pt x="651" y="534"/>
                  <a:pt x="651" y="534"/>
                </a:cubicBezTo>
                <a:cubicBezTo>
                  <a:pt x="655" y="518"/>
                  <a:pt x="659" y="503"/>
                  <a:pt x="662" y="488"/>
                </a:cubicBezTo>
                <a:close/>
                <a:moveTo>
                  <a:pt x="478" y="487"/>
                </a:moveTo>
                <a:cubicBezTo>
                  <a:pt x="509" y="534"/>
                  <a:pt x="509" y="534"/>
                  <a:pt x="509" y="534"/>
                </a:cubicBezTo>
                <a:cubicBezTo>
                  <a:pt x="578" y="534"/>
                  <a:pt x="578" y="534"/>
                  <a:pt x="578" y="534"/>
                </a:cubicBezTo>
                <a:lnTo>
                  <a:pt x="478" y="487"/>
                </a:lnTo>
                <a:close/>
                <a:moveTo>
                  <a:pt x="556" y="183"/>
                </a:moveTo>
                <a:cubicBezTo>
                  <a:pt x="535" y="183"/>
                  <a:pt x="526" y="186"/>
                  <a:pt x="522" y="189"/>
                </a:cubicBezTo>
                <a:cubicBezTo>
                  <a:pt x="521" y="190"/>
                  <a:pt x="519" y="192"/>
                  <a:pt x="519" y="201"/>
                </a:cubicBezTo>
                <a:cubicBezTo>
                  <a:pt x="519" y="201"/>
                  <a:pt x="519" y="247"/>
                  <a:pt x="519" y="272"/>
                </a:cubicBezTo>
                <a:cubicBezTo>
                  <a:pt x="586" y="272"/>
                  <a:pt x="586" y="272"/>
                  <a:pt x="586" y="272"/>
                </a:cubicBezTo>
                <a:cubicBezTo>
                  <a:pt x="586" y="248"/>
                  <a:pt x="586" y="204"/>
                  <a:pt x="586" y="204"/>
                </a:cubicBezTo>
                <a:cubicBezTo>
                  <a:pt x="586" y="195"/>
                  <a:pt x="582" y="183"/>
                  <a:pt x="556" y="183"/>
                </a:cubicBezTo>
                <a:close/>
                <a:moveTo>
                  <a:pt x="466" y="122"/>
                </a:moveTo>
                <a:cubicBezTo>
                  <a:pt x="466" y="126"/>
                  <a:pt x="466" y="129"/>
                  <a:pt x="466" y="132"/>
                </a:cubicBezTo>
                <a:cubicBezTo>
                  <a:pt x="484" y="138"/>
                  <a:pt x="499" y="148"/>
                  <a:pt x="508" y="163"/>
                </a:cubicBezTo>
                <a:cubicBezTo>
                  <a:pt x="517" y="158"/>
                  <a:pt x="527" y="156"/>
                  <a:pt x="537" y="155"/>
                </a:cubicBezTo>
                <a:cubicBezTo>
                  <a:pt x="517" y="139"/>
                  <a:pt x="492" y="128"/>
                  <a:pt x="466" y="122"/>
                </a:cubicBezTo>
                <a:close/>
                <a:moveTo>
                  <a:pt x="434" y="157"/>
                </a:moveTo>
                <a:cubicBezTo>
                  <a:pt x="434" y="157"/>
                  <a:pt x="434" y="157"/>
                  <a:pt x="434" y="157"/>
                </a:cubicBezTo>
                <a:cubicBezTo>
                  <a:pt x="394" y="157"/>
                  <a:pt x="380" y="180"/>
                  <a:pt x="380" y="201"/>
                </a:cubicBezTo>
                <a:cubicBezTo>
                  <a:pt x="380" y="272"/>
                  <a:pt x="380" y="272"/>
                  <a:pt x="380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89" y="272"/>
                  <a:pt x="489" y="272"/>
                  <a:pt x="489" y="272"/>
                </a:cubicBezTo>
                <a:cubicBezTo>
                  <a:pt x="489" y="201"/>
                  <a:pt x="489" y="201"/>
                  <a:pt x="489" y="201"/>
                </a:cubicBezTo>
                <a:cubicBezTo>
                  <a:pt x="489" y="180"/>
                  <a:pt x="475" y="157"/>
                  <a:pt x="434" y="157"/>
                </a:cubicBezTo>
                <a:close/>
                <a:moveTo>
                  <a:pt x="384" y="84"/>
                </a:moveTo>
                <a:cubicBezTo>
                  <a:pt x="395" y="84"/>
                  <a:pt x="425" y="84"/>
                  <a:pt x="425" y="84"/>
                </a:cubicBezTo>
                <a:cubicBezTo>
                  <a:pt x="425" y="84"/>
                  <a:pt x="425" y="114"/>
                  <a:pt x="425" y="126"/>
                </a:cubicBezTo>
                <a:cubicBezTo>
                  <a:pt x="429" y="126"/>
                  <a:pt x="432" y="126"/>
                  <a:pt x="434" y="126"/>
                </a:cubicBezTo>
                <a:cubicBezTo>
                  <a:pt x="434" y="126"/>
                  <a:pt x="434" y="126"/>
                  <a:pt x="434" y="126"/>
                </a:cubicBezTo>
                <a:cubicBezTo>
                  <a:pt x="437" y="126"/>
                  <a:pt x="440" y="126"/>
                  <a:pt x="443" y="126"/>
                </a:cubicBezTo>
                <a:cubicBezTo>
                  <a:pt x="443" y="114"/>
                  <a:pt x="443" y="84"/>
                  <a:pt x="443" y="84"/>
                </a:cubicBezTo>
                <a:cubicBezTo>
                  <a:pt x="443" y="84"/>
                  <a:pt x="474" y="84"/>
                  <a:pt x="486" y="84"/>
                </a:cubicBezTo>
                <a:cubicBezTo>
                  <a:pt x="486" y="76"/>
                  <a:pt x="486" y="72"/>
                  <a:pt x="486" y="65"/>
                </a:cubicBezTo>
                <a:cubicBezTo>
                  <a:pt x="474" y="65"/>
                  <a:pt x="443" y="65"/>
                  <a:pt x="443" y="65"/>
                </a:cubicBezTo>
                <a:cubicBezTo>
                  <a:pt x="443" y="65"/>
                  <a:pt x="443" y="35"/>
                  <a:pt x="443" y="23"/>
                </a:cubicBezTo>
                <a:cubicBezTo>
                  <a:pt x="440" y="23"/>
                  <a:pt x="437" y="23"/>
                  <a:pt x="434" y="23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2" y="23"/>
                  <a:pt x="429" y="23"/>
                  <a:pt x="425" y="23"/>
                </a:cubicBezTo>
                <a:cubicBezTo>
                  <a:pt x="425" y="35"/>
                  <a:pt x="425" y="65"/>
                  <a:pt x="425" y="65"/>
                </a:cubicBezTo>
                <a:cubicBezTo>
                  <a:pt x="425" y="65"/>
                  <a:pt x="395" y="65"/>
                  <a:pt x="384" y="65"/>
                </a:cubicBezTo>
                <a:cubicBezTo>
                  <a:pt x="384" y="72"/>
                  <a:pt x="384" y="76"/>
                  <a:pt x="384" y="84"/>
                </a:cubicBezTo>
                <a:close/>
                <a:moveTo>
                  <a:pt x="332" y="155"/>
                </a:moveTo>
                <a:cubicBezTo>
                  <a:pt x="343" y="156"/>
                  <a:pt x="353" y="158"/>
                  <a:pt x="361" y="163"/>
                </a:cubicBezTo>
                <a:cubicBezTo>
                  <a:pt x="371" y="148"/>
                  <a:pt x="385" y="138"/>
                  <a:pt x="403" y="132"/>
                </a:cubicBezTo>
                <a:cubicBezTo>
                  <a:pt x="403" y="129"/>
                  <a:pt x="403" y="126"/>
                  <a:pt x="403" y="122"/>
                </a:cubicBezTo>
                <a:cubicBezTo>
                  <a:pt x="377" y="128"/>
                  <a:pt x="352" y="139"/>
                  <a:pt x="332" y="155"/>
                </a:cubicBezTo>
                <a:close/>
                <a:moveTo>
                  <a:pt x="284" y="272"/>
                </a:moveTo>
                <a:cubicBezTo>
                  <a:pt x="351" y="272"/>
                  <a:pt x="351" y="272"/>
                  <a:pt x="351" y="272"/>
                </a:cubicBezTo>
                <a:cubicBezTo>
                  <a:pt x="351" y="247"/>
                  <a:pt x="351" y="201"/>
                  <a:pt x="351" y="201"/>
                </a:cubicBezTo>
                <a:cubicBezTo>
                  <a:pt x="351" y="192"/>
                  <a:pt x="348" y="190"/>
                  <a:pt x="347" y="189"/>
                </a:cubicBezTo>
                <a:cubicBezTo>
                  <a:pt x="343" y="186"/>
                  <a:pt x="335" y="183"/>
                  <a:pt x="313" y="183"/>
                </a:cubicBezTo>
                <a:cubicBezTo>
                  <a:pt x="287" y="183"/>
                  <a:pt x="284" y="195"/>
                  <a:pt x="284" y="204"/>
                </a:cubicBezTo>
                <a:cubicBezTo>
                  <a:pt x="284" y="204"/>
                  <a:pt x="284" y="248"/>
                  <a:pt x="284" y="272"/>
                </a:cubicBezTo>
                <a:close/>
                <a:moveTo>
                  <a:pt x="199" y="316"/>
                </a:moveTo>
                <a:cubicBezTo>
                  <a:pt x="307" y="316"/>
                  <a:pt x="307" y="316"/>
                  <a:pt x="307" y="316"/>
                </a:cubicBezTo>
                <a:cubicBezTo>
                  <a:pt x="354" y="316"/>
                  <a:pt x="374" y="327"/>
                  <a:pt x="374" y="354"/>
                </a:cubicBezTo>
                <a:cubicBezTo>
                  <a:pt x="374" y="363"/>
                  <a:pt x="369" y="372"/>
                  <a:pt x="361" y="378"/>
                </a:cubicBezTo>
                <a:cubicBezTo>
                  <a:pt x="367" y="380"/>
                  <a:pt x="389" y="388"/>
                  <a:pt x="392" y="390"/>
                </a:cubicBezTo>
                <a:cubicBezTo>
                  <a:pt x="399" y="386"/>
                  <a:pt x="402" y="376"/>
                  <a:pt x="399" y="371"/>
                </a:cubicBezTo>
                <a:cubicBezTo>
                  <a:pt x="397" y="369"/>
                  <a:pt x="396" y="367"/>
                  <a:pt x="392" y="365"/>
                </a:cubicBezTo>
                <a:cubicBezTo>
                  <a:pt x="389" y="364"/>
                  <a:pt x="383" y="364"/>
                  <a:pt x="383" y="364"/>
                </a:cubicBezTo>
                <a:cubicBezTo>
                  <a:pt x="383" y="352"/>
                  <a:pt x="383" y="352"/>
                  <a:pt x="383" y="352"/>
                </a:cubicBezTo>
                <a:cubicBezTo>
                  <a:pt x="383" y="341"/>
                  <a:pt x="391" y="333"/>
                  <a:pt x="403" y="329"/>
                </a:cubicBezTo>
                <a:cubicBezTo>
                  <a:pt x="404" y="329"/>
                  <a:pt x="404" y="329"/>
                  <a:pt x="404" y="328"/>
                </a:cubicBezTo>
                <a:cubicBezTo>
                  <a:pt x="411" y="323"/>
                  <a:pt x="420" y="319"/>
                  <a:pt x="433" y="318"/>
                </a:cubicBezTo>
                <a:cubicBezTo>
                  <a:pt x="463" y="319"/>
                  <a:pt x="474" y="336"/>
                  <a:pt x="474" y="353"/>
                </a:cubicBezTo>
                <a:cubicBezTo>
                  <a:pt x="474" y="363"/>
                  <a:pt x="469" y="371"/>
                  <a:pt x="467" y="374"/>
                </a:cubicBezTo>
                <a:cubicBezTo>
                  <a:pt x="468" y="382"/>
                  <a:pt x="473" y="387"/>
                  <a:pt x="476" y="390"/>
                </a:cubicBezTo>
                <a:cubicBezTo>
                  <a:pt x="479" y="388"/>
                  <a:pt x="501" y="380"/>
                  <a:pt x="507" y="378"/>
                </a:cubicBezTo>
                <a:cubicBezTo>
                  <a:pt x="499" y="372"/>
                  <a:pt x="494" y="363"/>
                  <a:pt x="494" y="354"/>
                </a:cubicBezTo>
                <a:cubicBezTo>
                  <a:pt x="494" y="327"/>
                  <a:pt x="514" y="316"/>
                  <a:pt x="561" y="316"/>
                </a:cubicBezTo>
                <a:cubicBezTo>
                  <a:pt x="671" y="316"/>
                  <a:pt x="671" y="316"/>
                  <a:pt x="671" y="316"/>
                </a:cubicBezTo>
                <a:cubicBezTo>
                  <a:pt x="670" y="311"/>
                  <a:pt x="669" y="306"/>
                  <a:pt x="668" y="302"/>
                </a:cubicBezTo>
                <a:cubicBezTo>
                  <a:pt x="658" y="302"/>
                  <a:pt x="546" y="302"/>
                  <a:pt x="434" y="302"/>
                </a:cubicBezTo>
                <a:cubicBezTo>
                  <a:pt x="434" y="302"/>
                  <a:pt x="434" y="302"/>
                  <a:pt x="434" y="302"/>
                </a:cubicBezTo>
                <a:cubicBezTo>
                  <a:pt x="323" y="302"/>
                  <a:pt x="213" y="302"/>
                  <a:pt x="202" y="302"/>
                </a:cubicBezTo>
                <a:cubicBezTo>
                  <a:pt x="201" y="306"/>
                  <a:pt x="200" y="311"/>
                  <a:pt x="199" y="316"/>
                </a:cubicBezTo>
                <a:close/>
                <a:moveTo>
                  <a:pt x="202" y="459"/>
                </a:moveTo>
                <a:cubicBezTo>
                  <a:pt x="389" y="430"/>
                  <a:pt x="389" y="430"/>
                  <a:pt x="389" y="430"/>
                </a:cubicBezTo>
                <a:cubicBezTo>
                  <a:pt x="387" y="435"/>
                  <a:pt x="385" y="442"/>
                  <a:pt x="385" y="448"/>
                </a:cubicBezTo>
                <a:cubicBezTo>
                  <a:pt x="385" y="475"/>
                  <a:pt x="406" y="497"/>
                  <a:pt x="433" y="497"/>
                </a:cubicBezTo>
                <a:cubicBezTo>
                  <a:pt x="433" y="497"/>
                  <a:pt x="433" y="497"/>
                  <a:pt x="434" y="497"/>
                </a:cubicBezTo>
                <a:cubicBezTo>
                  <a:pt x="434" y="497"/>
                  <a:pt x="434" y="497"/>
                  <a:pt x="434" y="497"/>
                </a:cubicBezTo>
                <a:cubicBezTo>
                  <a:pt x="435" y="497"/>
                  <a:pt x="435" y="497"/>
                  <a:pt x="436" y="497"/>
                </a:cubicBezTo>
                <a:cubicBezTo>
                  <a:pt x="463" y="497"/>
                  <a:pt x="484" y="475"/>
                  <a:pt x="484" y="448"/>
                </a:cubicBezTo>
                <a:cubicBezTo>
                  <a:pt x="484" y="442"/>
                  <a:pt x="483" y="435"/>
                  <a:pt x="481" y="430"/>
                </a:cubicBezTo>
                <a:cubicBezTo>
                  <a:pt x="668" y="459"/>
                  <a:pt x="668" y="459"/>
                  <a:pt x="668" y="459"/>
                </a:cubicBezTo>
                <a:cubicBezTo>
                  <a:pt x="673" y="427"/>
                  <a:pt x="676" y="398"/>
                  <a:pt x="676" y="372"/>
                </a:cubicBezTo>
                <a:cubicBezTo>
                  <a:pt x="676" y="362"/>
                  <a:pt x="676" y="353"/>
                  <a:pt x="675" y="344"/>
                </a:cubicBezTo>
                <a:cubicBezTo>
                  <a:pt x="561" y="344"/>
                  <a:pt x="561" y="344"/>
                  <a:pt x="561" y="344"/>
                </a:cubicBezTo>
                <a:cubicBezTo>
                  <a:pt x="531" y="344"/>
                  <a:pt x="528" y="347"/>
                  <a:pt x="527" y="349"/>
                </a:cubicBezTo>
                <a:cubicBezTo>
                  <a:pt x="524" y="351"/>
                  <a:pt x="524" y="356"/>
                  <a:pt x="527" y="358"/>
                </a:cubicBezTo>
                <a:cubicBezTo>
                  <a:pt x="534" y="362"/>
                  <a:pt x="544" y="367"/>
                  <a:pt x="544" y="382"/>
                </a:cubicBezTo>
                <a:cubicBezTo>
                  <a:pt x="544" y="382"/>
                  <a:pt x="544" y="383"/>
                  <a:pt x="544" y="383"/>
                </a:cubicBezTo>
                <a:cubicBezTo>
                  <a:pt x="544" y="395"/>
                  <a:pt x="533" y="399"/>
                  <a:pt x="508" y="410"/>
                </a:cubicBezTo>
                <a:cubicBezTo>
                  <a:pt x="500" y="412"/>
                  <a:pt x="474" y="422"/>
                  <a:pt x="474" y="422"/>
                </a:cubicBezTo>
                <a:cubicBezTo>
                  <a:pt x="468" y="419"/>
                  <a:pt x="468" y="419"/>
                  <a:pt x="468" y="419"/>
                </a:cubicBezTo>
                <a:cubicBezTo>
                  <a:pt x="460" y="415"/>
                  <a:pt x="441" y="402"/>
                  <a:pt x="441" y="380"/>
                </a:cubicBezTo>
                <a:cubicBezTo>
                  <a:pt x="441" y="368"/>
                  <a:pt x="447" y="366"/>
                  <a:pt x="447" y="357"/>
                </a:cubicBezTo>
                <a:cubicBezTo>
                  <a:pt x="447" y="350"/>
                  <a:pt x="442" y="344"/>
                  <a:pt x="434" y="344"/>
                </a:cubicBezTo>
                <a:cubicBezTo>
                  <a:pt x="434" y="344"/>
                  <a:pt x="433" y="344"/>
                  <a:pt x="433" y="344"/>
                </a:cubicBezTo>
                <a:cubicBezTo>
                  <a:pt x="432" y="344"/>
                  <a:pt x="432" y="344"/>
                  <a:pt x="431" y="344"/>
                </a:cubicBezTo>
                <a:cubicBezTo>
                  <a:pt x="431" y="344"/>
                  <a:pt x="431" y="344"/>
                  <a:pt x="431" y="344"/>
                </a:cubicBezTo>
                <a:cubicBezTo>
                  <a:pt x="416" y="345"/>
                  <a:pt x="414" y="356"/>
                  <a:pt x="414" y="356"/>
                </a:cubicBezTo>
                <a:cubicBezTo>
                  <a:pt x="414" y="356"/>
                  <a:pt x="419" y="358"/>
                  <a:pt x="423" y="365"/>
                </a:cubicBezTo>
                <a:cubicBezTo>
                  <a:pt x="423" y="365"/>
                  <a:pt x="423" y="365"/>
                  <a:pt x="423" y="365"/>
                </a:cubicBezTo>
                <a:cubicBezTo>
                  <a:pt x="424" y="368"/>
                  <a:pt x="425" y="370"/>
                  <a:pt x="426" y="373"/>
                </a:cubicBezTo>
                <a:cubicBezTo>
                  <a:pt x="426" y="375"/>
                  <a:pt x="427" y="377"/>
                  <a:pt x="427" y="380"/>
                </a:cubicBezTo>
                <a:cubicBezTo>
                  <a:pt x="427" y="402"/>
                  <a:pt x="408" y="415"/>
                  <a:pt x="399" y="419"/>
                </a:cubicBezTo>
                <a:cubicBezTo>
                  <a:pt x="393" y="422"/>
                  <a:pt x="393" y="422"/>
                  <a:pt x="393" y="422"/>
                </a:cubicBezTo>
                <a:cubicBezTo>
                  <a:pt x="393" y="422"/>
                  <a:pt x="368" y="412"/>
                  <a:pt x="360" y="410"/>
                </a:cubicBezTo>
                <a:cubicBezTo>
                  <a:pt x="335" y="399"/>
                  <a:pt x="324" y="395"/>
                  <a:pt x="324" y="383"/>
                </a:cubicBezTo>
                <a:cubicBezTo>
                  <a:pt x="324" y="383"/>
                  <a:pt x="324" y="382"/>
                  <a:pt x="324" y="382"/>
                </a:cubicBezTo>
                <a:cubicBezTo>
                  <a:pt x="324" y="367"/>
                  <a:pt x="335" y="362"/>
                  <a:pt x="341" y="358"/>
                </a:cubicBezTo>
                <a:cubicBezTo>
                  <a:pt x="344" y="356"/>
                  <a:pt x="344" y="351"/>
                  <a:pt x="341" y="349"/>
                </a:cubicBezTo>
                <a:cubicBezTo>
                  <a:pt x="340" y="347"/>
                  <a:pt x="338" y="344"/>
                  <a:pt x="307" y="344"/>
                </a:cubicBezTo>
                <a:cubicBezTo>
                  <a:pt x="195" y="344"/>
                  <a:pt x="195" y="344"/>
                  <a:pt x="195" y="344"/>
                </a:cubicBezTo>
                <a:cubicBezTo>
                  <a:pt x="195" y="353"/>
                  <a:pt x="194" y="362"/>
                  <a:pt x="194" y="372"/>
                </a:cubicBezTo>
                <a:cubicBezTo>
                  <a:pt x="194" y="398"/>
                  <a:pt x="197" y="427"/>
                  <a:pt x="202" y="459"/>
                </a:cubicBezTo>
                <a:close/>
                <a:moveTo>
                  <a:pt x="449" y="497"/>
                </a:moveTo>
                <a:cubicBezTo>
                  <a:pt x="449" y="534"/>
                  <a:pt x="449" y="534"/>
                  <a:pt x="449" y="534"/>
                </a:cubicBezTo>
                <a:cubicBezTo>
                  <a:pt x="474" y="534"/>
                  <a:pt x="474" y="534"/>
                  <a:pt x="474" y="534"/>
                </a:cubicBezTo>
                <a:lnTo>
                  <a:pt x="449" y="497"/>
                </a:lnTo>
                <a:close/>
                <a:moveTo>
                  <a:pt x="395" y="534"/>
                </a:moveTo>
                <a:cubicBezTo>
                  <a:pt x="419" y="534"/>
                  <a:pt x="419" y="534"/>
                  <a:pt x="419" y="534"/>
                </a:cubicBezTo>
                <a:cubicBezTo>
                  <a:pt x="419" y="497"/>
                  <a:pt x="419" y="497"/>
                  <a:pt x="419" y="497"/>
                </a:cubicBezTo>
                <a:lnTo>
                  <a:pt x="395" y="534"/>
                </a:lnTo>
                <a:close/>
                <a:moveTo>
                  <a:pt x="292" y="534"/>
                </a:moveTo>
                <a:cubicBezTo>
                  <a:pt x="360" y="534"/>
                  <a:pt x="360" y="534"/>
                  <a:pt x="360" y="534"/>
                </a:cubicBezTo>
                <a:cubicBezTo>
                  <a:pt x="391" y="487"/>
                  <a:pt x="391" y="487"/>
                  <a:pt x="391" y="487"/>
                </a:cubicBezTo>
                <a:lnTo>
                  <a:pt x="292" y="534"/>
                </a:lnTo>
                <a:close/>
                <a:moveTo>
                  <a:pt x="219" y="534"/>
                </a:moveTo>
                <a:cubicBezTo>
                  <a:pt x="376" y="461"/>
                  <a:pt x="376" y="461"/>
                  <a:pt x="376" y="461"/>
                </a:cubicBezTo>
                <a:cubicBezTo>
                  <a:pt x="321" y="470"/>
                  <a:pt x="241" y="483"/>
                  <a:pt x="208" y="488"/>
                </a:cubicBezTo>
                <a:cubicBezTo>
                  <a:pt x="211" y="503"/>
                  <a:pt x="215" y="518"/>
                  <a:pt x="219" y="534"/>
                </a:cubicBezTo>
                <a:close/>
                <a:moveTo>
                  <a:pt x="250" y="631"/>
                </a:moveTo>
                <a:cubicBezTo>
                  <a:pt x="276" y="631"/>
                  <a:pt x="350" y="631"/>
                  <a:pt x="370" y="631"/>
                </a:cubicBezTo>
                <a:cubicBezTo>
                  <a:pt x="370" y="617"/>
                  <a:pt x="370" y="583"/>
                  <a:pt x="370" y="563"/>
                </a:cubicBezTo>
                <a:cubicBezTo>
                  <a:pt x="228" y="563"/>
                  <a:pt x="228" y="563"/>
                  <a:pt x="228" y="563"/>
                </a:cubicBezTo>
                <a:cubicBezTo>
                  <a:pt x="234" y="585"/>
                  <a:pt x="241" y="608"/>
                  <a:pt x="250" y="631"/>
                </a:cubicBezTo>
                <a:close/>
                <a:moveTo>
                  <a:pt x="370" y="758"/>
                </a:moveTo>
                <a:cubicBezTo>
                  <a:pt x="356" y="758"/>
                  <a:pt x="325" y="758"/>
                  <a:pt x="302" y="758"/>
                </a:cubicBezTo>
                <a:cubicBezTo>
                  <a:pt x="325" y="806"/>
                  <a:pt x="348" y="850"/>
                  <a:pt x="370" y="886"/>
                </a:cubicBezTo>
                <a:cubicBezTo>
                  <a:pt x="370" y="839"/>
                  <a:pt x="370" y="774"/>
                  <a:pt x="370" y="758"/>
                </a:cubicBezTo>
                <a:close/>
                <a:moveTo>
                  <a:pt x="567" y="758"/>
                </a:moveTo>
                <a:cubicBezTo>
                  <a:pt x="545" y="758"/>
                  <a:pt x="513" y="758"/>
                  <a:pt x="500" y="758"/>
                </a:cubicBezTo>
                <a:cubicBezTo>
                  <a:pt x="500" y="774"/>
                  <a:pt x="500" y="839"/>
                  <a:pt x="500" y="886"/>
                </a:cubicBezTo>
                <a:cubicBezTo>
                  <a:pt x="521" y="850"/>
                  <a:pt x="544" y="806"/>
                  <a:pt x="567" y="758"/>
                </a:cubicBezTo>
                <a:close/>
                <a:moveTo>
                  <a:pt x="609" y="661"/>
                </a:moveTo>
                <a:cubicBezTo>
                  <a:pt x="470" y="661"/>
                  <a:pt x="470" y="661"/>
                  <a:pt x="470" y="661"/>
                </a:cubicBezTo>
                <a:cubicBezTo>
                  <a:pt x="470" y="563"/>
                  <a:pt x="470" y="563"/>
                  <a:pt x="470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398" y="563"/>
                  <a:pt x="398" y="563"/>
                  <a:pt x="398" y="563"/>
                </a:cubicBezTo>
                <a:cubicBezTo>
                  <a:pt x="398" y="661"/>
                  <a:pt x="398" y="661"/>
                  <a:pt x="398" y="661"/>
                </a:cubicBezTo>
                <a:cubicBezTo>
                  <a:pt x="261" y="661"/>
                  <a:pt x="261" y="661"/>
                  <a:pt x="261" y="661"/>
                </a:cubicBezTo>
                <a:cubicBezTo>
                  <a:pt x="263" y="664"/>
                  <a:pt x="264" y="668"/>
                  <a:pt x="266" y="672"/>
                </a:cubicBezTo>
                <a:cubicBezTo>
                  <a:pt x="273" y="691"/>
                  <a:pt x="281" y="710"/>
                  <a:pt x="290" y="729"/>
                </a:cubicBezTo>
                <a:cubicBezTo>
                  <a:pt x="384" y="729"/>
                  <a:pt x="384" y="729"/>
                  <a:pt x="384" y="729"/>
                </a:cubicBezTo>
                <a:cubicBezTo>
                  <a:pt x="398" y="729"/>
                  <a:pt x="398" y="729"/>
                  <a:pt x="398" y="729"/>
                </a:cubicBezTo>
                <a:cubicBezTo>
                  <a:pt x="398" y="933"/>
                  <a:pt x="398" y="933"/>
                  <a:pt x="398" y="933"/>
                </a:cubicBezTo>
                <a:cubicBezTo>
                  <a:pt x="409" y="948"/>
                  <a:pt x="418" y="961"/>
                  <a:pt x="426" y="969"/>
                </a:cubicBezTo>
                <a:cubicBezTo>
                  <a:pt x="429" y="972"/>
                  <a:pt x="432" y="975"/>
                  <a:pt x="434" y="977"/>
                </a:cubicBezTo>
                <a:cubicBezTo>
                  <a:pt x="436" y="975"/>
                  <a:pt x="440" y="972"/>
                  <a:pt x="442" y="969"/>
                </a:cubicBezTo>
                <a:cubicBezTo>
                  <a:pt x="450" y="961"/>
                  <a:pt x="460" y="948"/>
                  <a:pt x="470" y="933"/>
                </a:cubicBezTo>
                <a:cubicBezTo>
                  <a:pt x="470" y="729"/>
                  <a:pt x="470" y="729"/>
                  <a:pt x="470" y="729"/>
                </a:cubicBezTo>
                <a:cubicBezTo>
                  <a:pt x="485" y="729"/>
                  <a:pt x="485" y="729"/>
                  <a:pt x="485" y="729"/>
                </a:cubicBezTo>
                <a:cubicBezTo>
                  <a:pt x="580" y="729"/>
                  <a:pt x="580" y="729"/>
                  <a:pt x="580" y="729"/>
                </a:cubicBezTo>
                <a:cubicBezTo>
                  <a:pt x="588" y="710"/>
                  <a:pt x="597" y="691"/>
                  <a:pt x="604" y="672"/>
                </a:cubicBezTo>
                <a:cubicBezTo>
                  <a:pt x="606" y="668"/>
                  <a:pt x="608" y="664"/>
                  <a:pt x="609" y="661"/>
                </a:cubicBezTo>
                <a:close/>
                <a:moveTo>
                  <a:pt x="620" y="631"/>
                </a:moveTo>
                <a:cubicBezTo>
                  <a:pt x="629" y="608"/>
                  <a:pt x="636" y="585"/>
                  <a:pt x="643" y="563"/>
                </a:cubicBezTo>
                <a:cubicBezTo>
                  <a:pt x="500" y="563"/>
                  <a:pt x="500" y="563"/>
                  <a:pt x="500" y="563"/>
                </a:cubicBezTo>
                <a:cubicBezTo>
                  <a:pt x="500" y="583"/>
                  <a:pt x="500" y="617"/>
                  <a:pt x="500" y="631"/>
                </a:cubicBezTo>
                <a:cubicBezTo>
                  <a:pt x="519" y="631"/>
                  <a:pt x="594" y="631"/>
                  <a:pt x="620" y="631"/>
                </a:cubicBezTo>
                <a:close/>
                <a:moveTo>
                  <a:pt x="299" y="1007"/>
                </a:moveTo>
                <a:cubicBezTo>
                  <a:pt x="300" y="1009"/>
                  <a:pt x="300" y="1009"/>
                  <a:pt x="300" y="1009"/>
                </a:cubicBezTo>
                <a:cubicBezTo>
                  <a:pt x="272" y="1042"/>
                  <a:pt x="272" y="1042"/>
                  <a:pt x="272" y="1042"/>
                </a:cubicBezTo>
                <a:cubicBezTo>
                  <a:pt x="274" y="992"/>
                  <a:pt x="274" y="992"/>
                  <a:pt x="274" y="992"/>
                </a:cubicBezTo>
                <a:cubicBezTo>
                  <a:pt x="261" y="987"/>
                  <a:pt x="261" y="987"/>
                  <a:pt x="261" y="987"/>
                </a:cubicBezTo>
                <a:cubicBezTo>
                  <a:pt x="257" y="991"/>
                  <a:pt x="257" y="991"/>
                  <a:pt x="257" y="991"/>
                </a:cubicBezTo>
                <a:cubicBezTo>
                  <a:pt x="259" y="996"/>
                  <a:pt x="259" y="996"/>
                  <a:pt x="259" y="996"/>
                </a:cubicBezTo>
                <a:cubicBezTo>
                  <a:pt x="216" y="1045"/>
                  <a:pt x="216" y="1045"/>
                  <a:pt x="216" y="1045"/>
                </a:cubicBezTo>
                <a:cubicBezTo>
                  <a:pt x="210" y="1045"/>
                  <a:pt x="210" y="1045"/>
                  <a:pt x="210" y="1045"/>
                </a:cubicBezTo>
                <a:cubicBezTo>
                  <a:pt x="208" y="1049"/>
                  <a:pt x="208" y="1049"/>
                  <a:pt x="208" y="1049"/>
                </a:cubicBezTo>
                <a:cubicBezTo>
                  <a:pt x="226" y="1060"/>
                  <a:pt x="226" y="1060"/>
                  <a:pt x="226" y="1060"/>
                </a:cubicBezTo>
                <a:cubicBezTo>
                  <a:pt x="227" y="1057"/>
                  <a:pt x="227" y="1057"/>
                  <a:pt x="227" y="1057"/>
                </a:cubicBezTo>
                <a:cubicBezTo>
                  <a:pt x="224" y="1052"/>
                  <a:pt x="224" y="1052"/>
                  <a:pt x="224" y="1052"/>
                </a:cubicBezTo>
                <a:cubicBezTo>
                  <a:pt x="257" y="1012"/>
                  <a:pt x="257" y="1012"/>
                  <a:pt x="257" y="1012"/>
                </a:cubicBezTo>
                <a:cubicBezTo>
                  <a:pt x="251" y="1073"/>
                  <a:pt x="251" y="1073"/>
                  <a:pt x="251" y="1073"/>
                </a:cubicBezTo>
                <a:cubicBezTo>
                  <a:pt x="260" y="1076"/>
                  <a:pt x="260" y="1076"/>
                  <a:pt x="260" y="1076"/>
                </a:cubicBezTo>
                <a:cubicBezTo>
                  <a:pt x="300" y="1027"/>
                  <a:pt x="300" y="1027"/>
                  <a:pt x="300" y="1027"/>
                </a:cubicBezTo>
                <a:cubicBezTo>
                  <a:pt x="294" y="1080"/>
                  <a:pt x="294" y="1080"/>
                  <a:pt x="294" y="1080"/>
                </a:cubicBezTo>
                <a:cubicBezTo>
                  <a:pt x="290" y="1081"/>
                  <a:pt x="290" y="1081"/>
                  <a:pt x="290" y="1081"/>
                </a:cubicBezTo>
                <a:cubicBezTo>
                  <a:pt x="288" y="1086"/>
                  <a:pt x="288" y="1086"/>
                  <a:pt x="288" y="1086"/>
                </a:cubicBezTo>
                <a:cubicBezTo>
                  <a:pt x="311" y="1096"/>
                  <a:pt x="311" y="1096"/>
                  <a:pt x="311" y="1096"/>
                </a:cubicBezTo>
                <a:cubicBezTo>
                  <a:pt x="313" y="1092"/>
                  <a:pt x="313" y="1092"/>
                  <a:pt x="313" y="1092"/>
                </a:cubicBezTo>
                <a:cubicBezTo>
                  <a:pt x="308" y="1086"/>
                  <a:pt x="308" y="1086"/>
                  <a:pt x="308" y="1086"/>
                </a:cubicBezTo>
                <a:cubicBezTo>
                  <a:pt x="317" y="1019"/>
                  <a:pt x="317" y="1019"/>
                  <a:pt x="317" y="1019"/>
                </a:cubicBezTo>
                <a:cubicBezTo>
                  <a:pt x="320" y="1018"/>
                  <a:pt x="320" y="1018"/>
                  <a:pt x="320" y="1018"/>
                </a:cubicBezTo>
                <a:cubicBezTo>
                  <a:pt x="320" y="1013"/>
                  <a:pt x="320" y="1013"/>
                  <a:pt x="320" y="1013"/>
                </a:cubicBezTo>
                <a:cubicBezTo>
                  <a:pt x="301" y="1005"/>
                  <a:pt x="301" y="1005"/>
                  <a:pt x="301" y="1005"/>
                </a:cubicBezTo>
                <a:lnTo>
                  <a:pt x="299" y="1007"/>
                </a:lnTo>
                <a:close/>
                <a:moveTo>
                  <a:pt x="344" y="1027"/>
                </a:moveTo>
                <a:cubicBezTo>
                  <a:pt x="351" y="1031"/>
                  <a:pt x="351" y="1031"/>
                  <a:pt x="351" y="1031"/>
                </a:cubicBezTo>
                <a:cubicBezTo>
                  <a:pt x="338" y="1095"/>
                  <a:pt x="338" y="1095"/>
                  <a:pt x="338" y="1095"/>
                </a:cubicBezTo>
                <a:cubicBezTo>
                  <a:pt x="331" y="1097"/>
                  <a:pt x="331" y="1097"/>
                  <a:pt x="331" y="1097"/>
                </a:cubicBezTo>
                <a:cubicBezTo>
                  <a:pt x="329" y="1100"/>
                  <a:pt x="329" y="1100"/>
                  <a:pt x="329" y="1100"/>
                </a:cubicBezTo>
                <a:cubicBezTo>
                  <a:pt x="357" y="1107"/>
                  <a:pt x="357" y="1107"/>
                  <a:pt x="357" y="1107"/>
                </a:cubicBezTo>
                <a:cubicBezTo>
                  <a:pt x="357" y="1103"/>
                  <a:pt x="357" y="1103"/>
                  <a:pt x="357" y="1103"/>
                </a:cubicBezTo>
                <a:cubicBezTo>
                  <a:pt x="351" y="1099"/>
                  <a:pt x="351" y="1099"/>
                  <a:pt x="351" y="1099"/>
                </a:cubicBezTo>
                <a:cubicBezTo>
                  <a:pt x="364" y="1033"/>
                  <a:pt x="364" y="1033"/>
                  <a:pt x="364" y="1033"/>
                </a:cubicBezTo>
                <a:cubicBezTo>
                  <a:pt x="371" y="1033"/>
                  <a:pt x="371" y="1033"/>
                  <a:pt x="371" y="1033"/>
                </a:cubicBezTo>
                <a:cubicBezTo>
                  <a:pt x="371" y="1027"/>
                  <a:pt x="371" y="1027"/>
                  <a:pt x="371" y="1027"/>
                </a:cubicBezTo>
                <a:cubicBezTo>
                  <a:pt x="345" y="1022"/>
                  <a:pt x="345" y="1022"/>
                  <a:pt x="345" y="1022"/>
                </a:cubicBezTo>
                <a:lnTo>
                  <a:pt x="344" y="1027"/>
                </a:lnTo>
                <a:close/>
                <a:moveTo>
                  <a:pt x="831" y="783"/>
                </a:moveTo>
                <a:cubicBezTo>
                  <a:pt x="828" y="786"/>
                  <a:pt x="828" y="786"/>
                  <a:pt x="828" y="786"/>
                </a:cubicBezTo>
                <a:cubicBezTo>
                  <a:pt x="837" y="795"/>
                  <a:pt x="839" y="808"/>
                  <a:pt x="835" y="817"/>
                </a:cubicBezTo>
                <a:cubicBezTo>
                  <a:pt x="828" y="830"/>
                  <a:pt x="803" y="834"/>
                  <a:pt x="791" y="825"/>
                </a:cubicBezTo>
                <a:cubicBezTo>
                  <a:pt x="779" y="816"/>
                  <a:pt x="769" y="804"/>
                  <a:pt x="775" y="792"/>
                </a:cubicBezTo>
                <a:cubicBezTo>
                  <a:pt x="779" y="784"/>
                  <a:pt x="786" y="779"/>
                  <a:pt x="795" y="779"/>
                </a:cubicBezTo>
                <a:cubicBezTo>
                  <a:pt x="796" y="774"/>
                  <a:pt x="796" y="774"/>
                  <a:pt x="796" y="774"/>
                </a:cubicBezTo>
                <a:cubicBezTo>
                  <a:pt x="779" y="768"/>
                  <a:pt x="779" y="768"/>
                  <a:pt x="779" y="768"/>
                </a:cubicBezTo>
                <a:cubicBezTo>
                  <a:pt x="775" y="774"/>
                  <a:pt x="772" y="778"/>
                  <a:pt x="769" y="785"/>
                </a:cubicBezTo>
                <a:cubicBezTo>
                  <a:pt x="759" y="809"/>
                  <a:pt x="755" y="834"/>
                  <a:pt x="785" y="847"/>
                </a:cubicBezTo>
                <a:cubicBezTo>
                  <a:pt x="816" y="860"/>
                  <a:pt x="833" y="845"/>
                  <a:pt x="844" y="823"/>
                </a:cubicBezTo>
                <a:cubicBezTo>
                  <a:pt x="849" y="812"/>
                  <a:pt x="850" y="803"/>
                  <a:pt x="847" y="790"/>
                </a:cubicBezTo>
                <a:lnTo>
                  <a:pt x="831" y="783"/>
                </a:lnTo>
                <a:close/>
                <a:moveTo>
                  <a:pt x="453" y="1036"/>
                </a:moveTo>
                <a:cubicBezTo>
                  <a:pt x="453" y="1033"/>
                  <a:pt x="453" y="1033"/>
                  <a:pt x="453" y="1033"/>
                </a:cubicBezTo>
                <a:cubicBezTo>
                  <a:pt x="436" y="1033"/>
                  <a:pt x="436" y="1033"/>
                  <a:pt x="436" y="1033"/>
                </a:cubicBezTo>
                <a:cubicBezTo>
                  <a:pt x="436" y="1037"/>
                  <a:pt x="436" y="1037"/>
                  <a:pt x="436" y="1037"/>
                </a:cubicBezTo>
                <a:cubicBezTo>
                  <a:pt x="440" y="1040"/>
                  <a:pt x="440" y="1040"/>
                  <a:pt x="440" y="1040"/>
                </a:cubicBezTo>
                <a:cubicBezTo>
                  <a:pt x="445" y="1086"/>
                  <a:pt x="445" y="1086"/>
                  <a:pt x="445" y="1086"/>
                </a:cubicBezTo>
                <a:cubicBezTo>
                  <a:pt x="401" y="1031"/>
                  <a:pt x="401" y="1031"/>
                  <a:pt x="401" y="1031"/>
                </a:cubicBezTo>
                <a:cubicBezTo>
                  <a:pt x="386" y="1029"/>
                  <a:pt x="386" y="1029"/>
                  <a:pt x="386" y="1029"/>
                </a:cubicBezTo>
                <a:cubicBezTo>
                  <a:pt x="387" y="1034"/>
                  <a:pt x="387" y="1034"/>
                  <a:pt x="387" y="1034"/>
                </a:cubicBezTo>
                <a:cubicBezTo>
                  <a:pt x="389" y="1038"/>
                  <a:pt x="389" y="1038"/>
                  <a:pt x="389" y="1038"/>
                </a:cubicBezTo>
                <a:cubicBezTo>
                  <a:pt x="384" y="1103"/>
                  <a:pt x="384" y="1103"/>
                  <a:pt x="384" y="1103"/>
                </a:cubicBezTo>
                <a:cubicBezTo>
                  <a:pt x="379" y="1106"/>
                  <a:pt x="379" y="1106"/>
                  <a:pt x="379" y="1106"/>
                </a:cubicBezTo>
                <a:cubicBezTo>
                  <a:pt x="379" y="1110"/>
                  <a:pt x="379" y="1110"/>
                  <a:pt x="379" y="1110"/>
                </a:cubicBezTo>
                <a:cubicBezTo>
                  <a:pt x="400" y="1111"/>
                  <a:pt x="400" y="1111"/>
                  <a:pt x="400" y="1111"/>
                </a:cubicBezTo>
                <a:cubicBezTo>
                  <a:pt x="401" y="1105"/>
                  <a:pt x="401" y="1105"/>
                  <a:pt x="401" y="1105"/>
                </a:cubicBezTo>
                <a:cubicBezTo>
                  <a:pt x="397" y="1100"/>
                  <a:pt x="397" y="1100"/>
                  <a:pt x="397" y="1100"/>
                </a:cubicBezTo>
                <a:cubicBezTo>
                  <a:pt x="400" y="1055"/>
                  <a:pt x="400" y="1055"/>
                  <a:pt x="400" y="1055"/>
                </a:cubicBezTo>
                <a:cubicBezTo>
                  <a:pt x="446" y="1113"/>
                  <a:pt x="446" y="1113"/>
                  <a:pt x="446" y="1113"/>
                </a:cubicBezTo>
                <a:cubicBezTo>
                  <a:pt x="456" y="1113"/>
                  <a:pt x="456" y="1113"/>
                  <a:pt x="456" y="1113"/>
                </a:cubicBezTo>
                <a:cubicBezTo>
                  <a:pt x="450" y="1040"/>
                  <a:pt x="450" y="1040"/>
                  <a:pt x="450" y="1040"/>
                </a:cubicBezTo>
                <a:lnTo>
                  <a:pt x="453" y="1036"/>
                </a:lnTo>
                <a:close/>
                <a:moveTo>
                  <a:pt x="811" y="883"/>
                </a:moveTo>
                <a:cubicBezTo>
                  <a:pt x="749" y="849"/>
                  <a:pt x="749" y="849"/>
                  <a:pt x="749" y="849"/>
                </a:cubicBezTo>
                <a:cubicBezTo>
                  <a:pt x="750" y="845"/>
                  <a:pt x="750" y="845"/>
                  <a:pt x="750" y="845"/>
                </a:cubicBezTo>
                <a:cubicBezTo>
                  <a:pt x="745" y="842"/>
                  <a:pt x="745" y="842"/>
                  <a:pt x="745" y="842"/>
                </a:cubicBezTo>
                <a:cubicBezTo>
                  <a:pt x="736" y="865"/>
                  <a:pt x="736" y="865"/>
                  <a:pt x="736" y="865"/>
                </a:cubicBezTo>
                <a:cubicBezTo>
                  <a:pt x="739" y="867"/>
                  <a:pt x="739" y="867"/>
                  <a:pt x="739" y="867"/>
                </a:cubicBezTo>
                <a:cubicBezTo>
                  <a:pt x="745" y="864"/>
                  <a:pt x="745" y="864"/>
                  <a:pt x="745" y="864"/>
                </a:cubicBezTo>
                <a:cubicBezTo>
                  <a:pt x="802" y="896"/>
                  <a:pt x="802" y="896"/>
                  <a:pt x="802" y="896"/>
                </a:cubicBezTo>
                <a:cubicBezTo>
                  <a:pt x="803" y="902"/>
                  <a:pt x="803" y="902"/>
                  <a:pt x="803" y="902"/>
                </a:cubicBezTo>
                <a:cubicBezTo>
                  <a:pt x="805" y="905"/>
                  <a:pt x="805" y="905"/>
                  <a:pt x="805" y="905"/>
                </a:cubicBezTo>
                <a:cubicBezTo>
                  <a:pt x="820" y="880"/>
                  <a:pt x="820" y="880"/>
                  <a:pt x="820" y="880"/>
                </a:cubicBezTo>
                <a:cubicBezTo>
                  <a:pt x="817" y="879"/>
                  <a:pt x="817" y="879"/>
                  <a:pt x="817" y="879"/>
                </a:cubicBezTo>
                <a:lnTo>
                  <a:pt x="811" y="8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Vrije vorm 6"/>
          <p:cNvSpPr>
            <a:spLocks noGrp="1" noSelect="1"/>
          </p:cNvSpPr>
          <p:nvPr>
            <p:ph type="pic" sz="quarter" idx="1001" hasCustomPrompt="1"/>
          </p:nvPr>
        </p:nvSpPr>
        <p:spPr>
          <a:xfrm>
            <a:off x="8" y="5"/>
            <a:ext cx="12191993" cy="6857996"/>
          </a:xfrm>
          <a:custGeom>
            <a:avLst/>
            <a:gdLst>
              <a:gd name="connsiteX0" fmla="*/ 6150497 w 12191993"/>
              <a:gd name="connsiteY0" fmla="*/ 6688738 h 6857996"/>
              <a:gd name="connsiteX1" fmla="*/ 6148985 w 12191993"/>
              <a:gd name="connsiteY1" fmla="*/ 6692367 h 6857996"/>
              <a:gd name="connsiteX2" fmla="*/ 6152916 w 12191993"/>
              <a:gd name="connsiteY2" fmla="*/ 6693878 h 6857996"/>
              <a:gd name="connsiteX3" fmla="*/ 6154125 w 12191993"/>
              <a:gd name="connsiteY3" fmla="*/ 6690250 h 6857996"/>
              <a:gd name="connsiteX4" fmla="*/ 6150497 w 12191993"/>
              <a:gd name="connsiteY4" fmla="*/ 6688738 h 6857996"/>
              <a:gd name="connsiteX5" fmla="*/ 6092818 w 12191993"/>
              <a:gd name="connsiteY5" fmla="*/ 6684958 h 6857996"/>
              <a:gd name="connsiteX6" fmla="*/ 6092818 w 12191993"/>
              <a:gd name="connsiteY6" fmla="*/ 6686546 h 6857996"/>
              <a:gd name="connsiteX7" fmla="*/ 6094405 w 12191993"/>
              <a:gd name="connsiteY7" fmla="*/ 6688133 h 6857996"/>
              <a:gd name="connsiteX8" fmla="*/ 6092818 w 12191993"/>
              <a:gd name="connsiteY8" fmla="*/ 6708771 h 6857996"/>
              <a:gd name="connsiteX9" fmla="*/ 6091231 w 12191993"/>
              <a:gd name="connsiteY9" fmla="*/ 6710359 h 6857996"/>
              <a:gd name="connsiteX10" fmla="*/ 6097580 w 12191993"/>
              <a:gd name="connsiteY10" fmla="*/ 6711946 h 6857996"/>
              <a:gd name="connsiteX11" fmla="*/ 6097580 w 12191993"/>
              <a:gd name="connsiteY11" fmla="*/ 6708771 h 6857996"/>
              <a:gd name="connsiteX12" fmla="*/ 6095993 w 12191993"/>
              <a:gd name="connsiteY12" fmla="*/ 6708771 h 6857996"/>
              <a:gd name="connsiteX13" fmla="*/ 6097580 w 12191993"/>
              <a:gd name="connsiteY13" fmla="*/ 6692896 h 6857996"/>
              <a:gd name="connsiteX14" fmla="*/ 6111868 w 12191993"/>
              <a:gd name="connsiteY14" fmla="*/ 6711946 h 6857996"/>
              <a:gd name="connsiteX15" fmla="*/ 6115043 w 12191993"/>
              <a:gd name="connsiteY15" fmla="*/ 6711946 h 6857996"/>
              <a:gd name="connsiteX16" fmla="*/ 6113456 w 12191993"/>
              <a:gd name="connsiteY16" fmla="*/ 6688133 h 6857996"/>
              <a:gd name="connsiteX17" fmla="*/ 6113456 w 12191993"/>
              <a:gd name="connsiteY17" fmla="*/ 6686546 h 6857996"/>
              <a:gd name="connsiteX18" fmla="*/ 6108693 w 12191993"/>
              <a:gd name="connsiteY18" fmla="*/ 6686546 h 6857996"/>
              <a:gd name="connsiteX19" fmla="*/ 6108693 w 12191993"/>
              <a:gd name="connsiteY19" fmla="*/ 6688133 h 6857996"/>
              <a:gd name="connsiteX20" fmla="*/ 6110281 w 12191993"/>
              <a:gd name="connsiteY20" fmla="*/ 6688133 h 6857996"/>
              <a:gd name="connsiteX21" fmla="*/ 6111868 w 12191993"/>
              <a:gd name="connsiteY21" fmla="*/ 6704009 h 6857996"/>
              <a:gd name="connsiteX22" fmla="*/ 6097580 w 12191993"/>
              <a:gd name="connsiteY22" fmla="*/ 6686546 h 6857996"/>
              <a:gd name="connsiteX23" fmla="*/ 6080118 w 12191993"/>
              <a:gd name="connsiteY23" fmla="*/ 6683371 h 6857996"/>
              <a:gd name="connsiteX24" fmla="*/ 6080118 w 12191993"/>
              <a:gd name="connsiteY24" fmla="*/ 6684959 h 6857996"/>
              <a:gd name="connsiteX25" fmla="*/ 6081705 w 12191993"/>
              <a:gd name="connsiteY25" fmla="*/ 6686546 h 6857996"/>
              <a:gd name="connsiteX26" fmla="*/ 6076943 w 12191993"/>
              <a:gd name="connsiteY26" fmla="*/ 6705597 h 6857996"/>
              <a:gd name="connsiteX27" fmla="*/ 6075355 w 12191993"/>
              <a:gd name="connsiteY27" fmla="*/ 6707184 h 6857996"/>
              <a:gd name="connsiteX28" fmla="*/ 6083293 w 12191993"/>
              <a:gd name="connsiteY28" fmla="*/ 6710359 h 6857996"/>
              <a:gd name="connsiteX29" fmla="*/ 6083293 w 12191993"/>
              <a:gd name="connsiteY29" fmla="*/ 6708772 h 6857996"/>
              <a:gd name="connsiteX30" fmla="*/ 6081705 w 12191993"/>
              <a:gd name="connsiteY30" fmla="*/ 6707184 h 6857996"/>
              <a:gd name="connsiteX31" fmla="*/ 6086468 w 12191993"/>
              <a:gd name="connsiteY31" fmla="*/ 6686546 h 6857996"/>
              <a:gd name="connsiteX32" fmla="*/ 6088055 w 12191993"/>
              <a:gd name="connsiteY32" fmla="*/ 6686546 h 6857996"/>
              <a:gd name="connsiteX33" fmla="*/ 6088055 w 12191993"/>
              <a:gd name="connsiteY33" fmla="*/ 6684959 h 6857996"/>
              <a:gd name="connsiteX34" fmla="*/ 6137500 w 12191993"/>
              <a:gd name="connsiteY34" fmla="*/ 6681783 h 6857996"/>
              <a:gd name="connsiteX35" fmla="*/ 6131078 w 12191993"/>
              <a:gd name="connsiteY35" fmla="*/ 6682736 h 6857996"/>
              <a:gd name="connsiteX36" fmla="*/ 6120162 w 12191993"/>
              <a:gd name="connsiteY36" fmla="*/ 6699246 h 6857996"/>
              <a:gd name="connsiteX37" fmla="*/ 6136536 w 12191993"/>
              <a:gd name="connsiteY37" fmla="*/ 6708771 h 6857996"/>
              <a:gd name="connsiteX38" fmla="*/ 6145205 w 12191993"/>
              <a:gd name="connsiteY38" fmla="*/ 6703373 h 6857996"/>
              <a:gd name="connsiteX39" fmla="*/ 6143279 w 12191993"/>
              <a:gd name="connsiteY39" fmla="*/ 6697658 h 6857996"/>
              <a:gd name="connsiteX40" fmla="*/ 6142316 w 12191993"/>
              <a:gd name="connsiteY40" fmla="*/ 6697658 h 6857996"/>
              <a:gd name="connsiteX41" fmla="*/ 6136215 w 12191993"/>
              <a:gd name="connsiteY41" fmla="*/ 6705596 h 6857996"/>
              <a:gd name="connsiteX42" fmla="*/ 6126262 w 12191993"/>
              <a:gd name="connsiteY42" fmla="*/ 6698293 h 6857996"/>
              <a:gd name="connsiteX43" fmla="*/ 6138784 w 12191993"/>
              <a:gd name="connsiteY43" fmla="*/ 6695436 h 6857996"/>
              <a:gd name="connsiteX44" fmla="*/ 6139747 w 12191993"/>
              <a:gd name="connsiteY44" fmla="*/ 6696388 h 6857996"/>
              <a:gd name="connsiteX45" fmla="*/ 6141031 w 12191993"/>
              <a:gd name="connsiteY45" fmla="*/ 6696071 h 6857996"/>
              <a:gd name="connsiteX46" fmla="*/ 6139747 w 12191993"/>
              <a:gd name="connsiteY46" fmla="*/ 6690356 h 6857996"/>
              <a:gd name="connsiteX47" fmla="*/ 6138463 w 12191993"/>
              <a:gd name="connsiteY47" fmla="*/ 6690673 h 6857996"/>
              <a:gd name="connsiteX48" fmla="*/ 6137500 w 12191993"/>
              <a:gd name="connsiteY48" fmla="*/ 6692896 h 6857996"/>
              <a:gd name="connsiteX49" fmla="*/ 6124978 w 12191993"/>
              <a:gd name="connsiteY49" fmla="*/ 6695436 h 6857996"/>
              <a:gd name="connsiteX50" fmla="*/ 6130436 w 12191993"/>
              <a:gd name="connsiteY50" fmla="*/ 6685593 h 6857996"/>
              <a:gd name="connsiteX51" fmla="*/ 6137821 w 12191993"/>
              <a:gd name="connsiteY51" fmla="*/ 6687816 h 6857996"/>
              <a:gd name="connsiteX52" fmla="*/ 6139105 w 12191993"/>
              <a:gd name="connsiteY52" fmla="*/ 6687181 h 6857996"/>
              <a:gd name="connsiteX53" fmla="*/ 6137500 w 12191993"/>
              <a:gd name="connsiteY53" fmla="*/ 6681783 h 6857996"/>
              <a:gd name="connsiteX54" fmla="*/ 6053130 w 12191993"/>
              <a:gd name="connsiteY54" fmla="*/ 6672258 h 6857996"/>
              <a:gd name="connsiteX55" fmla="*/ 6051542 w 12191993"/>
              <a:gd name="connsiteY55" fmla="*/ 6673846 h 6857996"/>
              <a:gd name="connsiteX56" fmla="*/ 6053130 w 12191993"/>
              <a:gd name="connsiteY56" fmla="*/ 6675433 h 6857996"/>
              <a:gd name="connsiteX57" fmla="*/ 6038842 w 12191993"/>
              <a:gd name="connsiteY57" fmla="*/ 6691308 h 6857996"/>
              <a:gd name="connsiteX58" fmla="*/ 6037255 w 12191993"/>
              <a:gd name="connsiteY58" fmla="*/ 6689721 h 6857996"/>
              <a:gd name="connsiteX59" fmla="*/ 6035668 w 12191993"/>
              <a:gd name="connsiteY59" fmla="*/ 6691308 h 6857996"/>
              <a:gd name="connsiteX60" fmla="*/ 6042018 w 12191993"/>
              <a:gd name="connsiteY60" fmla="*/ 6694483 h 6857996"/>
              <a:gd name="connsiteX61" fmla="*/ 6042018 w 12191993"/>
              <a:gd name="connsiteY61" fmla="*/ 6692896 h 6857996"/>
              <a:gd name="connsiteX62" fmla="*/ 6051542 w 12191993"/>
              <a:gd name="connsiteY62" fmla="*/ 6680196 h 6857996"/>
              <a:gd name="connsiteX63" fmla="*/ 6049955 w 12191993"/>
              <a:gd name="connsiteY63" fmla="*/ 6699246 h 6857996"/>
              <a:gd name="connsiteX64" fmla="*/ 6053130 w 12191993"/>
              <a:gd name="connsiteY64" fmla="*/ 6700833 h 6857996"/>
              <a:gd name="connsiteX65" fmla="*/ 6065830 w 12191993"/>
              <a:gd name="connsiteY65" fmla="*/ 6684958 h 6857996"/>
              <a:gd name="connsiteX66" fmla="*/ 6064243 w 12191993"/>
              <a:gd name="connsiteY66" fmla="*/ 6700833 h 6857996"/>
              <a:gd name="connsiteX67" fmla="*/ 6062656 w 12191993"/>
              <a:gd name="connsiteY67" fmla="*/ 6702421 h 6857996"/>
              <a:gd name="connsiteX68" fmla="*/ 6061068 w 12191993"/>
              <a:gd name="connsiteY68" fmla="*/ 6704008 h 6857996"/>
              <a:gd name="connsiteX69" fmla="*/ 6069005 w 12191993"/>
              <a:gd name="connsiteY69" fmla="*/ 6707183 h 6857996"/>
              <a:gd name="connsiteX70" fmla="*/ 6069005 w 12191993"/>
              <a:gd name="connsiteY70" fmla="*/ 6705596 h 6857996"/>
              <a:gd name="connsiteX71" fmla="*/ 6067418 w 12191993"/>
              <a:gd name="connsiteY71" fmla="*/ 6704008 h 6857996"/>
              <a:gd name="connsiteX72" fmla="*/ 6070593 w 12191993"/>
              <a:gd name="connsiteY72" fmla="*/ 6681783 h 6857996"/>
              <a:gd name="connsiteX73" fmla="*/ 6072180 w 12191993"/>
              <a:gd name="connsiteY73" fmla="*/ 6681783 h 6857996"/>
              <a:gd name="connsiteX74" fmla="*/ 6072180 w 12191993"/>
              <a:gd name="connsiteY74" fmla="*/ 6680196 h 6857996"/>
              <a:gd name="connsiteX75" fmla="*/ 6065830 w 12191993"/>
              <a:gd name="connsiteY75" fmla="*/ 6677021 h 6857996"/>
              <a:gd name="connsiteX76" fmla="*/ 6064243 w 12191993"/>
              <a:gd name="connsiteY76" fmla="*/ 6678608 h 6857996"/>
              <a:gd name="connsiteX77" fmla="*/ 6065830 w 12191993"/>
              <a:gd name="connsiteY77" fmla="*/ 6678608 h 6857996"/>
              <a:gd name="connsiteX78" fmla="*/ 6056306 w 12191993"/>
              <a:gd name="connsiteY78" fmla="*/ 6689721 h 6857996"/>
              <a:gd name="connsiteX79" fmla="*/ 6057893 w 12191993"/>
              <a:gd name="connsiteY79" fmla="*/ 6673846 h 6857996"/>
              <a:gd name="connsiteX80" fmla="*/ 6175023 w 12191993"/>
              <a:gd name="connsiteY80" fmla="*/ 6664321 h 6857996"/>
              <a:gd name="connsiteX81" fmla="*/ 6154730 w 12191993"/>
              <a:gd name="connsiteY81" fmla="*/ 6675963 h 6857996"/>
              <a:gd name="connsiteX82" fmla="*/ 6155052 w 12191993"/>
              <a:gd name="connsiteY82" fmla="*/ 6677221 h 6857996"/>
              <a:gd name="connsiteX83" fmla="*/ 6156985 w 12191993"/>
              <a:gd name="connsiteY83" fmla="*/ 6677221 h 6857996"/>
              <a:gd name="connsiteX84" fmla="*/ 6166970 w 12191993"/>
              <a:gd name="connsiteY84" fmla="*/ 6696414 h 6857996"/>
              <a:gd name="connsiteX85" fmla="*/ 6166326 w 12191993"/>
              <a:gd name="connsiteY85" fmla="*/ 6697988 h 6857996"/>
              <a:gd name="connsiteX86" fmla="*/ 6167292 w 12191993"/>
              <a:gd name="connsiteY86" fmla="*/ 6699246 h 6857996"/>
              <a:gd name="connsiteX87" fmla="*/ 6174378 w 12191993"/>
              <a:gd name="connsiteY87" fmla="*/ 6695471 h 6857996"/>
              <a:gd name="connsiteX88" fmla="*/ 6173734 w 12191993"/>
              <a:gd name="connsiteY88" fmla="*/ 6694841 h 6857996"/>
              <a:gd name="connsiteX89" fmla="*/ 6171802 w 12191993"/>
              <a:gd name="connsiteY89" fmla="*/ 6694527 h 6857996"/>
              <a:gd name="connsiteX90" fmla="*/ 6166970 w 12191993"/>
              <a:gd name="connsiteY90" fmla="*/ 6684458 h 6857996"/>
              <a:gd name="connsiteX91" fmla="*/ 6173734 w 12191993"/>
              <a:gd name="connsiteY91" fmla="*/ 6680997 h 6857996"/>
              <a:gd name="connsiteX92" fmla="*/ 6176955 w 12191993"/>
              <a:gd name="connsiteY92" fmla="*/ 6680997 h 6857996"/>
              <a:gd name="connsiteX93" fmla="*/ 6174378 w 12191993"/>
              <a:gd name="connsiteY93" fmla="*/ 6675963 h 6857996"/>
              <a:gd name="connsiteX94" fmla="*/ 6172446 w 12191993"/>
              <a:gd name="connsiteY94" fmla="*/ 6678165 h 6857996"/>
              <a:gd name="connsiteX95" fmla="*/ 6165360 w 12191993"/>
              <a:gd name="connsiteY95" fmla="*/ 6681626 h 6857996"/>
              <a:gd name="connsiteX96" fmla="*/ 6161816 w 12191993"/>
              <a:gd name="connsiteY96" fmla="*/ 6674704 h 6857996"/>
              <a:gd name="connsiteX97" fmla="*/ 6169869 w 12191993"/>
              <a:gd name="connsiteY97" fmla="*/ 6670299 h 6857996"/>
              <a:gd name="connsiteX98" fmla="*/ 6173090 w 12191993"/>
              <a:gd name="connsiteY98" fmla="*/ 6669670 h 6857996"/>
              <a:gd name="connsiteX99" fmla="*/ 6173412 w 12191993"/>
              <a:gd name="connsiteY99" fmla="*/ 6667468 h 6857996"/>
              <a:gd name="connsiteX100" fmla="*/ 6175023 w 12191993"/>
              <a:gd name="connsiteY100" fmla="*/ 6664321 h 6857996"/>
              <a:gd name="connsiteX101" fmla="*/ 6030390 w 12191993"/>
              <a:gd name="connsiteY101" fmla="*/ 6663090 h 6857996"/>
              <a:gd name="connsiteX102" fmla="*/ 6037104 w 12191993"/>
              <a:gd name="connsiteY102" fmla="*/ 6663368 h 6857996"/>
              <a:gd name="connsiteX103" fmla="*/ 6037761 w 12191993"/>
              <a:gd name="connsiteY103" fmla="*/ 6664003 h 6857996"/>
              <a:gd name="connsiteX104" fmla="*/ 6035139 w 12191993"/>
              <a:gd name="connsiteY104" fmla="*/ 6676386 h 6857996"/>
              <a:gd name="connsiteX105" fmla="*/ 6027605 w 12191993"/>
              <a:gd name="connsiteY105" fmla="*/ 6680196 h 6857996"/>
              <a:gd name="connsiteX106" fmla="*/ 6023674 w 12191993"/>
              <a:gd name="connsiteY106" fmla="*/ 6678609 h 6857996"/>
              <a:gd name="connsiteX107" fmla="*/ 6023347 w 12191993"/>
              <a:gd name="connsiteY107" fmla="*/ 6678291 h 6857996"/>
              <a:gd name="connsiteX108" fmla="*/ 6021381 w 12191993"/>
              <a:gd name="connsiteY108" fmla="*/ 6675116 h 6857996"/>
              <a:gd name="connsiteX109" fmla="*/ 6025640 w 12191993"/>
              <a:gd name="connsiteY109" fmla="*/ 6666861 h 6857996"/>
              <a:gd name="connsiteX110" fmla="*/ 6030390 w 12191993"/>
              <a:gd name="connsiteY110" fmla="*/ 6663090 h 6857996"/>
              <a:gd name="connsiteX111" fmla="*/ 6030111 w 12191993"/>
              <a:gd name="connsiteY111" fmla="*/ 6659872 h 6857996"/>
              <a:gd name="connsiteX112" fmla="*/ 6020698 w 12191993"/>
              <a:gd name="connsiteY112" fmla="*/ 6665835 h 6857996"/>
              <a:gd name="connsiteX113" fmla="*/ 6021324 w 12191993"/>
              <a:gd name="connsiteY113" fmla="*/ 6682153 h 6857996"/>
              <a:gd name="connsiteX114" fmla="*/ 6021324 w 12191993"/>
              <a:gd name="connsiteY114" fmla="*/ 6682467 h 6857996"/>
              <a:gd name="connsiteX115" fmla="*/ 6021639 w 12191993"/>
              <a:gd name="connsiteY115" fmla="*/ 6682467 h 6857996"/>
              <a:gd name="connsiteX116" fmla="*/ 6038270 w 12191993"/>
              <a:gd name="connsiteY116" fmla="*/ 6682153 h 6857996"/>
              <a:gd name="connsiteX117" fmla="*/ 6043292 w 12191993"/>
              <a:gd name="connsiteY117" fmla="*/ 6672425 h 6857996"/>
              <a:gd name="connsiteX118" fmla="*/ 6040467 w 12191993"/>
              <a:gd name="connsiteY118" fmla="*/ 6663638 h 6857996"/>
              <a:gd name="connsiteX119" fmla="*/ 6040154 w 12191993"/>
              <a:gd name="connsiteY119" fmla="*/ 6663010 h 6857996"/>
              <a:gd name="connsiteX120" fmla="*/ 6039840 w 12191993"/>
              <a:gd name="connsiteY120" fmla="*/ 6662696 h 6857996"/>
              <a:gd name="connsiteX121" fmla="*/ 6039526 w 12191993"/>
              <a:gd name="connsiteY121" fmla="*/ 6662383 h 6857996"/>
              <a:gd name="connsiteX122" fmla="*/ 6030111 w 12191993"/>
              <a:gd name="connsiteY122" fmla="*/ 6659872 h 6857996"/>
              <a:gd name="connsiteX123" fmla="*/ 6187938 w 12191993"/>
              <a:gd name="connsiteY123" fmla="*/ 6653208 h 6857996"/>
              <a:gd name="connsiteX124" fmla="*/ 6183014 w 12191993"/>
              <a:gd name="connsiteY124" fmla="*/ 6657377 h 6857996"/>
              <a:gd name="connsiteX125" fmla="*/ 6180859 w 12191993"/>
              <a:gd name="connsiteY125" fmla="*/ 6677582 h 6857996"/>
              <a:gd name="connsiteX126" fmla="*/ 6199634 w 12191993"/>
              <a:gd name="connsiteY126" fmla="*/ 6677582 h 6857996"/>
              <a:gd name="connsiteX127" fmla="*/ 6203943 w 12191993"/>
              <a:gd name="connsiteY127" fmla="*/ 6668602 h 6857996"/>
              <a:gd name="connsiteX128" fmla="*/ 6200558 w 12191993"/>
              <a:gd name="connsiteY128" fmla="*/ 6664112 h 6857996"/>
              <a:gd name="connsiteX129" fmla="*/ 6199634 w 12191993"/>
              <a:gd name="connsiteY129" fmla="*/ 6664754 h 6857996"/>
              <a:gd name="connsiteX130" fmla="*/ 6197480 w 12191993"/>
              <a:gd name="connsiteY130" fmla="*/ 6675337 h 6857996"/>
              <a:gd name="connsiteX131" fmla="*/ 6186092 w 12191993"/>
              <a:gd name="connsiteY131" fmla="*/ 6673734 h 6857996"/>
              <a:gd name="connsiteX132" fmla="*/ 6195325 w 12191993"/>
              <a:gd name="connsiteY132" fmla="*/ 6664433 h 6857996"/>
              <a:gd name="connsiteX133" fmla="*/ 6196864 w 12191993"/>
              <a:gd name="connsiteY133" fmla="*/ 6664754 h 6857996"/>
              <a:gd name="connsiteX134" fmla="*/ 6197788 w 12191993"/>
              <a:gd name="connsiteY134" fmla="*/ 6663792 h 6857996"/>
              <a:gd name="connsiteX135" fmla="*/ 6193786 w 12191993"/>
              <a:gd name="connsiteY135" fmla="*/ 6659622 h 6857996"/>
              <a:gd name="connsiteX136" fmla="*/ 6193171 w 12191993"/>
              <a:gd name="connsiteY136" fmla="*/ 6660585 h 6857996"/>
              <a:gd name="connsiteX137" fmla="*/ 6193171 w 12191993"/>
              <a:gd name="connsiteY137" fmla="*/ 6663150 h 6857996"/>
              <a:gd name="connsiteX138" fmla="*/ 6183937 w 12191993"/>
              <a:gd name="connsiteY138" fmla="*/ 6671489 h 6857996"/>
              <a:gd name="connsiteX139" fmla="*/ 6183937 w 12191993"/>
              <a:gd name="connsiteY139" fmla="*/ 6660264 h 6857996"/>
              <a:gd name="connsiteX140" fmla="*/ 6191324 w 12191993"/>
              <a:gd name="connsiteY140" fmla="*/ 6658660 h 6857996"/>
              <a:gd name="connsiteX141" fmla="*/ 6191940 w 12191993"/>
              <a:gd name="connsiteY141" fmla="*/ 6657377 h 6857996"/>
              <a:gd name="connsiteX142" fmla="*/ 6187938 w 12191993"/>
              <a:gd name="connsiteY142" fmla="*/ 6653208 h 6857996"/>
              <a:gd name="connsiteX143" fmla="*/ 6196845 w 12191993"/>
              <a:gd name="connsiteY143" fmla="*/ 6642096 h 6857996"/>
              <a:gd name="connsiteX144" fmla="*/ 6191242 w 12191993"/>
              <a:gd name="connsiteY144" fmla="*/ 6649399 h 6857996"/>
              <a:gd name="connsiteX145" fmla="*/ 6192799 w 12191993"/>
              <a:gd name="connsiteY145" fmla="*/ 6650351 h 6857996"/>
              <a:gd name="connsiteX146" fmla="*/ 6194355 w 12191993"/>
              <a:gd name="connsiteY146" fmla="*/ 6649399 h 6857996"/>
              <a:gd name="connsiteX147" fmla="*/ 6210230 w 12191993"/>
              <a:gd name="connsiteY147" fmla="*/ 6662734 h 6857996"/>
              <a:gd name="connsiteX148" fmla="*/ 6209919 w 12191993"/>
              <a:gd name="connsiteY148" fmla="*/ 6664639 h 6857996"/>
              <a:gd name="connsiteX149" fmla="*/ 6210541 w 12191993"/>
              <a:gd name="connsiteY149" fmla="*/ 6665909 h 6857996"/>
              <a:gd name="connsiteX150" fmla="*/ 6222992 w 12191993"/>
              <a:gd name="connsiteY150" fmla="*/ 6651304 h 6857996"/>
              <a:gd name="connsiteX151" fmla="*/ 6220191 w 12191993"/>
              <a:gd name="connsiteY151" fmla="*/ 6644319 h 6857996"/>
              <a:gd name="connsiteX152" fmla="*/ 6218323 w 12191993"/>
              <a:gd name="connsiteY152" fmla="*/ 6646224 h 6857996"/>
              <a:gd name="connsiteX153" fmla="*/ 6218946 w 12191993"/>
              <a:gd name="connsiteY153" fmla="*/ 6650669 h 6857996"/>
              <a:gd name="connsiteX154" fmla="*/ 6213654 w 12191993"/>
              <a:gd name="connsiteY154" fmla="*/ 6658607 h 6857996"/>
              <a:gd name="connsiteX155" fmla="*/ 6197468 w 12191993"/>
              <a:gd name="connsiteY155" fmla="*/ 6644954 h 6857996"/>
              <a:gd name="connsiteX156" fmla="*/ 6198090 w 12191993"/>
              <a:gd name="connsiteY156" fmla="*/ 6643049 h 6857996"/>
              <a:gd name="connsiteX157" fmla="*/ 6196845 w 12191993"/>
              <a:gd name="connsiteY157" fmla="*/ 6642096 h 6857996"/>
              <a:gd name="connsiteX158" fmla="*/ 6013443 w 12191993"/>
              <a:gd name="connsiteY158" fmla="*/ 6635746 h 6857996"/>
              <a:gd name="connsiteX159" fmla="*/ 6013443 w 12191993"/>
              <a:gd name="connsiteY159" fmla="*/ 6637334 h 6857996"/>
              <a:gd name="connsiteX160" fmla="*/ 5995980 w 12191993"/>
              <a:gd name="connsiteY160" fmla="*/ 6650034 h 6857996"/>
              <a:gd name="connsiteX161" fmla="*/ 5994393 w 12191993"/>
              <a:gd name="connsiteY161" fmla="*/ 6648446 h 6857996"/>
              <a:gd name="connsiteX162" fmla="*/ 5992806 w 12191993"/>
              <a:gd name="connsiteY162" fmla="*/ 6650034 h 6857996"/>
              <a:gd name="connsiteX163" fmla="*/ 5997568 w 12191993"/>
              <a:gd name="connsiteY163" fmla="*/ 6654797 h 6857996"/>
              <a:gd name="connsiteX164" fmla="*/ 5999156 w 12191993"/>
              <a:gd name="connsiteY164" fmla="*/ 6654797 h 6857996"/>
              <a:gd name="connsiteX165" fmla="*/ 5999156 w 12191993"/>
              <a:gd name="connsiteY165" fmla="*/ 6651621 h 6857996"/>
              <a:gd name="connsiteX166" fmla="*/ 6011855 w 12191993"/>
              <a:gd name="connsiteY166" fmla="*/ 6643684 h 6857996"/>
              <a:gd name="connsiteX167" fmla="*/ 6005506 w 12191993"/>
              <a:gd name="connsiteY167" fmla="*/ 6665909 h 6857996"/>
              <a:gd name="connsiteX168" fmla="*/ 6008680 w 12191993"/>
              <a:gd name="connsiteY168" fmla="*/ 6669084 h 6857996"/>
              <a:gd name="connsiteX169" fmla="*/ 6024555 w 12191993"/>
              <a:gd name="connsiteY169" fmla="*/ 6653209 h 6857996"/>
              <a:gd name="connsiteX170" fmla="*/ 6026143 w 12191993"/>
              <a:gd name="connsiteY170" fmla="*/ 6651621 h 6857996"/>
              <a:gd name="connsiteX171" fmla="*/ 6027731 w 12191993"/>
              <a:gd name="connsiteY171" fmla="*/ 6651621 h 6857996"/>
              <a:gd name="connsiteX172" fmla="*/ 6024555 w 12191993"/>
              <a:gd name="connsiteY172" fmla="*/ 6646859 h 6857996"/>
              <a:gd name="connsiteX173" fmla="*/ 6022968 w 12191993"/>
              <a:gd name="connsiteY173" fmla="*/ 6648446 h 6857996"/>
              <a:gd name="connsiteX174" fmla="*/ 6022968 w 12191993"/>
              <a:gd name="connsiteY174" fmla="*/ 6650034 h 6857996"/>
              <a:gd name="connsiteX175" fmla="*/ 6011855 w 12191993"/>
              <a:gd name="connsiteY175" fmla="*/ 6661147 h 6857996"/>
              <a:gd name="connsiteX176" fmla="*/ 6016618 w 12191993"/>
              <a:gd name="connsiteY176" fmla="*/ 6638921 h 6857996"/>
              <a:gd name="connsiteX177" fmla="*/ 6015031 w 12191993"/>
              <a:gd name="connsiteY177" fmla="*/ 6635746 h 6857996"/>
              <a:gd name="connsiteX178" fmla="*/ 5999458 w 12191993"/>
              <a:gd name="connsiteY178" fmla="*/ 6630479 h 6857996"/>
              <a:gd name="connsiteX179" fmla="*/ 5998324 w 12191993"/>
              <a:gd name="connsiteY179" fmla="*/ 6634809 h 6857996"/>
              <a:gd name="connsiteX180" fmla="*/ 6003237 w 12191993"/>
              <a:gd name="connsiteY180" fmla="*/ 6636613 h 6857996"/>
              <a:gd name="connsiteX181" fmla="*/ 6004749 w 12191993"/>
              <a:gd name="connsiteY181" fmla="*/ 6632283 h 6857996"/>
              <a:gd name="connsiteX182" fmla="*/ 5999458 w 12191993"/>
              <a:gd name="connsiteY182" fmla="*/ 6630479 h 6857996"/>
              <a:gd name="connsiteX183" fmla="*/ 6207117 w 12191993"/>
              <a:gd name="connsiteY183" fmla="*/ 6626221 h 6857996"/>
              <a:gd name="connsiteX184" fmla="*/ 6203942 w 12191993"/>
              <a:gd name="connsiteY184" fmla="*/ 6632571 h 6857996"/>
              <a:gd name="connsiteX185" fmla="*/ 6203942 w 12191993"/>
              <a:gd name="connsiteY185" fmla="*/ 6634159 h 6857996"/>
              <a:gd name="connsiteX186" fmla="*/ 6207117 w 12191993"/>
              <a:gd name="connsiteY186" fmla="*/ 6632571 h 6857996"/>
              <a:gd name="connsiteX187" fmla="*/ 6224580 w 12191993"/>
              <a:gd name="connsiteY187" fmla="*/ 6643684 h 6857996"/>
              <a:gd name="connsiteX188" fmla="*/ 6224580 w 12191993"/>
              <a:gd name="connsiteY188" fmla="*/ 6645271 h 6857996"/>
              <a:gd name="connsiteX189" fmla="*/ 6226168 w 12191993"/>
              <a:gd name="connsiteY189" fmla="*/ 6645271 h 6857996"/>
              <a:gd name="connsiteX190" fmla="*/ 6230930 w 12191993"/>
              <a:gd name="connsiteY190" fmla="*/ 6637334 h 6857996"/>
              <a:gd name="connsiteX191" fmla="*/ 6229343 w 12191993"/>
              <a:gd name="connsiteY191" fmla="*/ 6637334 h 6857996"/>
              <a:gd name="connsiteX192" fmla="*/ 6227755 w 12191993"/>
              <a:gd name="connsiteY192" fmla="*/ 6638921 h 6857996"/>
              <a:gd name="connsiteX193" fmla="*/ 6207117 w 12191993"/>
              <a:gd name="connsiteY193" fmla="*/ 6627809 h 6857996"/>
              <a:gd name="connsiteX194" fmla="*/ 6208705 w 12191993"/>
              <a:gd name="connsiteY194" fmla="*/ 6626221 h 6857996"/>
              <a:gd name="connsiteX195" fmla="*/ 6002331 w 12191993"/>
              <a:gd name="connsiteY195" fmla="*/ 6615108 h 6857996"/>
              <a:gd name="connsiteX196" fmla="*/ 6002331 w 12191993"/>
              <a:gd name="connsiteY196" fmla="*/ 6616696 h 6857996"/>
              <a:gd name="connsiteX197" fmla="*/ 5983280 w 12191993"/>
              <a:gd name="connsiteY197" fmla="*/ 6626221 h 6857996"/>
              <a:gd name="connsiteX198" fmla="*/ 5981693 w 12191993"/>
              <a:gd name="connsiteY198" fmla="*/ 6624634 h 6857996"/>
              <a:gd name="connsiteX199" fmla="*/ 5980106 w 12191993"/>
              <a:gd name="connsiteY199" fmla="*/ 6624634 h 6857996"/>
              <a:gd name="connsiteX200" fmla="*/ 5983280 w 12191993"/>
              <a:gd name="connsiteY200" fmla="*/ 6632571 h 6857996"/>
              <a:gd name="connsiteX201" fmla="*/ 5984868 w 12191993"/>
              <a:gd name="connsiteY201" fmla="*/ 6632571 h 6857996"/>
              <a:gd name="connsiteX202" fmla="*/ 5984868 w 12191993"/>
              <a:gd name="connsiteY202" fmla="*/ 6630984 h 6857996"/>
              <a:gd name="connsiteX203" fmla="*/ 6003918 w 12191993"/>
              <a:gd name="connsiteY203" fmla="*/ 6621458 h 6857996"/>
              <a:gd name="connsiteX204" fmla="*/ 6005507 w 12191993"/>
              <a:gd name="connsiteY204" fmla="*/ 6623046 h 6857996"/>
              <a:gd name="connsiteX205" fmla="*/ 6007094 w 12191993"/>
              <a:gd name="connsiteY205" fmla="*/ 6621458 h 6857996"/>
              <a:gd name="connsiteX206" fmla="*/ 6003918 w 12191993"/>
              <a:gd name="connsiteY206" fmla="*/ 6615108 h 6857996"/>
              <a:gd name="connsiteX207" fmla="*/ 6217912 w 12191993"/>
              <a:gd name="connsiteY207" fmla="*/ 6602408 h 6857996"/>
              <a:gd name="connsiteX208" fmla="*/ 6214737 w 12191993"/>
              <a:gd name="connsiteY208" fmla="*/ 6607999 h 6857996"/>
              <a:gd name="connsiteX209" fmla="*/ 6219817 w 12191993"/>
              <a:gd name="connsiteY209" fmla="*/ 6626945 h 6857996"/>
              <a:gd name="connsiteX210" fmla="*/ 6238550 w 12191993"/>
              <a:gd name="connsiteY210" fmla="*/ 6619802 h 6857996"/>
              <a:gd name="connsiteX211" fmla="*/ 6239503 w 12191993"/>
              <a:gd name="connsiteY211" fmla="*/ 6609241 h 6857996"/>
              <a:gd name="connsiteX212" fmla="*/ 6234423 w 12191993"/>
              <a:gd name="connsiteY212" fmla="*/ 6607067 h 6857996"/>
              <a:gd name="connsiteX213" fmla="*/ 6233470 w 12191993"/>
              <a:gd name="connsiteY213" fmla="*/ 6607999 h 6857996"/>
              <a:gd name="connsiteX214" fmla="*/ 6235693 w 12191993"/>
              <a:gd name="connsiteY214" fmla="*/ 6617628 h 6857996"/>
              <a:gd name="connsiteX215" fmla="*/ 6221722 w 12191993"/>
              <a:gd name="connsiteY215" fmla="*/ 6620112 h 6857996"/>
              <a:gd name="connsiteX216" fmla="*/ 6216642 w 12191993"/>
              <a:gd name="connsiteY216" fmla="*/ 6609863 h 6857996"/>
              <a:gd name="connsiteX217" fmla="*/ 6222992 w 12191993"/>
              <a:gd name="connsiteY217" fmla="*/ 6605825 h 6857996"/>
              <a:gd name="connsiteX218" fmla="*/ 6223310 w 12191993"/>
              <a:gd name="connsiteY218" fmla="*/ 6604272 h 6857996"/>
              <a:gd name="connsiteX219" fmla="*/ 6217912 w 12191993"/>
              <a:gd name="connsiteY219" fmla="*/ 6602408 h 6857996"/>
              <a:gd name="connsiteX220" fmla="*/ 6129330 w 12191993"/>
              <a:gd name="connsiteY220" fmla="*/ 6599233 h 6857996"/>
              <a:gd name="connsiteX221" fmla="*/ 6149968 w 12191993"/>
              <a:gd name="connsiteY221" fmla="*/ 6599233 h 6857996"/>
              <a:gd name="connsiteX222" fmla="*/ 6129330 w 12191993"/>
              <a:gd name="connsiteY222" fmla="*/ 6640508 h 6857996"/>
              <a:gd name="connsiteX223" fmla="*/ 6129330 w 12191993"/>
              <a:gd name="connsiteY223" fmla="*/ 6599233 h 6857996"/>
              <a:gd name="connsiteX224" fmla="*/ 6065830 w 12191993"/>
              <a:gd name="connsiteY224" fmla="*/ 6599233 h 6857996"/>
              <a:gd name="connsiteX225" fmla="*/ 6088055 w 12191993"/>
              <a:gd name="connsiteY225" fmla="*/ 6599233 h 6857996"/>
              <a:gd name="connsiteX226" fmla="*/ 6088055 w 12191993"/>
              <a:gd name="connsiteY226" fmla="*/ 6640508 h 6857996"/>
              <a:gd name="connsiteX227" fmla="*/ 6065830 w 12191993"/>
              <a:gd name="connsiteY227" fmla="*/ 6599233 h 6857996"/>
              <a:gd name="connsiteX228" fmla="*/ 5985060 w 12191993"/>
              <a:gd name="connsiteY228" fmla="*/ 6592919 h 6857996"/>
              <a:gd name="connsiteX229" fmla="*/ 5975325 w 12191993"/>
              <a:gd name="connsiteY229" fmla="*/ 6609935 h 6857996"/>
              <a:gd name="connsiteX230" fmla="*/ 5980978 w 12191993"/>
              <a:gd name="connsiteY230" fmla="*/ 6618283 h 6857996"/>
              <a:gd name="connsiteX231" fmla="*/ 5986630 w 12191993"/>
              <a:gd name="connsiteY231" fmla="*/ 6616999 h 6857996"/>
              <a:gd name="connsiteX232" fmla="*/ 5986630 w 12191993"/>
              <a:gd name="connsiteY232" fmla="*/ 6616036 h 6857996"/>
              <a:gd name="connsiteX233" fmla="*/ 5978465 w 12191993"/>
              <a:gd name="connsiteY233" fmla="*/ 6609293 h 6857996"/>
              <a:gd name="connsiteX234" fmla="*/ 5985688 w 12191993"/>
              <a:gd name="connsiteY234" fmla="*/ 6599340 h 6857996"/>
              <a:gd name="connsiteX235" fmla="*/ 5988828 w 12191993"/>
              <a:gd name="connsiteY235" fmla="*/ 6611862 h 6857996"/>
              <a:gd name="connsiteX236" fmla="*/ 5987886 w 12191993"/>
              <a:gd name="connsiteY236" fmla="*/ 6613146 h 6857996"/>
              <a:gd name="connsiteX237" fmla="*/ 5988200 w 12191993"/>
              <a:gd name="connsiteY237" fmla="*/ 6614430 h 6857996"/>
              <a:gd name="connsiteX238" fmla="*/ 5994166 w 12191993"/>
              <a:gd name="connsiteY238" fmla="*/ 6612825 h 6857996"/>
              <a:gd name="connsiteX239" fmla="*/ 5993538 w 12191993"/>
              <a:gd name="connsiteY239" fmla="*/ 6611541 h 6857996"/>
              <a:gd name="connsiteX240" fmla="*/ 5991340 w 12191993"/>
              <a:gd name="connsiteY240" fmla="*/ 6610578 h 6857996"/>
              <a:gd name="connsiteX241" fmla="*/ 5988828 w 12191993"/>
              <a:gd name="connsiteY241" fmla="*/ 6598377 h 6857996"/>
              <a:gd name="connsiteX242" fmla="*/ 5998249 w 12191993"/>
              <a:gd name="connsiteY242" fmla="*/ 6603193 h 6857996"/>
              <a:gd name="connsiteX243" fmla="*/ 5996365 w 12191993"/>
              <a:gd name="connsiteY243" fmla="*/ 6610899 h 6857996"/>
              <a:gd name="connsiteX244" fmla="*/ 5996992 w 12191993"/>
              <a:gd name="connsiteY244" fmla="*/ 6611862 h 6857996"/>
              <a:gd name="connsiteX245" fmla="*/ 6002330 w 12191993"/>
              <a:gd name="connsiteY245" fmla="*/ 6610257 h 6857996"/>
              <a:gd name="connsiteX246" fmla="*/ 6001388 w 12191993"/>
              <a:gd name="connsiteY246" fmla="*/ 6603835 h 6857996"/>
              <a:gd name="connsiteX247" fmla="*/ 5985060 w 12191993"/>
              <a:gd name="connsiteY247" fmla="*/ 6592919 h 6857996"/>
              <a:gd name="connsiteX248" fmla="*/ 6218230 w 12191993"/>
              <a:gd name="connsiteY248" fmla="*/ 6591296 h 6857996"/>
              <a:gd name="connsiteX249" fmla="*/ 6216642 w 12191993"/>
              <a:gd name="connsiteY249" fmla="*/ 6599234 h 6857996"/>
              <a:gd name="connsiteX250" fmla="*/ 6218230 w 12191993"/>
              <a:gd name="connsiteY250" fmla="*/ 6599234 h 6857996"/>
              <a:gd name="connsiteX251" fmla="*/ 6219817 w 12191993"/>
              <a:gd name="connsiteY251" fmla="*/ 6597646 h 6857996"/>
              <a:gd name="connsiteX252" fmla="*/ 6240455 w 12191993"/>
              <a:gd name="connsiteY252" fmla="*/ 6600821 h 6857996"/>
              <a:gd name="connsiteX253" fmla="*/ 6240455 w 12191993"/>
              <a:gd name="connsiteY253" fmla="*/ 6602409 h 6857996"/>
              <a:gd name="connsiteX254" fmla="*/ 6242043 w 12191993"/>
              <a:gd name="connsiteY254" fmla="*/ 6603996 h 6857996"/>
              <a:gd name="connsiteX255" fmla="*/ 6243630 w 12191993"/>
              <a:gd name="connsiteY255" fmla="*/ 6594471 h 6857996"/>
              <a:gd name="connsiteX256" fmla="*/ 6242043 w 12191993"/>
              <a:gd name="connsiteY256" fmla="*/ 6596059 h 6857996"/>
              <a:gd name="connsiteX257" fmla="*/ 6219817 w 12191993"/>
              <a:gd name="connsiteY257" fmla="*/ 6592884 h 6857996"/>
              <a:gd name="connsiteX258" fmla="*/ 6219817 w 12191993"/>
              <a:gd name="connsiteY258" fmla="*/ 6591296 h 6857996"/>
              <a:gd name="connsiteX259" fmla="*/ 4811421 w 12191993"/>
              <a:gd name="connsiteY259" fmla="*/ 6570659 h 6857996"/>
              <a:gd name="connsiteX260" fmla="*/ 4812359 w 12191993"/>
              <a:gd name="connsiteY260" fmla="*/ 6570659 h 6857996"/>
              <a:gd name="connsiteX261" fmla="*/ 4813298 w 12191993"/>
              <a:gd name="connsiteY261" fmla="*/ 6572952 h 6857996"/>
              <a:gd name="connsiteX262" fmla="*/ 4813298 w 12191993"/>
              <a:gd name="connsiteY262" fmla="*/ 6576883 h 6857996"/>
              <a:gd name="connsiteX263" fmla="*/ 4810796 w 12191993"/>
              <a:gd name="connsiteY263" fmla="*/ 6586056 h 6857996"/>
              <a:gd name="connsiteX264" fmla="*/ 4800166 w 12191993"/>
              <a:gd name="connsiteY264" fmla="*/ 6591297 h 6857996"/>
              <a:gd name="connsiteX265" fmla="*/ 4792659 w 12191993"/>
              <a:gd name="connsiteY265" fmla="*/ 6583763 h 6857996"/>
              <a:gd name="connsiteX266" fmla="*/ 4797977 w 12191993"/>
              <a:gd name="connsiteY266" fmla="*/ 6574918 h 6857996"/>
              <a:gd name="connsiteX267" fmla="*/ 4810169 w 12191993"/>
              <a:gd name="connsiteY267" fmla="*/ 6570987 h 6857996"/>
              <a:gd name="connsiteX268" fmla="*/ 4811421 w 12191993"/>
              <a:gd name="connsiteY268" fmla="*/ 6570659 h 6857996"/>
              <a:gd name="connsiteX269" fmla="*/ 5974078 w 12191993"/>
              <a:gd name="connsiteY269" fmla="*/ 6569071 h 6857996"/>
              <a:gd name="connsiteX270" fmla="*/ 5994394 w 12191993"/>
              <a:gd name="connsiteY270" fmla="*/ 6569721 h 6857996"/>
              <a:gd name="connsiteX271" fmla="*/ 5993749 w 12191993"/>
              <a:gd name="connsiteY271" fmla="*/ 6575566 h 6857996"/>
              <a:gd name="connsiteX272" fmla="*/ 5985364 w 12191993"/>
              <a:gd name="connsiteY272" fmla="*/ 6583035 h 6857996"/>
              <a:gd name="connsiteX273" fmla="*/ 5974078 w 12191993"/>
              <a:gd name="connsiteY273" fmla="*/ 6574267 h 6857996"/>
              <a:gd name="connsiteX274" fmla="*/ 5974078 w 12191993"/>
              <a:gd name="connsiteY274" fmla="*/ 6569071 h 6857996"/>
              <a:gd name="connsiteX275" fmla="*/ 5970895 w 12191993"/>
              <a:gd name="connsiteY275" fmla="*/ 6561133 h 6857996"/>
              <a:gd name="connsiteX276" fmla="*/ 5970895 w 12191993"/>
              <a:gd name="connsiteY276" fmla="*/ 6574627 h 6857996"/>
              <a:gd name="connsiteX277" fmla="*/ 5985016 w 12191993"/>
              <a:gd name="connsiteY277" fmla="*/ 6588121 h 6857996"/>
              <a:gd name="connsiteX278" fmla="*/ 5996628 w 12191993"/>
              <a:gd name="connsiteY278" fmla="*/ 6573342 h 6857996"/>
              <a:gd name="connsiteX279" fmla="*/ 5997568 w 12191993"/>
              <a:gd name="connsiteY279" fmla="*/ 6561776 h 6857996"/>
              <a:gd name="connsiteX280" fmla="*/ 5996000 w 12191993"/>
              <a:gd name="connsiteY280" fmla="*/ 6561776 h 6857996"/>
              <a:gd name="connsiteX281" fmla="*/ 5995058 w 12191993"/>
              <a:gd name="connsiteY281" fmla="*/ 6563382 h 6857996"/>
              <a:gd name="connsiteX282" fmla="*/ 5973718 w 12191993"/>
              <a:gd name="connsiteY282" fmla="*/ 6563061 h 6857996"/>
              <a:gd name="connsiteX283" fmla="*/ 5972463 w 12191993"/>
              <a:gd name="connsiteY283" fmla="*/ 6561133 h 6857996"/>
              <a:gd name="connsiteX284" fmla="*/ 5970895 w 12191993"/>
              <a:gd name="connsiteY284" fmla="*/ 6561133 h 6857996"/>
              <a:gd name="connsiteX285" fmla="*/ 6218230 w 12191993"/>
              <a:gd name="connsiteY285" fmla="*/ 6559546 h 6857996"/>
              <a:gd name="connsiteX286" fmla="*/ 6220070 w 12191993"/>
              <a:gd name="connsiteY286" fmla="*/ 6564826 h 6857996"/>
              <a:gd name="connsiteX287" fmla="*/ 6219764 w 12191993"/>
              <a:gd name="connsiteY287" fmla="*/ 6584394 h 6857996"/>
              <a:gd name="connsiteX288" fmla="*/ 6218537 w 12191993"/>
              <a:gd name="connsiteY288" fmla="*/ 6588121 h 6857996"/>
              <a:gd name="connsiteX289" fmla="*/ 6224364 w 12191993"/>
              <a:gd name="connsiteY289" fmla="*/ 6584394 h 6857996"/>
              <a:gd name="connsiteX290" fmla="*/ 6223137 w 12191993"/>
              <a:gd name="connsiteY290" fmla="*/ 6583773 h 6857996"/>
              <a:gd name="connsiteX291" fmla="*/ 6222830 w 12191993"/>
              <a:gd name="connsiteY291" fmla="*/ 6577561 h 6857996"/>
              <a:gd name="connsiteX292" fmla="*/ 6243685 w 12191993"/>
              <a:gd name="connsiteY292" fmla="*/ 6577250 h 6857996"/>
              <a:gd name="connsiteX293" fmla="*/ 6244605 w 12191993"/>
              <a:gd name="connsiteY293" fmla="*/ 6578803 h 6857996"/>
              <a:gd name="connsiteX294" fmla="*/ 6245218 w 12191993"/>
              <a:gd name="connsiteY294" fmla="*/ 6579114 h 6857996"/>
              <a:gd name="connsiteX295" fmla="*/ 6245218 w 12191993"/>
              <a:gd name="connsiteY295" fmla="*/ 6571349 h 6857996"/>
              <a:gd name="connsiteX296" fmla="*/ 6243992 w 12191993"/>
              <a:gd name="connsiteY296" fmla="*/ 6571349 h 6857996"/>
              <a:gd name="connsiteX297" fmla="*/ 6243685 w 12191993"/>
              <a:gd name="connsiteY297" fmla="*/ 6572281 h 6857996"/>
              <a:gd name="connsiteX298" fmla="*/ 6222524 w 12191993"/>
              <a:gd name="connsiteY298" fmla="*/ 6572591 h 6857996"/>
              <a:gd name="connsiteX299" fmla="*/ 6223444 w 12191993"/>
              <a:gd name="connsiteY299" fmla="*/ 6564516 h 6857996"/>
              <a:gd name="connsiteX300" fmla="*/ 6224977 w 12191993"/>
              <a:gd name="connsiteY300" fmla="*/ 6563895 h 6857996"/>
              <a:gd name="connsiteX301" fmla="*/ 6218230 w 12191993"/>
              <a:gd name="connsiteY301" fmla="*/ 6559546 h 6857996"/>
              <a:gd name="connsiteX302" fmla="*/ 5983809 w 12191993"/>
              <a:gd name="connsiteY302" fmla="*/ 6552364 h 6857996"/>
              <a:gd name="connsiteX303" fmla="*/ 5982298 w 12191993"/>
              <a:gd name="connsiteY303" fmla="*/ 6556900 h 6857996"/>
              <a:gd name="connsiteX304" fmla="*/ 5985926 w 12191993"/>
              <a:gd name="connsiteY304" fmla="*/ 6558790 h 6857996"/>
              <a:gd name="connsiteX305" fmla="*/ 5987437 w 12191993"/>
              <a:gd name="connsiteY305" fmla="*/ 6553498 h 6857996"/>
              <a:gd name="connsiteX306" fmla="*/ 5983809 w 12191993"/>
              <a:gd name="connsiteY306" fmla="*/ 6552364 h 6857996"/>
              <a:gd name="connsiteX307" fmla="*/ 5026508 w 12191993"/>
              <a:gd name="connsiteY307" fmla="*/ 6543672 h 6857996"/>
              <a:gd name="connsiteX308" fmla="*/ 5043486 w 12191993"/>
              <a:gd name="connsiteY308" fmla="*/ 6568904 h 6857996"/>
              <a:gd name="connsiteX309" fmla="*/ 5027743 w 12191993"/>
              <a:gd name="connsiteY309" fmla="*/ 6591297 h 6857996"/>
              <a:gd name="connsiteX310" fmla="*/ 5010148 w 12191993"/>
              <a:gd name="connsiteY310" fmla="*/ 6566696 h 6857996"/>
              <a:gd name="connsiteX311" fmla="*/ 5026508 w 12191993"/>
              <a:gd name="connsiteY311" fmla="*/ 6543672 h 6857996"/>
              <a:gd name="connsiteX312" fmla="*/ 4954742 w 12191993"/>
              <a:gd name="connsiteY312" fmla="*/ 6543672 h 6857996"/>
              <a:gd name="connsiteX313" fmla="*/ 4968873 w 12191993"/>
              <a:gd name="connsiteY313" fmla="*/ 6566831 h 6857996"/>
              <a:gd name="connsiteX314" fmla="*/ 4951602 w 12191993"/>
              <a:gd name="connsiteY314" fmla="*/ 6592885 h 6857996"/>
              <a:gd name="connsiteX315" fmla="*/ 4941867 w 12191993"/>
              <a:gd name="connsiteY315" fmla="*/ 6587739 h 6857996"/>
              <a:gd name="connsiteX316" fmla="*/ 4940297 w 12191993"/>
              <a:gd name="connsiteY316" fmla="*/ 6571334 h 6857996"/>
              <a:gd name="connsiteX317" fmla="*/ 4942494 w 12191993"/>
              <a:gd name="connsiteY317" fmla="*/ 6553965 h 6857996"/>
              <a:gd name="connsiteX318" fmla="*/ 4954742 w 12191993"/>
              <a:gd name="connsiteY318" fmla="*/ 6543672 h 6857996"/>
              <a:gd name="connsiteX319" fmla="*/ 5178611 w 12191993"/>
              <a:gd name="connsiteY319" fmla="*/ 6542084 h 6857996"/>
              <a:gd name="connsiteX320" fmla="*/ 5189759 w 12191993"/>
              <a:gd name="connsiteY320" fmla="*/ 6548752 h 6857996"/>
              <a:gd name="connsiteX321" fmla="*/ 5192710 w 12191993"/>
              <a:gd name="connsiteY321" fmla="*/ 6566214 h 6857996"/>
              <a:gd name="connsiteX322" fmla="*/ 5178611 w 12191993"/>
              <a:gd name="connsiteY322" fmla="*/ 6589709 h 6857996"/>
              <a:gd name="connsiteX323" fmla="*/ 5162548 w 12191993"/>
              <a:gd name="connsiteY323" fmla="*/ 6564944 h 6857996"/>
              <a:gd name="connsiteX324" fmla="*/ 5178611 w 12191993"/>
              <a:gd name="connsiteY324" fmla="*/ 6542084 h 6857996"/>
              <a:gd name="connsiteX325" fmla="*/ 4872968 w 12191993"/>
              <a:gd name="connsiteY325" fmla="*/ 6542084 h 6857996"/>
              <a:gd name="connsiteX326" fmla="*/ 4883528 w 12191993"/>
              <a:gd name="connsiteY326" fmla="*/ 6548752 h 6857996"/>
              <a:gd name="connsiteX327" fmla="*/ 4886321 w 12191993"/>
              <a:gd name="connsiteY327" fmla="*/ 6566214 h 6857996"/>
              <a:gd name="connsiteX328" fmla="*/ 4872968 w 12191993"/>
              <a:gd name="connsiteY328" fmla="*/ 6589709 h 6857996"/>
              <a:gd name="connsiteX329" fmla="*/ 4857745 w 12191993"/>
              <a:gd name="connsiteY329" fmla="*/ 6564944 h 6857996"/>
              <a:gd name="connsiteX330" fmla="*/ 4872968 w 12191993"/>
              <a:gd name="connsiteY330" fmla="*/ 6542084 h 6857996"/>
              <a:gd name="connsiteX331" fmla="*/ 5579869 w 12191993"/>
              <a:gd name="connsiteY331" fmla="*/ 6540496 h 6857996"/>
              <a:gd name="connsiteX332" fmla="*/ 5587389 w 12191993"/>
              <a:gd name="connsiteY332" fmla="*/ 6544134 h 6857996"/>
              <a:gd name="connsiteX333" fmla="*/ 5589582 w 12191993"/>
              <a:gd name="connsiteY333" fmla="*/ 6551741 h 6857996"/>
              <a:gd name="connsiteX334" fmla="*/ 5587077 w 12191993"/>
              <a:gd name="connsiteY334" fmla="*/ 6554387 h 6857996"/>
              <a:gd name="connsiteX335" fmla="*/ 5576110 w 12191993"/>
              <a:gd name="connsiteY335" fmla="*/ 6555710 h 6857996"/>
              <a:gd name="connsiteX336" fmla="*/ 5570157 w 12191993"/>
              <a:gd name="connsiteY336" fmla="*/ 6556041 h 6857996"/>
              <a:gd name="connsiteX337" fmla="*/ 5567337 w 12191993"/>
              <a:gd name="connsiteY337" fmla="*/ 6556371 h 6857996"/>
              <a:gd name="connsiteX338" fmla="*/ 5565771 w 12191993"/>
              <a:gd name="connsiteY338" fmla="*/ 6554718 h 6857996"/>
              <a:gd name="connsiteX339" fmla="*/ 5569217 w 12191993"/>
              <a:gd name="connsiteY339" fmla="*/ 6545788 h 6857996"/>
              <a:gd name="connsiteX340" fmla="*/ 5579869 w 12191993"/>
              <a:gd name="connsiteY340" fmla="*/ 6540496 h 6857996"/>
              <a:gd name="connsiteX341" fmla="*/ 6129330 w 12191993"/>
              <a:gd name="connsiteY341" fmla="*/ 6537321 h 6857996"/>
              <a:gd name="connsiteX342" fmla="*/ 6173780 w 12191993"/>
              <a:gd name="connsiteY342" fmla="*/ 6537321 h 6857996"/>
              <a:gd name="connsiteX343" fmla="*/ 6166631 w 12191993"/>
              <a:gd name="connsiteY343" fmla="*/ 6559546 h 6857996"/>
              <a:gd name="connsiteX344" fmla="*/ 6129330 w 12191993"/>
              <a:gd name="connsiteY344" fmla="*/ 6559546 h 6857996"/>
              <a:gd name="connsiteX345" fmla="*/ 6129330 w 12191993"/>
              <a:gd name="connsiteY345" fmla="*/ 6537321 h 6857996"/>
              <a:gd name="connsiteX346" fmla="*/ 6096878 w 12191993"/>
              <a:gd name="connsiteY346" fmla="*/ 6537321 h 6857996"/>
              <a:gd name="connsiteX347" fmla="*/ 6108373 w 12191993"/>
              <a:gd name="connsiteY347" fmla="*/ 6537321 h 6857996"/>
              <a:gd name="connsiteX348" fmla="*/ 6119869 w 12191993"/>
              <a:gd name="connsiteY348" fmla="*/ 6537321 h 6857996"/>
              <a:gd name="connsiteX349" fmla="*/ 6119869 w 12191993"/>
              <a:gd name="connsiteY349" fmla="*/ 6568512 h 6857996"/>
              <a:gd name="connsiteX350" fmla="*/ 6164255 w 12191993"/>
              <a:gd name="connsiteY350" fmla="*/ 6568512 h 6857996"/>
              <a:gd name="connsiteX351" fmla="*/ 6162659 w 12191993"/>
              <a:gd name="connsiteY351" fmla="*/ 6572012 h 6857996"/>
              <a:gd name="connsiteX352" fmla="*/ 6154995 w 12191993"/>
              <a:gd name="connsiteY352" fmla="*/ 6590154 h 6857996"/>
              <a:gd name="connsiteX353" fmla="*/ 6124659 w 12191993"/>
              <a:gd name="connsiteY353" fmla="*/ 6590154 h 6857996"/>
              <a:gd name="connsiteX354" fmla="*/ 6119869 w 12191993"/>
              <a:gd name="connsiteY354" fmla="*/ 6590154 h 6857996"/>
              <a:gd name="connsiteX355" fmla="*/ 6119869 w 12191993"/>
              <a:gd name="connsiteY355" fmla="*/ 6655080 h 6857996"/>
              <a:gd name="connsiteX356" fmla="*/ 6110928 w 12191993"/>
              <a:gd name="connsiteY356" fmla="*/ 6666538 h 6857996"/>
              <a:gd name="connsiteX357" fmla="*/ 6108373 w 12191993"/>
              <a:gd name="connsiteY357" fmla="*/ 6669084 h 6857996"/>
              <a:gd name="connsiteX358" fmla="*/ 6105819 w 12191993"/>
              <a:gd name="connsiteY358" fmla="*/ 6666538 h 6857996"/>
              <a:gd name="connsiteX359" fmla="*/ 6096878 w 12191993"/>
              <a:gd name="connsiteY359" fmla="*/ 6655080 h 6857996"/>
              <a:gd name="connsiteX360" fmla="*/ 6096878 w 12191993"/>
              <a:gd name="connsiteY360" fmla="*/ 6590154 h 6857996"/>
              <a:gd name="connsiteX361" fmla="*/ 6092407 w 12191993"/>
              <a:gd name="connsiteY361" fmla="*/ 6590154 h 6857996"/>
              <a:gd name="connsiteX362" fmla="*/ 6062391 w 12191993"/>
              <a:gd name="connsiteY362" fmla="*/ 6590154 h 6857996"/>
              <a:gd name="connsiteX363" fmla="*/ 6054727 w 12191993"/>
              <a:gd name="connsiteY363" fmla="*/ 6572012 h 6857996"/>
              <a:gd name="connsiteX364" fmla="*/ 6053130 w 12191993"/>
              <a:gd name="connsiteY364" fmla="*/ 6568512 h 6857996"/>
              <a:gd name="connsiteX365" fmla="*/ 6096878 w 12191993"/>
              <a:gd name="connsiteY365" fmla="*/ 6568512 h 6857996"/>
              <a:gd name="connsiteX366" fmla="*/ 6096878 w 12191993"/>
              <a:gd name="connsiteY366" fmla="*/ 6537321 h 6857996"/>
              <a:gd name="connsiteX367" fmla="*/ 6042017 w 12191993"/>
              <a:gd name="connsiteY367" fmla="*/ 6537321 h 6857996"/>
              <a:gd name="connsiteX368" fmla="*/ 6088055 w 12191993"/>
              <a:gd name="connsiteY368" fmla="*/ 6537321 h 6857996"/>
              <a:gd name="connsiteX369" fmla="*/ 6088055 w 12191993"/>
              <a:gd name="connsiteY369" fmla="*/ 6559546 h 6857996"/>
              <a:gd name="connsiteX370" fmla="*/ 6049150 w 12191993"/>
              <a:gd name="connsiteY370" fmla="*/ 6559546 h 6857996"/>
              <a:gd name="connsiteX371" fmla="*/ 6042017 w 12191993"/>
              <a:gd name="connsiteY371" fmla="*/ 6537321 h 6857996"/>
              <a:gd name="connsiteX372" fmla="*/ 5089323 w 12191993"/>
              <a:gd name="connsiteY372" fmla="*/ 6532559 h 6857996"/>
              <a:gd name="connsiteX373" fmla="*/ 5087120 w 12191993"/>
              <a:gd name="connsiteY373" fmla="*/ 6532877 h 6857996"/>
              <a:gd name="connsiteX374" fmla="*/ 5067916 w 12191993"/>
              <a:gd name="connsiteY374" fmla="*/ 6534782 h 6857996"/>
              <a:gd name="connsiteX375" fmla="*/ 5065710 w 12191993"/>
              <a:gd name="connsiteY375" fmla="*/ 6536687 h 6857996"/>
              <a:gd name="connsiteX376" fmla="*/ 5065710 w 12191993"/>
              <a:gd name="connsiteY376" fmla="*/ 6538909 h 6857996"/>
              <a:gd name="connsiteX377" fmla="*/ 5069489 w 12191993"/>
              <a:gd name="connsiteY377" fmla="*/ 6541132 h 6857996"/>
              <a:gd name="connsiteX378" fmla="*/ 5074842 w 12191993"/>
              <a:gd name="connsiteY378" fmla="*/ 6558277 h 6857996"/>
              <a:gd name="connsiteX379" fmla="*/ 5074842 w 12191993"/>
              <a:gd name="connsiteY379" fmla="*/ 6570025 h 6857996"/>
              <a:gd name="connsiteX380" fmla="*/ 5074842 w 12191993"/>
              <a:gd name="connsiteY380" fmla="*/ 6577010 h 6857996"/>
              <a:gd name="connsiteX381" fmla="*/ 5074842 w 12191993"/>
              <a:gd name="connsiteY381" fmla="*/ 6582725 h 6857996"/>
              <a:gd name="connsiteX382" fmla="*/ 5080824 w 12191993"/>
              <a:gd name="connsiteY382" fmla="*/ 6597012 h 6857996"/>
              <a:gd name="connsiteX383" fmla="*/ 5094046 w 12191993"/>
              <a:gd name="connsiteY383" fmla="*/ 6600505 h 6857996"/>
              <a:gd name="connsiteX384" fmla="*/ 5112304 w 12191993"/>
              <a:gd name="connsiteY384" fmla="*/ 6590980 h 6857996"/>
              <a:gd name="connsiteX385" fmla="*/ 5115138 w 12191993"/>
              <a:gd name="connsiteY385" fmla="*/ 6588757 h 6857996"/>
              <a:gd name="connsiteX386" fmla="*/ 5116398 w 12191993"/>
              <a:gd name="connsiteY386" fmla="*/ 6591615 h 6857996"/>
              <a:gd name="connsiteX387" fmla="*/ 5118599 w 12191993"/>
              <a:gd name="connsiteY387" fmla="*/ 6600822 h 6857996"/>
              <a:gd name="connsiteX388" fmla="*/ 5120489 w 12191993"/>
              <a:gd name="connsiteY388" fmla="*/ 6600505 h 6857996"/>
              <a:gd name="connsiteX389" fmla="*/ 5138120 w 12191993"/>
              <a:gd name="connsiteY389" fmla="*/ 6597965 h 6857996"/>
              <a:gd name="connsiteX390" fmla="*/ 5140322 w 12191993"/>
              <a:gd name="connsiteY390" fmla="*/ 6595742 h 6857996"/>
              <a:gd name="connsiteX391" fmla="*/ 5140322 w 12191993"/>
              <a:gd name="connsiteY391" fmla="*/ 6594155 h 6857996"/>
              <a:gd name="connsiteX392" fmla="*/ 5137805 w 12191993"/>
              <a:gd name="connsiteY392" fmla="*/ 6591932 h 6857996"/>
              <a:gd name="connsiteX393" fmla="*/ 5131195 w 12191993"/>
              <a:gd name="connsiteY393" fmla="*/ 6586535 h 6857996"/>
              <a:gd name="connsiteX394" fmla="*/ 5130565 w 12191993"/>
              <a:gd name="connsiteY394" fmla="*/ 6564627 h 6857996"/>
              <a:gd name="connsiteX395" fmla="*/ 5130565 w 12191993"/>
              <a:gd name="connsiteY395" fmla="*/ 6555419 h 6857996"/>
              <a:gd name="connsiteX396" fmla="*/ 5130565 w 12191993"/>
              <a:gd name="connsiteY396" fmla="*/ 6546847 h 6857996"/>
              <a:gd name="connsiteX397" fmla="*/ 5130880 w 12191993"/>
              <a:gd name="connsiteY397" fmla="*/ 6537639 h 6857996"/>
              <a:gd name="connsiteX398" fmla="*/ 5131195 w 12191993"/>
              <a:gd name="connsiteY398" fmla="*/ 6534147 h 6857996"/>
              <a:gd name="connsiteX399" fmla="*/ 5129304 w 12191993"/>
              <a:gd name="connsiteY399" fmla="*/ 6532559 h 6857996"/>
              <a:gd name="connsiteX400" fmla="*/ 5127416 w 12191993"/>
              <a:gd name="connsiteY400" fmla="*/ 6532877 h 6857996"/>
              <a:gd name="connsiteX401" fmla="*/ 5108842 w 12191993"/>
              <a:gd name="connsiteY401" fmla="*/ 6534782 h 6857996"/>
              <a:gd name="connsiteX402" fmla="*/ 5106638 w 12191993"/>
              <a:gd name="connsiteY402" fmla="*/ 6536687 h 6857996"/>
              <a:gd name="connsiteX403" fmla="*/ 5106638 w 12191993"/>
              <a:gd name="connsiteY403" fmla="*/ 6538909 h 6857996"/>
              <a:gd name="connsiteX404" fmla="*/ 5110102 w 12191993"/>
              <a:gd name="connsiteY404" fmla="*/ 6541132 h 6857996"/>
              <a:gd name="connsiteX405" fmla="*/ 5115138 w 12191993"/>
              <a:gd name="connsiteY405" fmla="*/ 6544942 h 6857996"/>
              <a:gd name="connsiteX406" fmla="*/ 5115768 w 12191993"/>
              <a:gd name="connsiteY406" fmla="*/ 6558277 h 6857996"/>
              <a:gd name="connsiteX407" fmla="*/ 5115768 w 12191993"/>
              <a:gd name="connsiteY407" fmla="*/ 6564627 h 6857996"/>
              <a:gd name="connsiteX408" fmla="*/ 5113564 w 12191993"/>
              <a:gd name="connsiteY408" fmla="*/ 6581455 h 6857996"/>
              <a:gd name="connsiteX409" fmla="*/ 5100026 w 12191993"/>
              <a:gd name="connsiteY409" fmla="*/ 6588757 h 6857996"/>
              <a:gd name="connsiteX410" fmla="*/ 5091842 w 12191993"/>
              <a:gd name="connsiteY410" fmla="*/ 6585265 h 6857996"/>
              <a:gd name="connsiteX411" fmla="*/ 5089639 w 12191993"/>
              <a:gd name="connsiteY411" fmla="*/ 6568437 h 6857996"/>
              <a:gd name="connsiteX412" fmla="*/ 5089639 w 12191993"/>
              <a:gd name="connsiteY412" fmla="*/ 6557959 h 6857996"/>
              <a:gd name="connsiteX413" fmla="*/ 5090582 w 12191993"/>
              <a:gd name="connsiteY413" fmla="*/ 6537004 h 6857996"/>
              <a:gd name="connsiteX414" fmla="*/ 5090582 w 12191993"/>
              <a:gd name="connsiteY414" fmla="*/ 6534147 h 6857996"/>
              <a:gd name="connsiteX415" fmla="*/ 5089323 w 12191993"/>
              <a:gd name="connsiteY415" fmla="*/ 6532559 h 6857996"/>
              <a:gd name="connsiteX416" fmla="*/ 5027612 w 12191993"/>
              <a:gd name="connsiteY416" fmla="*/ 6532559 h 6857996"/>
              <a:gd name="connsiteX417" fmla="*/ 5003796 w 12191993"/>
              <a:gd name="connsiteY417" fmla="*/ 6542129 h 6857996"/>
              <a:gd name="connsiteX418" fmla="*/ 4994273 w 12191993"/>
              <a:gd name="connsiteY418" fmla="*/ 6568605 h 6857996"/>
              <a:gd name="connsiteX419" fmla="*/ 5025071 w 12191993"/>
              <a:gd name="connsiteY419" fmla="*/ 6600822 h 6857996"/>
              <a:gd name="connsiteX420" fmla="*/ 5051107 w 12191993"/>
              <a:gd name="connsiteY420" fmla="*/ 6589658 h 6857996"/>
              <a:gd name="connsiteX421" fmla="*/ 5059361 w 12191993"/>
              <a:gd name="connsiteY421" fmla="*/ 6565096 h 6857996"/>
              <a:gd name="connsiteX422" fmla="*/ 5054599 w 12191993"/>
              <a:gd name="connsiteY422" fmla="*/ 6546276 h 6857996"/>
              <a:gd name="connsiteX423" fmla="*/ 5027612 w 12191993"/>
              <a:gd name="connsiteY423" fmla="*/ 6532559 h 6857996"/>
              <a:gd name="connsiteX424" fmla="*/ 4803177 w 12191993"/>
              <a:gd name="connsiteY424" fmla="*/ 6532559 h 6857996"/>
              <a:gd name="connsiteX425" fmla="*/ 4786838 w 12191993"/>
              <a:gd name="connsiteY425" fmla="*/ 6534491 h 6857996"/>
              <a:gd name="connsiteX426" fmla="*/ 4781497 w 12191993"/>
              <a:gd name="connsiteY426" fmla="*/ 6540285 h 6857996"/>
              <a:gd name="connsiteX427" fmla="*/ 4780556 w 12191993"/>
              <a:gd name="connsiteY427" fmla="*/ 6547366 h 6857996"/>
              <a:gd name="connsiteX428" fmla="*/ 4780556 w 12191993"/>
              <a:gd name="connsiteY428" fmla="*/ 6548010 h 6857996"/>
              <a:gd name="connsiteX429" fmla="*/ 4781497 w 12191993"/>
              <a:gd name="connsiteY429" fmla="*/ 6549619 h 6857996"/>
              <a:gd name="connsiteX430" fmla="*/ 4783384 w 12191993"/>
              <a:gd name="connsiteY430" fmla="*/ 6548976 h 6857996"/>
              <a:gd name="connsiteX431" fmla="*/ 4801291 w 12191993"/>
              <a:gd name="connsiteY431" fmla="*/ 6543825 h 6857996"/>
              <a:gd name="connsiteX432" fmla="*/ 4812916 w 12191993"/>
              <a:gd name="connsiteY432" fmla="*/ 6556379 h 6857996"/>
              <a:gd name="connsiteX433" fmla="*/ 4812916 w 12191993"/>
              <a:gd name="connsiteY433" fmla="*/ 6558632 h 6857996"/>
              <a:gd name="connsiteX434" fmla="*/ 4804747 w 12191993"/>
              <a:gd name="connsiteY434" fmla="*/ 6565070 h 6857996"/>
              <a:gd name="connsiteX435" fmla="*/ 4787782 w 12191993"/>
              <a:gd name="connsiteY435" fmla="*/ 6568611 h 6857996"/>
              <a:gd name="connsiteX436" fmla="*/ 4779927 w 12191993"/>
              <a:gd name="connsiteY436" fmla="*/ 6571508 h 6857996"/>
              <a:gd name="connsiteX437" fmla="*/ 4776786 w 12191993"/>
              <a:gd name="connsiteY437" fmla="*/ 6584705 h 6857996"/>
              <a:gd name="connsiteX438" fmla="*/ 4791238 w 12191993"/>
              <a:gd name="connsiteY438" fmla="*/ 6601444 h 6857996"/>
              <a:gd name="connsiteX439" fmla="*/ 4804120 w 12191993"/>
              <a:gd name="connsiteY439" fmla="*/ 6597903 h 6857996"/>
              <a:gd name="connsiteX440" fmla="*/ 4811661 w 12191993"/>
              <a:gd name="connsiteY440" fmla="*/ 6592109 h 6857996"/>
              <a:gd name="connsiteX441" fmla="*/ 4812602 w 12191993"/>
              <a:gd name="connsiteY441" fmla="*/ 6591787 h 6857996"/>
              <a:gd name="connsiteX442" fmla="*/ 4813545 w 12191993"/>
              <a:gd name="connsiteY442" fmla="*/ 6595328 h 6857996"/>
              <a:gd name="connsiteX443" fmla="*/ 4814174 w 12191993"/>
              <a:gd name="connsiteY443" fmla="*/ 6600478 h 6857996"/>
              <a:gd name="connsiteX444" fmla="*/ 4816372 w 12191993"/>
              <a:gd name="connsiteY444" fmla="*/ 6602409 h 6857996"/>
              <a:gd name="connsiteX445" fmla="*/ 4819200 w 12191993"/>
              <a:gd name="connsiteY445" fmla="*/ 6602409 h 6857996"/>
              <a:gd name="connsiteX446" fmla="*/ 4834596 w 12191993"/>
              <a:gd name="connsiteY446" fmla="*/ 6599512 h 6857996"/>
              <a:gd name="connsiteX447" fmla="*/ 4837109 w 12191993"/>
              <a:gd name="connsiteY447" fmla="*/ 6597259 h 6857996"/>
              <a:gd name="connsiteX448" fmla="*/ 4837109 w 12191993"/>
              <a:gd name="connsiteY448" fmla="*/ 6595328 h 6857996"/>
              <a:gd name="connsiteX449" fmla="*/ 4833968 w 12191993"/>
              <a:gd name="connsiteY449" fmla="*/ 6593074 h 6857996"/>
              <a:gd name="connsiteX450" fmla="*/ 4828312 w 12191993"/>
              <a:gd name="connsiteY450" fmla="*/ 6591465 h 6857996"/>
              <a:gd name="connsiteX451" fmla="*/ 4826740 w 12191993"/>
              <a:gd name="connsiteY451" fmla="*/ 6576336 h 6857996"/>
              <a:gd name="connsiteX452" fmla="*/ 4827371 w 12191993"/>
              <a:gd name="connsiteY452" fmla="*/ 6551551 h 6857996"/>
              <a:gd name="connsiteX453" fmla="*/ 4803177 w 12191993"/>
              <a:gd name="connsiteY453" fmla="*/ 6532559 h 6857996"/>
              <a:gd name="connsiteX454" fmla="*/ 6236007 w 12191993"/>
              <a:gd name="connsiteY454" fmla="*/ 6532558 h 6857996"/>
              <a:gd name="connsiteX455" fmla="*/ 6230040 w 12191993"/>
              <a:gd name="connsiteY455" fmla="*/ 6533843 h 6857996"/>
              <a:gd name="connsiteX456" fmla="*/ 6230040 w 12191993"/>
              <a:gd name="connsiteY456" fmla="*/ 6534806 h 6857996"/>
              <a:gd name="connsiteX457" fmla="*/ 6238658 w 12191993"/>
              <a:gd name="connsiteY457" fmla="*/ 6541869 h 6857996"/>
              <a:gd name="connsiteX458" fmla="*/ 6231035 w 12191993"/>
              <a:gd name="connsiteY458" fmla="*/ 6551822 h 6857996"/>
              <a:gd name="connsiteX459" fmla="*/ 6227720 w 12191993"/>
              <a:gd name="connsiteY459" fmla="*/ 6538980 h 6857996"/>
              <a:gd name="connsiteX460" fmla="*/ 6228714 w 12191993"/>
              <a:gd name="connsiteY460" fmla="*/ 6537374 h 6857996"/>
              <a:gd name="connsiteX461" fmla="*/ 6228383 w 12191993"/>
              <a:gd name="connsiteY461" fmla="*/ 6536411 h 6857996"/>
              <a:gd name="connsiteX462" fmla="*/ 6222417 w 12191993"/>
              <a:gd name="connsiteY462" fmla="*/ 6538016 h 6857996"/>
              <a:gd name="connsiteX463" fmla="*/ 6222748 w 12191993"/>
              <a:gd name="connsiteY463" fmla="*/ 6539301 h 6857996"/>
              <a:gd name="connsiteX464" fmla="*/ 6225068 w 12191993"/>
              <a:gd name="connsiteY464" fmla="*/ 6540264 h 6857996"/>
              <a:gd name="connsiteX465" fmla="*/ 6227720 w 12191993"/>
              <a:gd name="connsiteY465" fmla="*/ 6552785 h 6857996"/>
              <a:gd name="connsiteX466" fmla="*/ 6217776 w 12191993"/>
              <a:gd name="connsiteY466" fmla="*/ 6547648 h 6857996"/>
              <a:gd name="connsiteX467" fmla="*/ 6220096 w 12191993"/>
              <a:gd name="connsiteY467" fmla="*/ 6539943 h 6857996"/>
              <a:gd name="connsiteX468" fmla="*/ 6219102 w 12191993"/>
              <a:gd name="connsiteY468" fmla="*/ 6538980 h 6857996"/>
              <a:gd name="connsiteX469" fmla="*/ 6213467 w 12191993"/>
              <a:gd name="connsiteY469" fmla="*/ 6540264 h 6857996"/>
              <a:gd name="connsiteX470" fmla="*/ 6214793 w 12191993"/>
              <a:gd name="connsiteY470" fmla="*/ 6547006 h 6857996"/>
              <a:gd name="connsiteX471" fmla="*/ 6231698 w 12191993"/>
              <a:gd name="connsiteY471" fmla="*/ 6558244 h 6857996"/>
              <a:gd name="connsiteX472" fmla="*/ 6241973 w 12191993"/>
              <a:gd name="connsiteY472" fmla="*/ 6541227 h 6857996"/>
              <a:gd name="connsiteX473" fmla="*/ 6236007 w 12191993"/>
              <a:gd name="connsiteY473" fmla="*/ 6532558 h 6857996"/>
              <a:gd name="connsiteX474" fmla="*/ 5837231 w 12191993"/>
              <a:gd name="connsiteY474" fmla="*/ 6532558 h 6857996"/>
              <a:gd name="connsiteX475" fmla="*/ 5835644 w 12191993"/>
              <a:gd name="connsiteY475" fmla="*/ 6534151 h 6857996"/>
              <a:gd name="connsiteX476" fmla="*/ 5835644 w 12191993"/>
              <a:gd name="connsiteY476" fmla="*/ 6536381 h 6857996"/>
              <a:gd name="connsiteX477" fmla="*/ 5836915 w 12191993"/>
              <a:gd name="connsiteY477" fmla="*/ 6538612 h 6857996"/>
              <a:gd name="connsiteX478" fmla="*/ 5841676 w 12191993"/>
              <a:gd name="connsiteY478" fmla="*/ 6543072 h 6857996"/>
              <a:gd name="connsiteX479" fmla="*/ 5847074 w 12191993"/>
              <a:gd name="connsiteY479" fmla="*/ 6555816 h 6857996"/>
              <a:gd name="connsiteX480" fmla="*/ 5860408 w 12191993"/>
              <a:gd name="connsiteY480" fmla="*/ 6587357 h 6857996"/>
              <a:gd name="connsiteX481" fmla="*/ 5865488 w 12191993"/>
              <a:gd name="connsiteY481" fmla="*/ 6597234 h 6857996"/>
              <a:gd name="connsiteX482" fmla="*/ 5866123 w 12191993"/>
              <a:gd name="connsiteY482" fmla="*/ 6598190 h 6857996"/>
              <a:gd name="connsiteX483" fmla="*/ 5865171 w 12191993"/>
              <a:gd name="connsiteY483" fmla="*/ 6600738 h 6857996"/>
              <a:gd name="connsiteX484" fmla="*/ 5851518 w 12191993"/>
              <a:gd name="connsiteY484" fmla="*/ 6611571 h 6857996"/>
              <a:gd name="connsiteX485" fmla="*/ 5841358 w 12191993"/>
              <a:gd name="connsiteY485" fmla="*/ 6609978 h 6857996"/>
              <a:gd name="connsiteX486" fmla="*/ 5840406 w 12191993"/>
              <a:gd name="connsiteY486" fmla="*/ 6609978 h 6857996"/>
              <a:gd name="connsiteX487" fmla="*/ 5839136 w 12191993"/>
              <a:gd name="connsiteY487" fmla="*/ 6611889 h 6857996"/>
              <a:gd name="connsiteX488" fmla="*/ 5839136 w 12191993"/>
              <a:gd name="connsiteY488" fmla="*/ 6614119 h 6857996"/>
              <a:gd name="connsiteX489" fmla="*/ 5838818 w 12191993"/>
              <a:gd name="connsiteY489" fmla="*/ 6617305 h 6857996"/>
              <a:gd name="connsiteX490" fmla="*/ 5850566 w 12191993"/>
              <a:gd name="connsiteY490" fmla="*/ 6624633 h 6857996"/>
              <a:gd name="connsiteX491" fmla="*/ 5864218 w 12191993"/>
              <a:gd name="connsiteY491" fmla="*/ 6618898 h 6857996"/>
              <a:gd name="connsiteX492" fmla="*/ 5874696 w 12191993"/>
              <a:gd name="connsiteY492" fmla="*/ 6596597 h 6857996"/>
              <a:gd name="connsiteX493" fmla="*/ 5882634 w 12191993"/>
              <a:gd name="connsiteY493" fmla="*/ 6575569 h 6857996"/>
              <a:gd name="connsiteX494" fmla="*/ 5889619 w 12191993"/>
              <a:gd name="connsiteY494" fmla="*/ 6558046 h 6857996"/>
              <a:gd name="connsiteX495" fmla="*/ 5893429 w 12191993"/>
              <a:gd name="connsiteY495" fmla="*/ 6548170 h 6857996"/>
              <a:gd name="connsiteX496" fmla="*/ 5899461 w 12191993"/>
              <a:gd name="connsiteY496" fmla="*/ 6538612 h 6857996"/>
              <a:gd name="connsiteX497" fmla="*/ 5900731 w 12191993"/>
              <a:gd name="connsiteY497" fmla="*/ 6536381 h 6857996"/>
              <a:gd name="connsiteX498" fmla="*/ 5900731 w 12191993"/>
              <a:gd name="connsiteY498" fmla="*/ 6534151 h 6857996"/>
              <a:gd name="connsiteX499" fmla="*/ 5899144 w 12191993"/>
              <a:gd name="connsiteY499" fmla="*/ 6532558 h 6857996"/>
              <a:gd name="connsiteX500" fmla="*/ 5897874 w 12191993"/>
              <a:gd name="connsiteY500" fmla="*/ 6532877 h 6857996"/>
              <a:gd name="connsiteX501" fmla="*/ 5890254 w 12191993"/>
              <a:gd name="connsiteY501" fmla="*/ 6532877 h 6857996"/>
              <a:gd name="connsiteX502" fmla="*/ 5880729 w 12191993"/>
              <a:gd name="connsiteY502" fmla="*/ 6532558 h 6857996"/>
              <a:gd name="connsiteX503" fmla="*/ 5879459 w 12191993"/>
              <a:gd name="connsiteY503" fmla="*/ 6532558 h 6857996"/>
              <a:gd name="connsiteX504" fmla="*/ 5878189 w 12191993"/>
              <a:gd name="connsiteY504" fmla="*/ 6534151 h 6857996"/>
              <a:gd name="connsiteX505" fmla="*/ 5878189 w 12191993"/>
              <a:gd name="connsiteY505" fmla="*/ 6536381 h 6857996"/>
              <a:gd name="connsiteX506" fmla="*/ 5881364 w 12191993"/>
              <a:gd name="connsiteY506" fmla="*/ 6538930 h 6857996"/>
              <a:gd name="connsiteX507" fmla="*/ 5885174 w 12191993"/>
              <a:gd name="connsiteY507" fmla="*/ 6542753 h 6857996"/>
              <a:gd name="connsiteX508" fmla="*/ 5873109 w 12191993"/>
              <a:gd name="connsiteY508" fmla="*/ 6580985 h 6857996"/>
              <a:gd name="connsiteX509" fmla="*/ 5871840 w 12191993"/>
              <a:gd name="connsiteY509" fmla="*/ 6578118 h 6857996"/>
              <a:gd name="connsiteX510" fmla="*/ 5868346 w 12191993"/>
              <a:gd name="connsiteY510" fmla="*/ 6569197 h 6857996"/>
              <a:gd name="connsiteX511" fmla="*/ 5866441 w 12191993"/>
              <a:gd name="connsiteY511" fmla="*/ 6563781 h 6857996"/>
              <a:gd name="connsiteX512" fmla="*/ 5862313 w 12191993"/>
              <a:gd name="connsiteY512" fmla="*/ 6552949 h 6857996"/>
              <a:gd name="connsiteX513" fmla="*/ 5860091 w 12191993"/>
              <a:gd name="connsiteY513" fmla="*/ 6546258 h 6857996"/>
              <a:gd name="connsiteX514" fmla="*/ 5859138 w 12191993"/>
              <a:gd name="connsiteY514" fmla="*/ 6543391 h 6857996"/>
              <a:gd name="connsiteX515" fmla="*/ 5863266 w 12191993"/>
              <a:gd name="connsiteY515" fmla="*/ 6539567 h 6857996"/>
              <a:gd name="connsiteX516" fmla="*/ 5868028 w 12191993"/>
              <a:gd name="connsiteY516" fmla="*/ 6536381 h 6857996"/>
              <a:gd name="connsiteX517" fmla="*/ 5868028 w 12191993"/>
              <a:gd name="connsiteY517" fmla="*/ 6534151 h 6857996"/>
              <a:gd name="connsiteX518" fmla="*/ 5866441 w 12191993"/>
              <a:gd name="connsiteY518" fmla="*/ 6532558 h 6857996"/>
              <a:gd name="connsiteX519" fmla="*/ 5865171 w 12191993"/>
              <a:gd name="connsiteY519" fmla="*/ 6532558 h 6857996"/>
              <a:gd name="connsiteX520" fmla="*/ 5853423 w 12191993"/>
              <a:gd name="connsiteY520" fmla="*/ 6532877 h 6857996"/>
              <a:gd name="connsiteX521" fmla="*/ 5838184 w 12191993"/>
              <a:gd name="connsiteY521" fmla="*/ 6532558 h 6857996"/>
              <a:gd name="connsiteX522" fmla="*/ 5837231 w 12191993"/>
              <a:gd name="connsiteY522" fmla="*/ 6532558 h 6857996"/>
              <a:gd name="connsiteX523" fmla="*/ 5758711 w 12191993"/>
              <a:gd name="connsiteY523" fmla="*/ 6532558 h 6857996"/>
              <a:gd name="connsiteX524" fmla="*/ 5757429 w 12191993"/>
              <a:gd name="connsiteY524" fmla="*/ 6532877 h 6857996"/>
              <a:gd name="connsiteX525" fmla="*/ 5756469 w 12191993"/>
              <a:gd name="connsiteY525" fmla="*/ 6532877 h 6857996"/>
              <a:gd name="connsiteX526" fmla="*/ 5737876 w 12191993"/>
              <a:gd name="connsiteY526" fmla="*/ 6534791 h 6857996"/>
              <a:gd name="connsiteX527" fmla="*/ 5735632 w 12191993"/>
              <a:gd name="connsiteY527" fmla="*/ 6536705 h 6857996"/>
              <a:gd name="connsiteX528" fmla="*/ 5735632 w 12191993"/>
              <a:gd name="connsiteY528" fmla="*/ 6539258 h 6857996"/>
              <a:gd name="connsiteX529" fmla="*/ 5739159 w 12191993"/>
              <a:gd name="connsiteY529" fmla="*/ 6541172 h 6857996"/>
              <a:gd name="connsiteX530" fmla="*/ 5744929 w 12191993"/>
              <a:gd name="connsiteY530" fmla="*/ 6558399 h 6857996"/>
              <a:gd name="connsiteX531" fmla="*/ 5744929 w 12191993"/>
              <a:gd name="connsiteY531" fmla="*/ 6569245 h 6857996"/>
              <a:gd name="connsiteX532" fmla="*/ 5744608 w 12191993"/>
              <a:gd name="connsiteY532" fmla="*/ 6587430 h 6857996"/>
              <a:gd name="connsiteX533" fmla="*/ 5739478 w 12191993"/>
              <a:gd name="connsiteY533" fmla="*/ 6592534 h 6857996"/>
              <a:gd name="connsiteX534" fmla="*/ 5735632 w 12191993"/>
              <a:gd name="connsiteY534" fmla="*/ 6595405 h 6857996"/>
              <a:gd name="connsiteX535" fmla="*/ 5735632 w 12191993"/>
              <a:gd name="connsiteY535" fmla="*/ 6597638 h 6857996"/>
              <a:gd name="connsiteX536" fmla="*/ 5736913 w 12191993"/>
              <a:gd name="connsiteY536" fmla="*/ 6599233 h 6857996"/>
              <a:gd name="connsiteX537" fmla="*/ 5737876 w 12191993"/>
              <a:gd name="connsiteY537" fmla="*/ 6599233 h 6857996"/>
              <a:gd name="connsiteX538" fmla="*/ 5752302 w 12191993"/>
              <a:gd name="connsiteY538" fmla="*/ 6598914 h 6857996"/>
              <a:gd name="connsiteX539" fmla="*/ 5766726 w 12191993"/>
              <a:gd name="connsiteY539" fmla="*/ 6599233 h 6857996"/>
              <a:gd name="connsiteX540" fmla="*/ 5767687 w 12191993"/>
              <a:gd name="connsiteY540" fmla="*/ 6599233 h 6857996"/>
              <a:gd name="connsiteX541" fmla="*/ 5768969 w 12191993"/>
              <a:gd name="connsiteY541" fmla="*/ 6597638 h 6857996"/>
              <a:gd name="connsiteX542" fmla="*/ 5768969 w 12191993"/>
              <a:gd name="connsiteY542" fmla="*/ 6595405 h 6857996"/>
              <a:gd name="connsiteX543" fmla="*/ 5765124 w 12191993"/>
              <a:gd name="connsiteY543" fmla="*/ 6592534 h 6857996"/>
              <a:gd name="connsiteX544" fmla="*/ 5759994 w 12191993"/>
              <a:gd name="connsiteY544" fmla="*/ 6587430 h 6857996"/>
              <a:gd name="connsiteX545" fmla="*/ 5759994 w 12191993"/>
              <a:gd name="connsiteY545" fmla="*/ 6569245 h 6857996"/>
              <a:gd name="connsiteX546" fmla="*/ 5759994 w 12191993"/>
              <a:gd name="connsiteY546" fmla="*/ 6562865 h 6857996"/>
              <a:gd name="connsiteX547" fmla="*/ 5759994 w 12191993"/>
              <a:gd name="connsiteY547" fmla="*/ 6540215 h 6857996"/>
              <a:gd name="connsiteX548" fmla="*/ 5760314 w 12191993"/>
              <a:gd name="connsiteY548" fmla="*/ 6535110 h 6857996"/>
              <a:gd name="connsiteX549" fmla="*/ 5758711 w 12191993"/>
              <a:gd name="connsiteY549" fmla="*/ 6532558 h 6857996"/>
              <a:gd name="connsiteX550" fmla="*/ 5705788 w 12191993"/>
              <a:gd name="connsiteY550" fmla="*/ 6532558 h 6857996"/>
              <a:gd name="connsiteX551" fmla="*/ 5680070 w 12191993"/>
              <a:gd name="connsiteY551" fmla="*/ 6553292 h 6857996"/>
              <a:gd name="connsiteX552" fmla="*/ 5701025 w 12191993"/>
              <a:gd name="connsiteY552" fmla="*/ 6575621 h 6857996"/>
              <a:gd name="connsiteX553" fmla="*/ 5710233 w 12191993"/>
              <a:gd name="connsiteY553" fmla="*/ 6584872 h 6857996"/>
              <a:gd name="connsiteX554" fmla="*/ 5699119 w 12191993"/>
              <a:gd name="connsiteY554" fmla="*/ 6593804 h 6857996"/>
              <a:gd name="connsiteX555" fmla="*/ 5686102 w 12191993"/>
              <a:gd name="connsiteY555" fmla="*/ 6585829 h 6857996"/>
              <a:gd name="connsiteX556" fmla="*/ 5683880 w 12191993"/>
              <a:gd name="connsiteY556" fmla="*/ 6582320 h 6857996"/>
              <a:gd name="connsiteX557" fmla="*/ 5681657 w 12191993"/>
              <a:gd name="connsiteY557" fmla="*/ 6582320 h 6857996"/>
              <a:gd name="connsiteX558" fmla="*/ 5679434 w 12191993"/>
              <a:gd name="connsiteY558" fmla="*/ 6584553 h 6857996"/>
              <a:gd name="connsiteX559" fmla="*/ 5678483 w 12191993"/>
              <a:gd name="connsiteY559" fmla="*/ 6593485 h 6857996"/>
              <a:gd name="connsiteX560" fmla="*/ 5680705 w 12191993"/>
              <a:gd name="connsiteY560" fmla="*/ 6597312 h 6857996"/>
              <a:gd name="connsiteX561" fmla="*/ 5697533 w 12191993"/>
              <a:gd name="connsiteY561" fmla="*/ 6600821 h 6857996"/>
              <a:gd name="connsiteX562" fmla="*/ 5724521 w 12191993"/>
              <a:gd name="connsiteY562" fmla="*/ 6580725 h 6857996"/>
              <a:gd name="connsiteX563" fmla="*/ 5711185 w 12191993"/>
              <a:gd name="connsiteY563" fmla="*/ 6562862 h 6857996"/>
              <a:gd name="connsiteX564" fmla="*/ 5699755 w 12191993"/>
              <a:gd name="connsiteY564" fmla="*/ 6557439 h 6857996"/>
              <a:gd name="connsiteX565" fmla="*/ 5692770 w 12191993"/>
              <a:gd name="connsiteY565" fmla="*/ 6548508 h 6857996"/>
              <a:gd name="connsiteX566" fmla="*/ 5703248 w 12191993"/>
              <a:gd name="connsiteY566" fmla="*/ 6539895 h 6857996"/>
              <a:gd name="connsiteX567" fmla="*/ 5714360 w 12191993"/>
              <a:gd name="connsiteY567" fmla="*/ 6545318 h 6857996"/>
              <a:gd name="connsiteX568" fmla="*/ 5716901 w 12191993"/>
              <a:gd name="connsiteY568" fmla="*/ 6548827 h 6857996"/>
              <a:gd name="connsiteX569" fmla="*/ 5719123 w 12191993"/>
              <a:gd name="connsiteY569" fmla="*/ 6548827 h 6857996"/>
              <a:gd name="connsiteX570" fmla="*/ 5720710 w 12191993"/>
              <a:gd name="connsiteY570" fmla="*/ 6546275 h 6857996"/>
              <a:gd name="connsiteX571" fmla="*/ 5721663 w 12191993"/>
              <a:gd name="connsiteY571" fmla="*/ 6538300 h 6857996"/>
              <a:gd name="connsiteX572" fmla="*/ 5721663 w 12191993"/>
              <a:gd name="connsiteY572" fmla="*/ 6537981 h 6857996"/>
              <a:gd name="connsiteX573" fmla="*/ 5719123 w 12191993"/>
              <a:gd name="connsiteY573" fmla="*/ 6534791 h 6857996"/>
              <a:gd name="connsiteX574" fmla="*/ 5705788 w 12191993"/>
              <a:gd name="connsiteY574" fmla="*/ 6532558 h 6857996"/>
              <a:gd name="connsiteX575" fmla="*/ 5638758 w 12191993"/>
              <a:gd name="connsiteY575" fmla="*/ 6532558 h 6857996"/>
              <a:gd name="connsiteX576" fmla="*/ 5637794 w 12191993"/>
              <a:gd name="connsiteY576" fmla="*/ 6532877 h 6857996"/>
              <a:gd name="connsiteX577" fmla="*/ 5636508 w 12191993"/>
              <a:gd name="connsiteY577" fmla="*/ 6532877 h 6857996"/>
              <a:gd name="connsiteX578" fmla="*/ 5617231 w 12191993"/>
              <a:gd name="connsiteY578" fmla="*/ 6535748 h 6857996"/>
              <a:gd name="connsiteX579" fmla="*/ 5614983 w 12191993"/>
              <a:gd name="connsiteY579" fmla="*/ 6538301 h 6857996"/>
              <a:gd name="connsiteX580" fmla="*/ 5614983 w 12191993"/>
              <a:gd name="connsiteY580" fmla="*/ 6540853 h 6857996"/>
              <a:gd name="connsiteX581" fmla="*/ 5618196 w 12191993"/>
              <a:gd name="connsiteY581" fmla="*/ 6542448 h 6857996"/>
              <a:gd name="connsiteX582" fmla="*/ 5625585 w 12191993"/>
              <a:gd name="connsiteY582" fmla="*/ 6547233 h 6857996"/>
              <a:gd name="connsiteX583" fmla="*/ 5627833 w 12191993"/>
              <a:gd name="connsiteY583" fmla="*/ 6565098 h 6857996"/>
              <a:gd name="connsiteX584" fmla="*/ 5627833 w 12191993"/>
              <a:gd name="connsiteY584" fmla="*/ 6569245 h 6857996"/>
              <a:gd name="connsiteX585" fmla="*/ 5627512 w 12191993"/>
              <a:gd name="connsiteY585" fmla="*/ 6587430 h 6857996"/>
              <a:gd name="connsiteX586" fmla="*/ 5622693 w 12191993"/>
              <a:gd name="connsiteY586" fmla="*/ 6592534 h 6857996"/>
              <a:gd name="connsiteX587" fmla="*/ 5618516 w 12191993"/>
              <a:gd name="connsiteY587" fmla="*/ 6595405 h 6857996"/>
              <a:gd name="connsiteX588" fmla="*/ 5618516 w 12191993"/>
              <a:gd name="connsiteY588" fmla="*/ 6597638 h 6857996"/>
              <a:gd name="connsiteX589" fmla="*/ 5620123 w 12191993"/>
              <a:gd name="connsiteY589" fmla="*/ 6599233 h 6857996"/>
              <a:gd name="connsiteX590" fmla="*/ 5620765 w 12191993"/>
              <a:gd name="connsiteY590" fmla="*/ 6599233 h 6857996"/>
              <a:gd name="connsiteX591" fmla="*/ 5634581 w 12191993"/>
              <a:gd name="connsiteY591" fmla="*/ 6598914 h 6857996"/>
              <a:gd name="connsiteX592" fmla="*/ 5654178 w 12191993"/>
              <a:gd name="connsiteY592" fmla="*/ 6599233 h 6857996"/>
              <a:gd name="connsiteX593" fmla="*/ 5654821 w 12191993"/>
              <a:gd name="connsiteY593" fmla="*/ 6599233 h 6857996"/>
              <a:gd name="connsiteX594" fmla="*/ 5656427 w 12191993"/>
              <a:gd name="connsiteY594" fmla="*/ 6597319 h 6857996"/>
              <a:gd name="connsiteX595" fmla="*/ 5656427 w 12191993"/>
              <a:gd name="connsiteY595" fmla="*/ 6595405 h 6857996"/>
              <a:gd name="connsiteX596" fmla="*/ 5652251 w 12191993"/>
              <a:gd name="connsiteY596" fmla="*/ 6592534 h 6857996"/>
              <a:gd name="connsiteX597" fmla="*/ 5645504 w 12191993"/>
              <a:gd name="connsiteY597" fmla="*/ 6590939 h 6857996"/>
              <a:gd name="connsiteX598" fmla="*/ 5643255 w 12191993"/>
              <a:gd name="connsiteY598" fmla="*/ 6584239 h 6857996"/>
              <a:gd name="connsiteX599" fmla="*/ 5642934 w 12191993"/>
              <a:gd name="connsiteY599" fmla="*/ 6575945 h 6857996"/>
              <a:gd name="connsiteX600" fmla="*/ 5642934 w 12191993"/>
              <a:gd name="connsiteY600" fmla="*/ 6569883 h 6857996"/>
              <a:gd name="connsiteX601" fmla="*/ 5646468 w 12191993"/>
              <a:gd name="connsiteY601" fmla="*/ 6551061 h 6857996"/>
              <a:gd name="connsiteX602" fmla="*/ 5657712 w 12191993"/>
              <a:gd name="connsiteY602" fmla="*/ 6547233 h 6857996"/>
              <a:gd name="connsiteX603" fmla="*/ 5665102 w 12191993"/>
              <a:gd name="connsiteY603" fmla="*/ 6548190 h 6857996"/>
              <a:gd name="connsiteX604" fmla="*/ 5666387 w 12191993"/>
              <a:gd name="connsiteY604" fmla="*/ 6548509 h 6857996"/>
              <a:gd name="connsiteX605" fmla="*/ 5668315 w 12191993"/>
              <a:gd name="connsiteY605" fmla="*/ 6545000 h 6857996"/>
              <a:gd name="connsiteX606" fmla="*/ 5668636 w 12191993"/>
              <a:gd name="connsiteY606" fmla="*/ 6535748 h 6857996"/>
              <a:gd name="connsiteX607" fmla="*/ 5668636 w 12191993"/>
              <a:gd name="connsiteY607" fmla="*/ 6535429 h 6857996"/>
              <a:gd name="connsiteX608" fmla="*/ 5664138 w 12191993"/>
              <a:gd name="connsiteY608" fmla="*/ 6532558 h 6857996"/>
              <a:gd name="connsiteX609" fmla="*/ 5657712 w 12191993"/>
              <a:gd name="connsiteY609" fmla="*/ 6533515 h 6857996"/>
              <a:gd name="connsiteX610" fmla="*/ 5649038 w 12191993"/>
              <a:gd name="connsiteY610" fmla="*/ 6539258 h 6857996"/>
              <a:gd name="connsiteX611" fmla="*/ 5643898 w 12191993"/>
              <a:gd name="connsiteY611" fmla="*/ 6545319 h 6857996"/>
              <a:gd name="connsiteX612" fmla="*/ 5641327 w 12191993"/>
              <a:gd name="connsiteY612" fmla="*/ 6547233 h 6857996"/>
              <a:gd name="connsiteX613" fmla="*/ 5640042 w 12191993"/>
              <a:gd name="connsiteY613" fmla="*/ 6540853 h 6857996"/>
              <a:gd name="connsiteX614" fmla="*/ 5640364 w 12191993"/>
              <a:gd name="connsiteY614" fmla="*/ 6534791 h 6857996"/>
              <a:gd name="connsiteX615" fmla="*/ 5638758 w 12191993"/>
              <a:gd name="connsiteY615" fmla="*/ 6532558 h 6857996"/>
              <a:gd name="connsiteX616" fmla="*/ 5580642 w 12191993"/>
              <a:gd name="connsiteY616" fmla="*/ 6532558 h 6857996"/>
              <a:gd name="connsiteX617" fmla="*/ 5548308 w 12191993"/>
              <a:gd name="connsiteY617" fmla="*/ 6568604 h 6857996"/>
              <a:gd name="connsiteX618" fmla="*/ 5580013 w 12191993"/>
              <a:gd name="connsiteY618" fmla="*/ 6600821 h 6857996"/>
              <a:gd name="connsiteX619" fmla="*/ 5596022 w 12191993"/>
              <a:gd name="connsiteY619" fmla="*/ 6597631 h 6857996"/>
              <a:gd name="connsiteX620" fmla="*/ 5601360 w 12191993"/>
              <a:gd name="connsiteY620" fmla="*/ 6594761 h 6857996"/>
              <a:gd name="connsiteX621" fmla="*/ 5602929 w 12191993"/>
              <a:gd name="connsiteY621" fmla="*/ 6582958 h 6857996"/>
              <a:gd name="connsiteX622" fmla="*/ 5601987 w 12191993"/>
              <a:gd name="connsiteY622" fmla="*/ 6582001 h 6857996"/>
              <a:gd name="connsiteX623" fmla="*/ 5601360 w 12191993"/>
              <a:gd name="connsiteY623" fmla="*/ 6582320 h 6857996"/>
              <a:gd name="connsiteX624" fmla="*/ 5581583 w 12191993"/>
              <a:gd name="connsiteY624" fmla="*/ 6589019 h 6857996"/>
              <a:gd name="connsiteX625" fmla="*/ 5562748 w 12191993"/>
              <a:gd name="connsiteY625" fmla="*/ 6566690 h 6857996"/>
              <a:gd name="connsiteX626" fmla="*/ 5567770 w 12191993"/>
              <a:gd name="connsiteY626" fmla="*/ 6561905 h 6857996"/>
              <a:gd name="connsiteX627" fmla="*/ 5597592 w 12191993"/>
              <a:gd name="connsiteY627" fmla="*/ 6561905 h 6857996"/>
              <a:gd name="connsiteX628" fmla="*/ 5603870 w 12191993"/>
              <a:gd name="connsiteY628" fmla="*/ 6557120 h 6857996"/>
              <a:gd name="connsiteX629" fmla="*/ 5580642 w 12191993"/>
              <a:gd name="connsiteY629" fmla="*/ 6532558 h 6857996"/>
              <a:gd name="connsiteX630" fmla="*/ 5480669 w 12191993"/>
              <a:gd name="connsiteY630" fmla="*/ 6532558 h 6857996"/>
              <a:gd name="connsiteX631" fmla="*/ 5478458 w 12191993"/>
              <a:gd name="connsiteY631" fmla="*/ 6534138 h 6857996"/>
              <a:gd name="connsiteX632" fmla="*/ 5478458 w 12191993"/>
              <a:gd name="connsiteY632" fmla="*/ 6536666 h 6857996"/>
              <a:gd name="connsiteX633" fmla="*/ 5479722 w 12191993"/>
              <a:gd name="connsiteY633" fmla="*/ 6538878 h 6857996"/>
              <a:gd name="connsiteX634" fmla="*/ 5483831 w 12191993"/>
              <a:gd name="connsiteY634" fmla="*/ 6542038 h 6857996"/>
              <a:gd name="connsiteX635" fmla="*/ 5494572 w 12191993"/>
              <a:gd name="connsiteY635" fmla="*/ 6571110 h 6857996"/>
              <a:gd name="connsiteX636" fmla="*/ 5503420 w 12191993"/>
              <a:gd name="connsiteY636" fmla="*/ 6594809 h 6857996"/>
              <a:gd name="connsiteX637" fmla="*/ 5506262 w 12191993"/>
              <a:gd name="connsiteY637" fmla="*/ 6599233 h 6857996"/>
              <a:gd name="connsiteX638" fmla="*/ 5507842 w 12191993"/>
              <a:gd name="connsiteY638" fmla="*/ 6599233 h 6857996"/>
              <a:gd name="connsiteX639" fmla="*/ 5513845 w 12191993"/>
              <a:gd name="connsiteY639" fmla="*/ 6598285 h 6857996"/>
              <a:gd name="connsiteX640" fmla="*/ 5516373 w 12191993"/>
              <a:gd name="connsiteY640" fmla="*/ 6597021 h 6857996"/>
              <a:gd name="connsiteX641" fmla="*/ 5518269 w 12191993"/>
              <a:gd name="connsiteY641" fmla="*/ 6592913 h 6857996"/>
              <a:gd name="connsiteX642" fmla="*/ 5523957 w 12191993"/>
              <a:gd name="connsiteY642" fmla="*/ 6577746 h 6857996"/>
              <a:gd name="connsiteX643" fmla="*/ 5536595 w 12191993"/>
              <a:gd name="connsiteY643" fmla="*/ 6546778 h 6857996"/>
              <a:gd name="connsiteX644" fmla="*/ 5541019 w 12191993"/>
              <a:gd name="connsiteY644" fmla="*/ 6539194 h 6857996"/>
              <a:gd name="connsiteX645" fmla="*/ 5543547 w 12191993"/>
              <a:gd name="connsiteY645" fmla="*/ 6536666 h 6857996"/>
              <a:gd name="connsiteX646" fmla="*/ 5543547 w 12191993"/>
              <a:gd name="connsiteY646" fmla="*/ 6534138 h 6857996"/>
              <a:gd name="connsiteX647" fmla="*/ 5542282 w 12191993"/>
              <a:gd name="connsiteY647" fmla="*/ 6532558 h 6857996"/>
              <a:gd name="connsiteX648" fmla="*/ 5541019 w 12191993"/>
              <a:gd name="connsiteY648" fmla="*/ 6532558 h 6857996"/>
              <a:gd name="connsiteX649" fmla="*/ 5533119 w 12191993"/>
              <a:gd name="connsiteY649" fmla="*/ 6532874 h 6857996"/>
              <a:gd name="connsiteX650" fmla="*/ 5523640 w 12191993"/>
              <a:gd name="connsiteY650" fmla="*/ 6532874 h 6857996"/>
              <a:gd name="connsiteX651" fmla="*/ 5522060 w 12191993"/>
              <a:gd name="connsiteY651" fmla="*/ 6532558 h 6857996"/>
              <a:gd name="connsiteX652" fmla="*/ 5520482 w 12191993"/>
              <a:gd name="connsiteY652" fmla="*/ 6534138 h 6857996"/>
              <a:gd name="connsiteX653" fmla="*/ 5520482 w 12191993"/>
              <a:gd name="connsiteY653" fmla="*/ 6536666 h 6857996"/>
              <a:gd name="connsiteX654" fmla="*/ 5522692 w 12191993"/>
              <a:gd name="connsiteY654" fmla="*/ 6538562 h 6857996"/>
              <a:gd name="connsiteX655" fmla="*/ 5527748 w 12191993"/>
              <a:gd name="connsiteY655" fmla="*/ 6542354 h 6857996"/>
              <a:gd name="connsiteX656" fmla="*/ 5522692 w 12191993"/>
              <a:gd name="connsiteY656" fmla="*/ 6558786 h 6857996"/>
              <a:gd name="connsiteX657" fmla="*/ 5518900 w 12191993"/>
              <a:gd name="connsiteY657" fmla="*/ 6568898 h 6857996"/>
              <a:gd name="connsiteX658" fmla="*/ 5516690 w 12191993"/>
              <a:gd name="connsiteY658" fmla="*/ 6576482 h 6857996"/>
              <a:gd name="connsiteX659" fmla="*/ 5515426 w 12191993"/>
              <a:gd name="connsiteY659" fmla="*/ 6579958 h 6857996"/>
              <a:gd name="connsiteX660" fmla="*/ 5515109 w 12191993"/>
              <a:gd name="connsiteY660" fmla="*/ 6581854 h 6857996"/>
              <a:gd name="connsiteX661" fmla="*/ 5514478 w 12191993"/>
              <a:gd name="connsiteY661" fmla="*/ 6583433 h 6857996"/>
              <a:gd name="connsiteX662" fmla="*/ 5507526 w 12191993"/>
              <a:gd name="connsiteY662" fmla="*/ 6561946 h 6857996"/>
              <a:gd name="connsiteX663" fmla="*/ 5504367 w 12191993"/>
              <a:gd name="connsiteY663" fmla="*/ 6551518 h 6857996"/>
              <a:gd name="connsiteX664" fmla="*/ 5502471 w 12191993"/>
              <a:gd name="connsiteY664" fmla="*/ 6545514 h 6857996"/>
              <a:gd name="connsiteX665" fmla="*/ 5502156 w 12191993"/>
              <a:gd name="connsiteY665" fmla="*/ 6542986 h 6857996"/>
              <a:gd name="connsiteX666" fmla="*/ 5507211 w 12191993"/>
              <a:gd name="connsiteY666" fmla="*/ 6539194 h 6857996"/>
              <a:gd name="connsiteX667" fmla="*/ 5510686 w 12191993"/>
              <a:gd name="connsiteY667" fmla="*/ 6536666 h 6857996"/>
              <a:gd name="connsiteX668" fmla="*/ 5510686 w 12191993"/>
              <a:gd name="connsiteY668" fmla="*/ 6534138 h 6857996"/>
              <a:gd name="connsiteX669" fmla="*/ 5509106 w 12191993"/>
              <a:gd name="connsiteY669" fmla="*/ 6532558 h 6857996"/>
              <a:gd name="connsiteX670" fmla="*/ 5507526 w 12191993"/>
              <a:gd name="connsiteY670" fmla="*/ 6532558 h 6857996"/>
              <a:gd name="connsiteX671" fmla="*/ 5493624 w 12191993"/>
              <a:gd name="connsiteY671" fmla="*/ 6532874 h 6857996"/>
              <a:gd name="connsiteX672" fmla="*/ 5486989 w 12191993"/>
              <a:gd name="connsiteY672" fmla="*/ 6532874 h 6857996"/>
              <a:gd name="connsiteX673" fmla="*/ 5480669 w 12191993"/>
              <a:gd name="connsiteY673" fmla="*/ 6532558 h 6857996"/>
              <a:gd name="connsiteX674" fmla="*/ 5463439 w 12191993"/>
              <a:gd name="connsiteY674" fmla="*/ 6532558 h 6857996"/>
              <a:gd name="connsiteX675" fmla="*/ 5462477 w 12191993"/>
              <a:gd name="connsiteY675" fmla="*/ 6532877 h 6857996"/>
              <a:gd name="connsiteX676" fmla="*/ 5461194 w 12191993"/>
              <a:gd name="connsiteY676" fmla="*/ 6532877 h 6857996"/>
              <a:gd name="connsiteX677" fmla="*/ 5442603 w 12191993"/>
              <a:gd name="connsiteY677" fmla="*/ 6534791 h 6857996"/>
              <a:gd name="connsiteX678" fmla="*/ 5440359 w 12191993"/>
              <a:gd name="connsiteY678" fmla="*/ 6536705 h 6857996"/>
              <a:gd name="connsiteX679" fmla="*/ 5440359 w 12191993"/>
              <a:gd name="connsiteY679" fmla="*/ 6539258 h 6857996"/>
              <a:gd name="connsiteX680" fmla="*/ 5444205 w 12191993"/>
              <a:gd name="connsiteY680" fmla="*/ 6541172 h 6857996"/>
              <a:gd name="connsiteX681" fmla="*/ 5449654 w 12191993"/>
              <a:gd name="connsiteY681" fmla="*/ 6558399 h 6857996"/>
              <a:gd name="connsiteX682" fmla="*/ 5449654 w 12191993"/>
              <a:gd name="connsiteY682" fmla="*/ 6569245 h 6857996"/>
              <a:gd name="connsiteX683" fmla="*/ 5449334 w 12191993"/>
              <a:gd name="connsiteY683" fmla="*/ 6587430 h 6857996"/>
              <a:gd name="connsiteX684" fmla="*/ 5444526 w 12191993"/>
              <a:gd name="connsiteY684" fmla="*/ 6592534 h 6857996"/>
              <a:gd name="connsiteX685" fmla="*/ 5440359 w 12191993"/>
              <a:gd name="connsiteY685" fmla="*/ 6595405 h 6857996"/>
              <a:gd name="connsiteX686" fmla="*/ 5440359 w 12191993"/>
              <a:gd name="connsiteY686" fmla="*/ 6597638 h 6857996"/>
              <a:gd name="connsiteX687" fmla="*/ 5441961 w 12191993"/>
              <a:gd name="connsiteY687" fmla="*/ 6599233 h 6857996"/>
              <a:gd name="connsiteX688" fmla="*/ 5442923 w 12191993"/>
              <a:gd name="connsiteY688" fmla="*/ 6599233 h 6857996"/>
              <a:gd name="connsiteX689" fmla="*/ 5457348 w 12191993"/>
              <a:gd name="connsiteY689" fmla="*/ 6598914 h 6857996"/>
              <a:gd name="connsiteX690" fmla="*/ 5471452 w 12191993"/>
              <a:gd name="connsiteY690" fmla="*/ 6599233 h 6857996"/>
              <a:gd name="connsiteX691" fmla="*/ 5472414 w 12191993"/>
              <a:gd name="connsiteY691" fmla="*/ 6599233 h 6857996"/>
              <a:gd name="connsiteX692" fmla="*/ 5473697 w 12191993"/>
              <a:gd name="connsiteY692" fmla="*/ 6597638 h 6857996"/>
              <a:gd name="connsiteX693" fmla="*/ 5473697 w 12191993"/>
              <a:gd name="connsiteY693" fmla="*/ 6595405 h 6857996"/>
              <a:gd name="connsiteX694" fmla="*/ 5469850 w 12191993"/>
              <a:gd name="connsiteY694" fmla="*/ 6592534 h 6857996"/>
              <a:gd name="connsiteX695" fmla="*/ 5465042 w 12191993"/>
              <a:gd name="connsiteY695" fmla="*/ 6587430 h 6857996"/>
              <a:gd name="connsiteX696" fmla="*/ 5464721 w 12191993"/>
              <a:gd name="connsiteY696" fmla="*/ 6569245 h 6857996"/>
              <a:gd name="connsiteX697" fmla="*/ 5464721 w 12191993"/>
              <a:gd name="connsiteY697" fmla="*/ 6562865 h 6857996"/>
              <a:gd name="connsiteX698" fmla="*/ 5465042 w 12191993"/>
              <a:gd name="connsiteY698" fmla="*/ 6540215 h 6857996"/>
              <a:gd name="connsiteX699" fmla="*/ 5465042 w 12191993"/>
              <a:gd name="connsiteY699" fmla="*/ 6535110 h 6857996"/>
              <a:gd name="connsiteX700" fmla="*/ 5463439 w 12191993"/>
              <a:gd name="connsiteY700" fmla="*/ 6532558 h 6857996"/>
              <a:gd name="connsiteX701" fmla="*/ 5375310 w 12191993"/>
              <a:gd name="connsiteY701" fmla="*/ 6532558 h 6857996"/>
              <a:gd name="connsiteX702" fmla="*/ 5373115 w 12191993"/>
              <a:gd name="connsiteY702" fmla="*/ 6532877 h 6857996"/>
              <a:gd name="connsiteX703" fmla="*/ 5354928 w 12191993"/>
              <a:gd name="connsiteY703" fmla="*/ 6535110 h 6857996"/>
              <a:gd name="connsiteX704" fmla="*/ 5353046 w 12191993"/>
              <a:gd name="connsiteY704" fmla="*/ 6537663 h 6857996"/>
              <a:gd name="connsiteX705" fmla="*/ 5353046 w 12191993"/>
              <a:gd name="connsiteY705" fmla="*/ 6540534 h 6857996"/>
              <a:gd name="connsiteX706" fmla="*/ 5356496 w 12191993"/>
              <a:gd name="connsiteY706" fmla="*/ 6542129 h 6857996"/>
              <a:gd name="connsiteX707" fmla="*/ 5362453 w 12191993"/>
              <a:gd name="connsiteY707" fmla="*/ 6545638 h 6857996"/>
              <a:gd name="connsiteX708" fmla="*/ 5364021 w 12191993"/>
              <a:gd name="connsiteY708" fmla="*/ 6564779 h 6857996"/>
              <a:gd name="connsiteX709" fmla="*/ 5364021 w 12191993"/>
              <a:gd name="connsiteY709" fmla="*/ 6569245 h 6857996"/>
              <a:gd name="connsiteX710" fmla="*/ 5363707 w 12191993"/>
              <a:gd name="connsiteY710" fmla="*/ 6587430 h 6857996"/>
              <a:gd name="connsiteX711" fmla="*/ 5359004 w 12191993"/>
              <a:gd name="connsiteY711" fmla="*/ 6592534 h 6857996"/>
              <a:gd name="connsiteX712" fmla="*/ 5354928 w 12191993"/>
              <a:gd name="connsiteY712" fmla="*/ 6595405 h 6857996"/>
              <a:gd name="connsiteX713" fmla="*/ 5354928 w 12191993"/>
              <a:gd name="connsiteY713" fmla="*/ 6597638 h 6857996"/>
              <a:gd name="connsiteX714" fmla="*/ 5356496 w 12191993"/>
              <a:gd name="connsiteY714" fmla="*/ 6599233 h 6857996"/>
              <a:gd name="connsiteX715" fmla="*/ 5357436 w 12191993"/>
              <a:gd name="connsiteY715" fmla="*/ 6599233 h 6857996"/>
              <a:gd name="connsiteX716" fmla="*/ 5371547 w 12191993"/>
              <a:gd name="connsiteY716" fmla="*/ 6598914 h 6857996"/>
              <a:gd name="connsiteX717" fmla="*/ 5385344 w 12191993"/>
              <a:gd name="connsiteY717" fmla="*/ 6599233 h 6857996"/>
              <a:gd name="connsiteX718" fmla="*/ 5386286 w 12191993"/>
              <a:gd name="connsiteY718" fmla="*/ 6599233 h 6857996"/>
              <a:gd name="connsiteX719" fmla="*/ 5387854 w 12191993"/>
              <a:gd name="connsiteY719" fmla="*/ 6597638 h 6857996"/>
              <a:gd name="connsiteX720" fmla="*/ 5387854 w 12191993"/>
              <a:gd name="connsiteY720" fmla="*/ 6595405 h 6857996"/>
              <a:gd name="connsiteX721" fmla="*/ 5383777 w 12191993"/>
              <a:gd name="connsiteY721" fmla="*/ 6592534 h 6857996"/>
              <a:gd name="connsiteX722" fmla="*/ 5379073 w 12191993"/>
              <a:gd name="connsiteY722" fmla="*/ 6587430 h 6857996"/>
              <a:gd name="connsiteX723" fmla="*/ 5378760 w 12191993"/>
              <a:gd name="connsiteY723" fmla="*/ 6569245 h 6857996"/>
              <a:gd name="connsiteX724" fmla="*/ 5378760 w 12191993"/>
              <a:gd name="connsiteY724" fmla="*/ 6566055 h 6857996"/>
              <a:gd name="connsiteX725" fmla="*/ 5381582 w 12191993"/>
              <a:gd name="connsiteY725" fmla="*/ 6551380 h 6857996"/>
              <a:gd name="connsiteX726" fmla="*/ 5394439 w 12191993"/>
              <a:gd name="connsiteY726" fmla="*/ 6544681 h 6857996"/>
              <a:gd name="connsiteX727" fmla="*/ 5404159 w 12191993"/>
              <a:gd name="connsiteY727" fmla="*/ 6550104 h 6857996"/>
              <a:gd name="connsiteX728" fmla="*/ 5405414 w 12191993"/>
              <a:gd name="connsiteY728" fmla="*/ 6565098 h 6857996"/>
              <a:gd name="connsiteX729" fmla="*/ 5405414 w 12191993"/>
              <a:gd name="connsiteY729" fmla="*/ 6569245 h 6857996"/>
              <a:gd name="connsiteX730" fmla="*/ 5405100 w 12191993"/>
              <a:gd name="connsiteY730" fmla="*/ 6587430 h 6857996"/>
              <a:gd name="connsiteX731" fmla="*/ 5400397 w 12191993"/>
              <a:gd name="connsiteY731" fmla="*/ 6592534 h 6857996"/>
              <a:gd name="connsiteX732" fmla="*/ 5396321 w 12191993"/>
              <a:gd name="connsiteY732" fmla="*/ 6595405 h 6857996"/>
              <a:gd name="connsiteX733" fmla="*/ 5396321 w 12191993"/>
              <a:gd name="connsiteY733" fmla="*/ 6597638 h 6857996"/>
              <a:gd name="connsiteX734" fmla="*/ 5397888 w 12191993"/>
              <a:gd name="connsiteY734" fmla="*/ 6599233 h 6857996"/>
              <a:gd name="connsiteX735" fmla="*/ 5398829 w 12191993"/>
              <a:gd name="connsiteY735" fmla="*/ 6599233 h 6857996"/>
              <a:gd name="connsiteX736" fmla="*/ 5412940 w 12191993"/>
              <a:gd name="connsiteY736" fmla="*/ 6598914 h 6857996"/>
              <a:gd name="connsiteX737" fmla="*/ 5427050 w 12191993"/>
              <a:gd name="connsiteY737" fmla="*/ 6599233 h 6857996"/>
              <a:gd name="connsiteX738" fmla="*/ 5427991 w 12191993"/>
              <a:gd name="connsiteY738" fmla="*/ 6599233 h 6857996"/>
              <a:gd name="connsiteX739" fmla="*/ 5429245 w 12191993"/>
              <a:gd name="connsiteY739" fmla="*/ 6597638 h 6857996"/>
              <a:gd name="connsiteX740" fmla="*/ 5429245 w 12191993"/>
              <a:gd name="connsiteY740" fmla="*/ 6595405 h 6857996"/>
              <a:gd name="connsiteX741" fmla="*/ 5425169 w 12191993"/>
              <a:gd name="connsiteY741" fmla="*/ 6592534 h 6857996"/>
              <a:gd name="connsiteX742" fmla="*/ 5420466 w 12191993"/>
              <a:gd name="connsiteY742" fmla="*/ 6587430 h 6857996"/>
              <a:gd name="connsiteX743" fmla="*/ 5420151 w 12191993"/>
              <a:gd name="connsiteY743" fmla="*/ 6569245 h 6857996"/>
              <a:gd name="connsiteX744" fmla="*/ 5420151 w 12191993"/>
              <a:gd name="connsiteY744" fmla="*/ 6565098 h 6857996"/>
              <a:gd name="connsiteX745" fmla="*/ 5418897 w 12191993"/>
              <a:gd name="connsiteY745" fmla="*/ 6542448 h 6857996"/>
              <a:gd name="connsiteX746" fmla="*/ 5400397 w 12191993"/>
              <a:gd name="connsiteY746" fmla="*/ 6532558 h 6857996"/>
              <a:gd name="connsiteX747" fmla="*/ 5383777 w 12191993"/>
              <a:gd name="connsiteY747" fmla="*/ 6540853 h 6857996"/>
              <a:gd name="connsiteX748" fmla="*/ 5381268 w 12191993"/>
              <a:gd name="connsiteY748" fmla="*/ 6543405 h 6857996"/>
              <a:gd name="connsiteX749" fmla="*/ 5380014 w 12191993"/>
              <a:gd name="connsiteY749" fmla="*/ 6545000 h 6857996"/>
              <a:gd name="connsiteX750" fmla="*/ 5378760 w 12191993"/>
              <a:gd name="connsiteY750" fmla="*/ 6545957 h 6857996"/>
              <a:gd name="connsiteX751" fmla="*/ 5377506 w 12191993"/>
              <a:gd name="connsiteY751" fmla="*/ 6543086 h 6857996"/>
              <a:gd name="connsiteX752" fmla="*/ 5376878 w 12191993"/>
              <a:gd name="connsiteY752" fmla="*/ 6535110 h 6857996"/>
              <a:gd name="connsiteX753" fmla="*/ 5375310 w 12191993"/>
              <a:gd name="connsiteY753" fmla="*/ 6532558 h 6857996"/>
              <a:gd name="connsiteX754" fmla="*/ 5981693 w 12191993"/>
              <a:gd name="connsiteY754" fmla="*/ 6519858 h 6857996"/>
              <a:gd name="connsiteX755" fmla="*/ 5980106 w 12191993"/>
              <a:gd name="connsiteY755" fmla="*/ 6526208 h 6857996"/>
              <a:gd name="connsiteX756" fmla="*/ 5981693 w 12191993"/>
              <a:gd name="connsiteY756" fmla="*/ 6527796 h 6857996"/>
              <a:gd name="connsiteX757" fmla="*/ 5983280 w 12191993"/>
              <a:gd name="connsiteY757" fmla="*/ 6526208 h 6857996"/>
              <a:gd name="connsiteX758" fmla="*/ 5995980 w 12191993"/>
              <a:gd name="connsiteY758" fmla="*/ 6530971 h 6857996"/>
              <a:gd name="connsiteX759" fmla="*/ 5975343 w 12191993"/>
              <a:gd name="connsiteY759" fmla="*/ 6540496 h 6857996"/>
              <a:gd name="connsiteX760" fmla="*/ 5973755 w 12191993"/>
              <a:gd name="connsiteY760" fmla="*/ 6543671 h 6857996"/>
              <a:gd name="connsiteX761" fmla="*/ 5995980 w 12191993"/>
              <a:gd name="connsiteY761" fmla="*/ 6548434 h 6857996"/>
              <a:gd name="connsiteX762" fmla="*/ 5997568 w 12191993"/>
              <a:gd name="connsiteY762" fmla="*/ 6550021 h 6857996"/>
              <a:gd name="connsiteX763" fmla="*/ 5999156 w 12191993"/>
              <a:gd name="connsiteY763" fmla="*/ 6550021 h 6857996"/>
              <a:gd name="connsiteX764" fmla="*/ 5999156 w 12191993"/>
              <a:gd name="connsiteY764" fmla="*/ 6545259 h 6857996"/>
              <a:gd name="connsiteX765" fmla="*/ 5999156 w 12191993"/>
              <a:gd name="connsiteY765" fmla="*/ 6543671 h 6857996"/>
              <a:gd name="connsiteX766" fmla="*/ 5997568 w 12191993"/>
              <a:gd name="connsiteY766" fmla="*/ 6545259 h 6857996"/>
              <a:gd name="connsiteX767" fmla="*/ 5983280 w 12191993"/>
              <a:gd name="connsiteY767" fmla="*/ 6542084 h 6857996"/>
              <a:gd name="connsiteX768" fmla="*/ 6003918 w 12191993"/>
              <a:gd name="connsiteY768" fmla="*/ 6534146 h 6857996"/>
              <a:gd name="connsiteX769" fmla="*/ 6005506 w 12191993"/>
              <a:gd name="connsiteY769" fmla="*/ 6529383 h 6857996"/>
              <a:gd name="connsiteX770" fmla="*/ 6003918 w 12191993"/>
              <a:gd name="connsiteY770" fmla="*/ 6529383 h 6857996"/>
              <a:gd name="connsiteX771" fmla="*/ 6002330 w 12191993"/>
              <a:gd name="connsiteY771" fmla="*/ 6529383 h 6857996"/>
              <a:gd name="connsiteX772" fmla="*/ 5983280 w 12191993"/>
              <a:gd name="connsiteY772" fmla="*/ 6521446 h 6857996"/>
              <a:gd name="connsiteX773" fmla="*/ 5983280 w 12191993"/>
              <a:gd name="connsiteY773" fmla="*/ 6519858 h 6857996"/>
              <a:gd name="connsiteX774" fmla="*/ 6113455 w 12191993"/>
              <a:gd name="connsiteY774" fmla="*/ 6516683 h 6857996"/>
              <a:gd name="connsiteX775" fmla="*/ 6121393 w 12191993"/>
              <a:gd name="connsiteY775" fmla="*/ 6527796 h 6857996"/>
              <a:gd name="connsiteX776" fmla="*/ 6113455 w 12191993"/>
              <a:gd name="connsiteY776" fmla="*/ 6527796 h 6857996"/>
              <a:gd name="connsiteX777" fmla="*/ 6103930 w 12191993"/>
              <a:gd name="connsiteY777" fmla="*/ 6516683 h 6857996"/>
              <a:gd name="connsiteX778" fmla="*/ 6103930 w 12191993"/>
              <a:gd name="connsiteY778" fmla="*/ 6527796 h 6857996"/>
              <a:gd name="connsiteX779" fmla="*/ 6095992 w 12191993"/>
              <a:gd name="connsiteY779" fmla="*/ 6527796 h 6857996"/>
              <a:gd name="connsiteX780" fmla="*/ 4716822 w 12191993"/>
              <a:gd name="connsiteY780" fmla="*/ 6515097 h 6857996"/>
              <a:gd name="connsiteX781" fmla="*/ 4728076 w 12191993"/>
              <a:gd name="connsiteY781" fmla="*/ 6516040 h 6857996"/>
              <a:gd name="connsiteX782" fmla="*/ 4738685 w 12191993"/>
              <a:gd name="connsiteY782" fmla="*/ 6530501 h 6857996"/>
              <a:gd name="connsiteX783" fmla="*/ 4732898 w 12191993"/>
              <a:gd name="connsiteY783" fmla="*/ 6543389 h 6857996"/>
              <a:gd name="connsiteX784" fmla="*/ 4716180 w 12191993"/>
              <a:gd name="connsiteY784" fmla="*/ 6546847 h 6857996"/>
              <a:gd name="connsiteX785" fmla="*/ 4713607 w 12191993"/>
              <a:gd name="connsiteY785" fmla="*/ 6543704 h 6857996"/>
              <a:gd name="connsiteX786" fmla="*/ 4713285 w 12191993"/>
              <a:gd name="connsiteY786" fmla="*/ 6540246 h 6857996"/>
              <a:gd name="connsiteX787" fmla="*/ 4713285 w 12191993"/>
              <a:gd name="connsiteY787" fmla="*/ 6535530 h 6857996"/>
              <a:gd name="connsiteX788" fmla="*/ 4713607 w 12191993"/>
              <a:gd name="connsiteY788" fmla="*/ 6519813 h 6857996"/>
              <a:gd name="connsiteX789" fmla="*/ 4713607 w 12191993"/>
              <a:gd name="connsiteY789" fmla="*/ 6517298 h 6857996"/>
              <a:gd name="connsiteX790" fmla="*/ 4716822 w 12191993"/>
              <a:gd name="connsiteY790" fmla="*/ 6515097 h 6857996"/>
              <a:gd name="connsiteX791" fmla="*/ 6214308 w 12191993"/>
              <a:gd name="connsiteY791" fmla="*/ 6515096 h 6857996"/>
              <a:gd name="connsiteX792" fmla="*/ 6224580 w 12191993"/>
              <a:gd name="connsiteY792" fmla="*/ 6523033 h 6857996"/>
              <a:gd name="connsiteX793" fmla="*/ 6211226 w 12191993"/>
              <a:gd name="connsiteY793" fmla="*/ 6529383 h 6857996"/>
              <a:gd name="connsiteX794" fmla="*/ 6214308 w 12191993"/>
              <a:gd name="connsiteY794" fmla="*/ 6515096 h 6857996"/>
              <a:gd name="connsiteX795" fmla="*/ 6121392 w 12191993"/>
              <a:gd name="connsiteY795" fmla="*/ 6513508 h 6857996"/>
              <a:gd name="connsiteX796" fmla="*/ 6153142 w 12191993"/>
              <a:gd name="connsiteY796" fmla="*/ 6527796 h 6857996"/>
              <a:gd name="connsiteX797" fmla="*/ 6132505 w 12191993"/>
              <a:gd name="connsiteY797" fmla="*/ 6527796 h 6857996"/>
              <a:gd name="connsiteX798" fmla="*/ 6094405 w 12191993"/>
              <a:gd name="connsiteY798" fmla="*/ 6513508 h 6857996"/>
              <a:gd name="connsiteX799" fmla="*/ 6084881 w 12191993"/>
              <a:gd name="connsiteY799" fmla="*/ 6527796 h 6857996"/>
              <a:gd name="connsiteX800" fmla="*/ 6062656 w 12191993"/>
              <a:gd name="connsiteY800" fmla="*/ 6527796 h 6857996"/>
              <a:gd name="connsiteX801" fmla="*/ 5802498 w 12191993"/>
              <a:gd name="connsiteY801" fmla="*/ 6508746 h 6857996"/>
              <a:gd name="connsiteX802" fmla="*/ 5799587 w 12191993"/>
              <a:gd name="connsiteY802" fmla="*/ 6509699 h 6857996"/>
              <a:gd name="connsiteX803" fmla="*/ 5791174 w 12191993"/>
              <a:gd name="connsiteY803" fmla="*/ 6512874 h 6857996"/>
              <a:gd name="connsiteX804" fmla="*/ 5787614 w 12191993"/>
              <a:gd name="connsiteY804" fmla="*/ 6517636 h 6857996"/>
              <a:gd name="connsiteX805" fmla="*/ 5787614 w 12191993"/>
              <a:gd name="connsiteY805" fmla="*/ 6523351 h 6857996"/>
              <a:gd name="connsiteX806" fmla="*/ 5788262 w 12191993"/>
              <a:gd name="connsiteY806" fmla="*/ 6531924 h 6857996"/>
              <a:gd name="connsiteX807" fmla="*/ 5784703 w 12191993"/>
              <a:gd name="connsiteY807" fmla="*/ 6534781 h 6857996"/>
              <a:gd name="connsiteX808" fmla="*/ 5783085 w 12191993"/>
              <a:gd name="connsiteY808" fmla="*/ 6534464 h 6857996"/>
              <a:gd name="connsiteX809" fmla="*/ 5780172 w 12191993"/>
              <a:gd name="connsiteY809" fmla="*/ 6534464 h 6857996"/>
              <a:gd name="connsiteX810" fmla="*/ 5777584 w 12191993"/>
              <a:gd name="connsiteY810" fmla="*/ 6537639 h 6857996"/>
              <a:gd name="connsiteX811" fmla="*/ 5775966 w 12191993"/>
              <a:gd name="connsiteY811" fmla="*/ 6541766 h 6857996"/>
              <a:gd name="connsiteX812" fmla="*/ 5775318 w 12191993"/>
              <a:gd name="connsiteY812" fmla="*/ 6543671 h 6857996"/>
              <a:gd name="connsiteX813" fmla="*/ 5776613 w 12191993"/>
              <a:gd name="connsiteY813" fmla="*/ 6544306 h 6857996"/>
              <a:gd name="connsiteX814" fmla="*/ 5778554 w 12191993"/>
              <a:gd name="connsiteY814" fmla="*/ 6544306 h 6857996"/>
              <a:gd name="connsiteX815" fmla="*/ 5782113 w 12191993"/>
              <a:gd name="connsiteY815" fmla="*/ 6544306 h 6857996"/>
              <a:gd name="connsiteX816" fmla="*/ 5784379 w 12191993"/>
              <a:gd name="connsiteY816" fmla="*/ 6543989 h 6857996"/>
              <a:gd name="connsiteX817" fmla="*/ 5787614 w 12191993"/>
              <a:gd name="connsiteY817" fmla="*/ 6551926 h 6857996"/>
              <a:gd name="connsiteX818" fmla="*/ 5787614 w 12191993"/>
              <a:gd name="connsiteY818" fmla="*/ 6569706 h 6857996"/>
              <a:gd name="connsiteX819" fmla="*/ 5787614 w 12191993"/>
              <a:gd name="connsiteY819" fmla="*/ 6577326 h 6857996"/>
              <a:gd name="connsiteX820" fmla="*/ 5787290 w 12191993"/>
              <a:gd name="connsiteY820" fmla="*/ 6584946 h 6857996"/>
              <a:gd name="connsiteX821" fmla="*/ 5808000 w 12191993"/>
              <a:gd name="connsiteY821" fmla="*/ 6600821 h 6857996"/>
              <a:gd name="connsiteX822" fmla="*/ 5824500 w 12191993"/>
              <a:gd name="connsiteY822" fmla="*/ 6597646 h 6857996"/>
              <a:gd name="connsiteX823" fmla="*/ 5825795 w 12191993"/>
              <a:gd name="connsiteY823" fmla="*/ 6589074 h 6857996"/>
              <a:gd name="connsiteX824" fmla="*/ 5825148 w 12191993"/>
              <a:gd name="connsiteY824" fmla="*/ 6588121 h 6857996"/>
              <a:gd name="connsiteX825" fmla="*/ 5823208 w 12191993"/>
              <a:gd name="connsiteY825" fmla="*/ 6588439 h 6857996"/>
              <a:gd name="connsiteX826" fmla="*/ 5812205 w 12191993"/>
              <a:gd name="connsiteY826" fmla="*/ 6590026 h 6857996"/>
              <a:gd name="connsiteX827" fmla="*/ 5804439 w 12191993"/>
              <a:gd name="connsiteY827" fmla="*/ 6586216 h 6857996"/>
              <a:gd name="connsiteX828" fmla="*/ 5802821 w 12191993"/>
              <a:gd name="connsiteY828" fmla="*/ 6569706 h 6857996"/>
              <a:gd name="connsiteX829" fmla="*/ 5802821 w 12191993"/>
              <a:gd name="connsiteY829" fmla="*/ 6549386 h 6857996"/>
              <a:gd name="connsiteX830" fmla="*/ 5807028 w 12191993"/>
              <a:gd name="connsiteY830" fmla="*/ 6543671 h 6857996"/>
              <a:gd name="connsiteX831" fmla="*/ 5812205 w 12191993"/>
              <a:gd name="connsiteY831" fmla="*/ 6543989 h 6857996"/>
              <a:gd name="connsiteX832" fmla="*/ 5817058 w 12191993"/>
              <a:gd name="connsiteY832" fmla="*/ 6543989 h 6857996"/>
              <a:gd name="connsiteX833" fmla="*/ 5820941 w 12191993"/>
              <a:gd name="connsiteY833" fmla="*/ 6544306 h 6857996"/>
              <a:gd name="connsiteX834" fmla="*/ 5824500 w 12191993"/>
              <a:gd name="connsiteY834" fmla="*/ 6541131 h 6857996"/>
              <a:gd name="connsiteX835" fmla="*/ 5826118 w 12191993"/>
              <a:gd name="connsiteY835" fmla="*/ 6535099 h 6857996"/>
              <a:gd name="connsiteX836" fmla="*/ 5825148 w 12191993"/>
              <a:gd name="connsiteY836" fmla="*/ 6533829 h 6857996"/>
              <a:gd name="connsiteX837" fmla="*/ 5824500 w 12191993"/>
              <a:gd name="connsiteY837" fmla="*/ 6533829 h 6857996"/>
              <a:gd name="connsiteX838" fmla="*/ 5817382 w 12191993"/>
              <a:gd name="connsiteY838" fmla="*/ 6534464 h 6857996"/>
              <a:gd name="connsiteX839" fmla="*/ 5806706 w 12191993"/>
              <a:gd name="connsiteY839" fmla="*/ 6534464 h 6857996"/>
              <a:gd name="connsiteX840" fmla="*/ 5802174 w 12191993"/>
              <a:gd name="connsiteY840" fmla="*/ 6531606 h 6857996"/>
              <a:gd name="connsiteX841" fmla="*/ 5803469 w 12191993"/>
              <a:gd name="connsiteY841" fmla="*/ 6514779 h 6857996"/>
              <a:gd name="connsiteX842" fmla="*/ 5803792 w 12191993"/>
              <a:gd name="connsiteY842" fmla="*/ 6510969 h 6857996"/>
              <a:gd name="connsiteX843" fmla="*/ 5802498 w 12191993"/>
              <a:gd name="connsiteY843" fmla="*/ 6508746 h 6857996"/>
              <a:gd name="connsiteX844" fmla="*/ 5988043 w 12191993"/>
              <a:gd name="connsiteY844" fmla="*/ 6507158 h 6857996"/>
              <a:gd name="connsiteX845" fmla="*/ 5983280 w 12191993"/>
              <a:gd name="connsiteY845" fmla="*/ 6516683 h 6857996"/>
              <a:gd name="connsiteX846" fmla="*/ 5984868 w 12191993"/>
              <a:gd name="connsiteY846" fmla="*/ 6516683 h 6857996"/>
              <a:gd name="connsiteX847" fmla="*/ 5986456 w 12191993"/>
              <a:gd name="connsiteY847" fmla="*/ 6515096 h 6857996"/>
              <a:gd name="connsiteX848" fmla="*/ 6005506 w 12191993"/>
              <a:gd name="connsiteY848" fmla="*/ 6524621 h 6857996"/>
              <a:gd name="connsiteX849" fmla="*/ 6005506 w 12191993"/>
              <a:gd name="connsiteY849" fmla="*/ 6526209 h 6857996"/>
              <a:gd name="connsiteX850" fmla="*/ 6007094 w 12191993"/>
              <a:gd name="connsiteY850" fmla="*/ 6527796 h 6857996"/>
              <a:gd name="connsiteX851" fmla="*/ 6010268 w 12191993"/>
              <a:gd name="connsiteY851" fmla="*/ 6519859 h 6857996"/>
              <a:gd name="connsiteX852" fmla="*/ 6008681 w 12191993"/>
              <a:gd name="connsiteY852" fmla="*/ 6518271 h 6857996"/>
              <a:gd name="connsiteX853" fmla="*/ 6007094 w 12191993"/>
              <a:gd name="connsiteY853" fmla="*/ 6519859 h 6857996"/>
              <a:gd name="connsiteX854" fmla="*/ 5989630 w 12191993"/>
              <a:gd name="connsiteY854" fmla="*/ 6510333 h 6857996"/>
              <a:gd name="connsiteX855" fmla="*/ 5989630 w 12191993"/>
              <a:gd name="connsiteY855" fmla="*/ 6508746 h 6857996"/>
              <a:gd name="connsiteX856" fmla="*/ 4689454 w 12191993"/>
              <a:gd name="connsiteY856" fmla="*/ 6505572 h 6857996"/>
              <a:gd name="connsiteX857" fmla="*/ 4687884 w 12191993"/>
              <a:gd name="connsiteY857" fmla="*/ 6507802 h 6857996"/>
              <a:gd name="connsiteX858" fmla="*/ 4687884 w 12191993"/>
              <a:gd name="connsiteY858" fmla="*/ 6510351 h 6857996"/>
              <a:gd name="connsiteX859" fmla="*/ 4691335 w 12191993"/>
              <a:gd name="connsiteY859" fmla="*/ 6513218 h 6857996"/>
              <a:gd name="connsiteX860" fmla="*/ 4696669 w 12191993"/>
              <a:gd name="connsiteY860" fmla="*/ 6518634 h 6857996"/>
              <a:gd name="connsiteX861" fmla="*/ 4696984 w 12191993"/>
              <a:gd name="connsiteY861" fmla="*/ 6541572 h 6857996"/>
              <a:gd name="connsiteX862" fmla="*/ 4696984 w 12191993"/>
              <a:gd name="connsiteY862" fmla="*/ 6563236 h 6857996"/>
              <a:gd name="connsiteX863" fmla="*/ 4696669 w 12191993"/>
              <a:gd name="connsiteY863" fmla="*/ 6586173 h 6857996"/>
              <a:gd name="connsiteX864" fmla="*/ 4691335 w 12191993"/>
              <a:gd name="connsiteY864" fmla="*/ 6591589 h 6857996"/>
              <a:gd name="connsiteX865" fmla="*/ 4687884 w 12191993"/>
              <a:gd name="connsiteY865" fmla="*/ 6594775 h 6857996"/>
              <a:gd name="connsiteX866" fmla="*/ 4687884 w 12191993"/>
              <a:gd name="connsiteY866" fmla="*/ 6597324 h 6857996"/>
              <a:gd name="connsiteX867" fmla="*/ 4689768 w 12191993"/>
              <a:gd name="connsiteY867" fmla="*/ 6599235 h 6857996"/>
              <a:gd name="connsiteX868" fmla="*/ 4694788 w 12191993"/>
              <a:gd name="connsiteY868" fmla="*/ 6599235 h 6857996"/>
              <a:gd name="connsiteX869" fmla="*/ 4705139 w 12191993"/>
              <a:gd name="connsiteY869" fmla="*/ 6598917 h 6857996"/>
              <a:gd name="connsiteX870" fmla="*/ 4715179 w 12191993"/>
              <a:gd name="connsiteY870" fmla="*/ 6599235 h 6857996"/>
              <a:gd name="connsiteX871" fmla="*/ 4720199 w 12191993"/>
              <a:gd name="connsiteY871" fmla="*/ 6599235 h 6857996"/>
              <a:gd name="connsiteX872" fmla="*/ 4722082 w 12191993"/>
              <a:gd name="connsiteY872" fmla="*/ 6597324 h 6857996"/>
              <a:gd name="connsiteX873" fmla="*/ 4722082 w 12191993"/>
              <a:gd name="connsiteY873" fmla="*/ 6594775 h 6857996"/>
              <a:gd name="connsiteX874" fmla="*/ 4718630 w 12191993"/>
              <a:gd name="connsiteY874" fmla="*/ 6591589 h 6857996"/>
              <a:gd name="connsiteX875" fmla="*/ 4713299 w 12191993"/>
              <a:gd name="connsiteY875" fmla="*/ 6586173 h 6857996"/>
              <a:gd name="connsiteX876" fmla="*/ 4712983 w 12191993"/>
              <a:gd name="connsiteY876" fmla="*/ 6563236 h 6857996"/>
              <a:gd name="connsiteX877" fmla="*/ 4712983 w 12191993"/>
              <a:gd name="connsiteY877" fmla="*/ 6556864 h 6857996"/>
              <a:gd name="connsiteX878" fmla="*/ 4714552 w 12191993"/>
              <a:gd name="connsiteY878" fmla="*/ 6554315 h 6857996"/>
              <a:gd name="connsiteX879" fmla="*/ 4716434 w 12191993"/>
              <a:gd name="connsiteY879" fmla="*/ 6554634 h 6857996"/>
              <a:gd name="connsiteX880" fmla="*/ 4717374 w 12191993"/>
              <a:gd name="connsiteY880" fmla="*/ 6554315 h 6857996"/>
              <a:gd name="connsiteX881" fmla="*/ 4718317 w 12191993"/>
              <a:gd name="connsiteY881" fmla="*/ 6554315 h 6857996"/>
              <a:gd name="connsiteX882" fmla="*/ 4723964 w 12191993"/>
              <a:gd name="connsiteY882" fmla="*/ 6559731 h 6857996"/>
              <a:gd name="connsiteX883" fmla="*/ 4738398 w 12191993"/>
              <a:gd name="connsiteY883" fmla="*/ 6591271 h 6857996"/>
              <a:gd name="connsiteX884" fmla="*/ 4744045 w 12191993"/>
              <a:gd name="connsiteY884" fmla="*/ 6599235 h 6857996"/>
              <a:gd name="connsiteX885" fmla="*/ 4746241 w 12191993"/>
              <a:gd name="connsiteY885" fmla="*/ 6599235 h 6857996"/>
              <a:gd name="connsiteX886" fmla="*/ 4753771 w 12191993"/>
              <a:gd name="connsiteY886" fmla="*/ 6599235 h 6857996"/>
              <a:gd name="connsiteX887" fmla="*/ 4764125 w 12191993"/>
              <a:gd name="connsiteY887" fmla="*/ 6599235 h 6857996"/>
              <a:gd name="connsiteX888" fmla="*/ 4765065 w 12191993"/>
              <a:gd name="connsiteY888" fmla="*/ 6599235 h 6857996"/>
              <a:gd name="connsiteX889" fmla="*/ 4767260 w 12191993"/>
              <a:gd name="connsiteY889" fmla="*/ 6597642 h 6857996"/>
              <a:gd name="connsiteX890" fmla="*/ 4767260 w 12191993"/>
              <a:gd name="connsiteY890" fmla="*/ 6595094 h 6857996"/>
              <a:gd name="connsiteX891" fmla="*/ 4764748 w 12191993"/>
              <a:gd name="connsiteY891" fmla="*/ 6592226 h 6857996"/>
              <a:gd name="connsiteX892" fmla="*/ 4755652 w 12191993"/>
              <a:gd name="connsiteY892" fmla="*/ 6584899 h 6857996"/>
              <a:gd name="connsiteX893" fmla="*/ 4739653 w 12191993"/>
              <a:gd name="connsiteY893" fmla="*/ 6556864 h 6857996"/>
              <a:gd name="connsiteX894" fmla="*/ 4737769 w 12191993"/>
              <a:gd name="connsiteY894" fmla="*/ 6552722 h 6857996"/>
              <a:gd name="connsiteX895" fmla="*/ 4737144 w 12191993"/>
              <a:gd name="connsiteY895" fmla="*/ 6551767 h 6857996"/>
              <a:gd name="connsiteX896" fmla="*/ 4740280 w 12191993"/>
              <a:gd name="connsiteY896" fmla="*/ 6550174 h 6857996"/>
              <a:gd name="connsiteX897" fmla="*/ 4755026 w 12191993"/>
              <a:gd name="connsiteY897" fmla="*/ 6528510 h 6857996"/>
              <a:gd name="connsiteX898" fmla="*/ 4748749 w 12191993"/>
              <a:gd name="connsiteY898" fmla="*/ 6512262 h 6857996"/>
              <a:gd name="connsiteX899" fmla="*/ 4729300 w 12191993"/>
              <a:gd name="connsiteY899" fmla="*/ 6505572 h 6857996"/>
              <a:gd name="connsiteX900" fmla="*/ 4722397 w 12191993"/>
              <a:gd name="connsiteY900" fmla="*/ 6505572 h 6857996"/>
              <a:gd name="connsiteX901" fmla="*/ 4704198 w 12191993"/>
              <a:gd name="connsiteY901" fmla="*/ 6506209 h 6857996"/>
              <a:gd name="connsiteX902" fmla="*/ 4694788 w 12191993"/>
              <a:gd name="connsiteY902" fmla="*/ 6505891 h 6857996"/>
              <a:gd name="connsiteX903" fmla="*/ 4689454 w 12191993"/>
              <a:gd name="connsiteY903" fmla="*/ 6505572 h 6857996"/>
              <a:gd name="connsiteX904" fmla="*/ 6126155 w 12191993"/>
              <a:gd name="connsiteY904" fmla="*/ 6505571 h 6857996"/>
              <a:gd name="connsiteX905" fmla="*/ 6180130 w 12191993"/>
              <a:gd name="connsiteY905" fmla="*/ 6513791 h 6857996"/>
              <a:gd name="connsiteX906" fmla="*/ 6176617 w 12191993"/>
              <a:gd name="connsiteY906" fmla="*/ 6527796 h 6857996"/>
              <a:gd name="connsiteX907" fmla="*/ 6126155 w 12191993"/>
              <a:gd name="connsiteY907" fmla="*/ 6505571 h 6857996"/>
              <a:gd name="connsiteX908" fmla="*/ 6089642 w 12191993"/>
              <a:gd name="connsiteY908" fmla="*/ 6505571 h 6857996"/>
              <a:gd name="connsiteX909" fmla="*/ 6039201 w 12191993"/>
              <a:gd name="connsiteY909" fmla="*/ 6527796 h 6857996"/>
              <a:gd name="connsiteX910" fmla="*/ 6035667 w 12191993"/>
              <a:gd name="connsiteY910" fmla="*/ 6513791 h 6857996"/>
              <a:gd name="connsiteX911" fmla="*/ 6089642 w 12191993"/>
              <a:gd name="connsiteY911" fmla="*/ 6505571 h 6857996"/>
              <a:gd name="connsiteX912" fmla="*/ 5258126 w 12191993"/>
              <a:gd name="connsiteY912" fmla="*/ 6505571 h 6857996"/>
              <a:gd name="connsiteX913" fmla="*/ 5256209 w 12191993"/>
              <a:gd name="connsiteY913" fmla="*/ 6507801 h 6857996"/>
              <a:gd name="connsiteX914" fmla="*/ 5256209 w 12191993"/>
              <a:gd name="connsiteY914" fmla="*/ 6510350 h 6857996"/>
              <a:gd name="connsiteX915" fmla="*/ 5259726 w 12191993"/>
              <a:gd name="connsiteY915" fmla="*/ 6513217 h 6857996"/>
              <a:gd name="connsiteX916" fmla="*/ 5265481 w 12191993"/>
              <a:gd name="connsiteY916" fmla="*/ 6518632 h 6857996"/>
              <a:gd name="connsiteX917" fmla="*/ 5265481 w 12191993"/>
              <a:gd name="connsiteY917" fmla="*/ 6541569 h 6857996"/>
              <a:gd name="connsiteX918" fmla="*/ 5265481 w 12191993"/>
              <a:gd name="connsiteY918" fmla="*/ 6554948 h 6857996"/>
              <a:gd name="connsiteX919" fmla="*/ 5268996 w 12191993"/>
              <a:gd name="connsiteY919" fmla="*/ 6586167 h 6857996"/>
              <a:gd name="connsiteX920" fmla="*/ 5301288 w 12191993"/>
              <a:gd name="connsiteY920" fmla="*/ 6600821 h 6857996"/>
              <a:gd name="connsiteX921" fmla="*/ 5337734 w 12191993"/>
              <a:gd name="connsiteY921" fmla="*/ 6578840 h 6857996"/>
              <a:gd name="connsiteX922" fmla="*/ 5339012 w 12191993"/>
              <a:gd name="connsiteY922" fmla="*/ 6554630 h 6857996"/>
              <a:gd name="connsiteX923" fmla="*/ 5339012 w 12191993"/>
              <a:gd name="connsiteY923" fmla="*/ 6541569 h 6857996"/>
              <a:gd name="connsiteX924" fmla="*/ 5339333 w 12191993"/>
              <a:gd name="connsiteY924" fmla="*/ 6518632 h 6857996"/>
              <a:gd name="connsiteX925" fmla="*/ 5344768 w 12191993"/>
              <a:gd name="connsiteY925" fmla="*/ 6513217 h 6857996"/>
              <a:gd name="connsiteX926" fmla="*/ 5348284 w 12191993"/>
              <a:gd name="connsiteY926" fmla="*/ 6510350 h 6857996"/>
              <a:gd name="connsiteX927" fmla="*/ 5348284 w 12191993"/>
              <a:gd name="connsiteY927" fmla="*/ 6507801 h 6857996"/>
              <a:gd name="connsiteX928" fmla="*/ 5346686 w 12191993"/>
              <a:gd name="connsiteY928" fmla="*/ 6505571 h 6857996"/>
              <a:gd name="connsiteX929" fmla="*/ 5341251 w 12191993"/>
              <a:gd name="connsiteY929" fmla="*/ 6505890 h 6857996"/>
              <a:gd name="connsiteX930" fmla="*/ 5333578 w 12191993"/>
              <a:gd name="connsiteY930" fmla="*/ 6506208 h 6857996"/>
              <a:gd name="connsiteX931" fmla="*/ 5326225 w 12191993"/>
              <a:gd name="connsiteY931" fmla="*/ 6505890 h 6857996"/>
              <a:gd name="connsiteX932" fmla="*/ 5320789 w 12191993"/>
              <a:gd name="connsiteY932" fmla="*/ 6505571 h 6857996"/>
              <a:gd name="connsiteX933" fmla="*/ 5319193 w 12191993"/>
              <a:gd name="connsiteY933" fmla="*/ 6507801 h 6857996"/>
              <a:gd name="connsiteX934" fmla="*/ 5319193 w 12191993"/>
              <a:gd name="connsiteY934" fmla="*/ 6510350 h 6857996"/>
              <a:gd name="connsiteX935" fmla="*/ 5322708 w 12191993"/>
              <a:gd name="connsiteY935" fmla="*/ 6513217 h 6857996"/>
              <a:gd name="connsiteX936" fmla="*/ 5328143 w 12191993"/>
              <a:gd name="connsiteY936" fmla="*/ 6518632 h 6857996"/>
              <a:gd name="connsiteX937" fmla="*/ 5328143 w 12191993"/>
              <a:gd name="connsiteY937" fmla="*/ 6541569 h 6857996"/>
              <a:gd name="connsiteX938" fmla="*/ 5328143 w 12191993"/>
              <a:gd name="connsiteY938" fmla="*/ 6554948 h 6857996"/>
              <a:gd name="connsiteX939" fmla="*/ 5326545 w 12191993"/>
              <a:gd name="connsiteY939" fmla="*/ 6578840 h 6857996"/>
              <a:gd name="connsiteX940" fmla="*/ 5304804 w 12191993"/>
              <a:gd name="connsiteY940" fmla="*/ 6591264 h 6857996"/>
              <a:gd name="connsiteX941" fmla="*/ 5284983 w 12191993"/>
              <a:gd name="connsiteY941" fmla="*/ 6581070 h 6857996"/>
              <a:gd name="connsiteX942" fmla="*/ 5282105 w 12191993"/>
              <a:gd name="connsiteY942" fmla="*/ 6555585 h 6857996"/>
              <a:gd name="connsiteX943" fmla="*/ 5282105 w 12191993"/>
              <a:gd name="connsiteY943" fmla="*/ 6541569 h 6857996"/>
              <a:gd name="connsiteX944" fmla="*/ 5282105 w 12191993"/>
              <a:gd name="connsiteY944" fmla="*/ 6518632 h 6857996"/>
              <a:gd name="connsiteX945" fmla="*/ 5287862 w 12191993"/>
              <a:gd name="connsiteY945" fmla="*/ 6513217 h 6857996"/>
              <a:gd name="connsiteX946" fmla="*/ 5291057 w 12191993"/>
              <a:gd name="connsiteY946" fmla="*/ 6510350 h 6857996"/>
              <a:gd name="connsiteX947" fmla="*/ 5291057 w 12191993"/>
              <a:gd name="connsiteY947" fmla="*/ 6507801 h 6857996"/>
              <a:gd name="connsiteX948" fmla="*/ 5289458 w 12191993"/>
              <a:gd name="connsiteY948" fmla="*/ 6505571 h 6857996"/>
              <a:gd name="connsiteX949" fmla="*/ 5284344 w 12191993"/>
              <a:gd name="connsiteY949" fmla="*/ 6505890 h 6857996"/>
              <a:gd name="connsiteX950" fmla="*/ 5273472 w 12191993"/>
              <a:gd name="connsiteY950" fmla="*/ 6506208 h 6857996"/>
              <a:gd name="connsiteX951" fmla="*/ 5263242 w 12191993"/>
              <a:gd name="connsiteY951" fmla="*/ 6505890 h 6857996"/>
              <a:gd name="connsiteX952" fmla="*/ 5258126 w 12191993"/>
              <a:gd name="connsiteY952" fmla="*/ 6505571 h 6857996"/>
              <a:gd name="connsiteX953" fmla="*/ 5751804 w 12191993"/>
              <a:gd name="connsiteY953" fmla="*/ 6503983 h 6857996"/>
              <a:gd name="connsiteX954" fmla="*/ 5741981 w 12191993"/>
              <a:gd name="connsiteY954" fmla="*/ 6513508 h 6857996"/>
              <a:gd name="connsiteX955" fmla="*/ 5751209 w 12191993"/>
              <a:gd name="connsiteY955" fmla="*/ 6523033 h 6857996"/>
              <a:gd name="connsiteX956" fmla="*/ 5761031 w 12191993"/>
              <a:gd name="connsiteY956" fmla="*/ 6513191 h 6857996"/>
              <a:gd name="connsiteX957" fmla="*/ 5751804 w 12191993"/>
              <a:gd name="connsiteY957" fmla="*/ 6503983 h 6857996"/>
              <a:gd name="connsiteX958" fmla="*/ 5456085 w 12191993"/>
              <a:gd name="connsiteY958" fmla="*/ 6503983 h 6857996"/>
              <a:gd name="connsiteX959" fmla="*/ 5445121 w 12191993"/>
              <a:gd name="connsiteY959" fmla="*/ 6513508 h 6857996"/>
              <a:gd name="connsiteX960" fmla="*/ 5455439 w 12191993"/>
              <a:gd name="connsiteY960" fmla="*/ 6523033 h 6857996"/>
              <a:gd name="connsiteX961" fmla="*/ 5465759 w 12191993"/>
              <a:gd name="connsiteY961" fmla="*/ 6513191 h 6857996"/>
              <a:gd name="connsiteX962" fmla="*/ 5456085 w 12191993"/>
              <a:gd name="connsiteY962" fmla="*/ 6503983 h 6857996"/>
              <a:gd name="connsiteX963" fmla="*/ 6221722 w 12191993"/>
              <a:gd name="connsiteY963" fmla="*/ 6500808 h 6857996"/>
              <a:gd name="connsiteX964" fmla="*/ 6221087 w 12191993"/>
              <a:gd name="connsiteY964" fmla="*/ 6501761 h 6857996"/>
              <a:gd name="connsiteX965" fmla="*/ 6222992 w 12191993"/>
              <a:gd name="connsiteY965" fmla="*/ 6505571 h 6857996"/>
              <a:gd name="connsiteX966" fmla="*/ 6222675 w 12191993"/>
              <a:gd name="connsiteY966" fmla="*/ 6514778 h 6857996"/>
              <a:gd name="connsiteX967" fmla="*/ 6212515 w 12191993"/>
              <a:gd name="connsiteY967" fmla="*/ 6510968 h 6857996"/>
              <a:gd name="connsiteX968" fmla="*/ 6206482 w 12191993"/>
              <a:gd name="connsiteY968" fmla="*/ 6523351 h 6857996"/>
              <a:gd name="connsiteX969" fmla="*/ 6211880 w 12191993"/>
              <a:gd name="connsiteY969" fmla="*/ 6535733 h 6857996"/>
              <a:gd name="connsiteX970" fmla="*/ 6213467 w 12191993"/>
              <a:gd name="connsiteY970" fmla="*/ 6534781 h 6857996"/>
              <a:gd name="connsiteX971" fmla="*/ 6214102 w 12191993"/>
              <a:gd name="connsiteY971" fmla="*/ 6533511 h 6857996"/>
              <a:gd name="connsiteX972" fmla="*/ 6233152 w 12191993"/>
              <a:gd name="connsiteY972" fmla="*/ 6523668 h 6857996"/>
              <a:gd name="connsiteX973" fmla="*/ 6234740 w 12191993"/>
              <a:gd name="connsiteY973" fmla="*/ 6524621 h 6857996"/>
              <a:gd name="connsiteX974" fmla="*/ 6235692 w 12191993"/>
              <a:gd name="connsiteY974" fmla="*/ 6524303 h 6857996"/>
              <a:gd name="connsiteX975" fmla="*/ 6232835 w 12191993"/>
              <a:gd name="connsiteY975" fmla="*/ 6518588 h 6857996"/>
              <a:gd name="connsiteX976" fmla="*/ 6226485 w 12191993"/>
              <a:gd name="connsiteY976" fmla="*/ 6521763 h 6857996"/>
              <a:gd name="connsiteX977" fmla="*/ 6227120 w 12191993"/>
              <a:gd name="connsiteY977" fmla="*/ 6508746 h 6857996"/>
              <a:gd name="connsiteX978" fmla="*/ 6221722 w 12191993"/>
              <a:gd name="connsiteY978" fmla="*/ 6500808 h 6857996"/>
              <a:gd name="connsiteX979" fmla="*/ 5203940 w 12191993"/>
              <a:gd name="connsiteY979" fmla="*/ 6499222 h 6857996"/>
              <a:gd name="connsiteX980" fmla="*/ 5185064 w 12191993"/>
              <a:gd name="connsiteY980" fmla="*/ 6501778 h 6857996"/>
              <a:gd name="connsiteX981" fmla="*/ 5182549 w 12191993"/>
              <a:gd name="connsiteY981" fmla="*/ 6503695 h 6857996"/>
              <a:gd name="connsiteX982" fmla="*/ 5182549 w 12191993"/>
              <a:gd name="connsiteY982" fmla="*/ 6506251 h 6857996"/>
              <a:gd name="connsiteX983" fmla="*/ 5185379 w 12191993"/>
              <a:gd name="connsiteY983" fmla="*/ 6508806 h 6857996"/>
              <a:gd name="connsiteX984" fmla="*/ 5191357 w 12191993"/>
              <a:gd name="connsiteY984" fmla="*/ 6517112 h 6857996"/>
              <a:gd name="connsiteX985" fmla="*/ 5191671 w 12191993"/>
              <a:gd name="connsiteY985" fmla="*/ 6531488 h 6857996"/>
              <a:gd name="connsiteX986" fmla="*/ 5191671 w 12191993"/>
              <a:gd name="connsiteY986" fmla="*/ 6533725 h 6857996"/>
              <a:gd name="connsiteX987" fmla="*/ 5190728 w 12191993"/>
              <a:gd name="connsiteY987" fmla="*/ 6535961 h 6857996"/>
              <a:gd name="connsiteX988" fmla="*/ 5189785 w 12191993"/>
              <a:gd name="connsiteY988" fmla="*/ 6535322 h 6857996"/>
              <a:gd name="connsiteX989" fmla="*/ 5177830 w 12191993"/>
              <a:gd name="connsiteY989" fmla="*/ 6532766 h 6857996"/>
              <a:gd name="connsiteX990" fmla="*/ 5148260 w 12191993"/>
              <a:gd name="connsiteY990" fmla="*/ 6569186 h 6857996"/>
              <a:gd name="connsiteX991" fmla="*/ 5172483 w 12191993"/>
              <a:gd name="connsiteY991" fmla="*/ 6601132 h 6857996"/>
              <a:gd name="connsiteX992" fmla="*/ 5184122 w 12191993"/>
              <a:gd name="connsiteY992" fmla="*/ 6597299 h 6857996"/>
              <a:gd name="connsiteX993" fmla="*/ 5190728 w 12191993"/>
              <a:gd name="connsiteY993" fmla="*/ 6591868 h 6857996"/>
              <a:gd name="connsiteX994" fmla="*/ 5191988 w 12191993"/>
              <a:gd name="connsiteY994" fmla="*/ 6591229 h 6857996"/>
              <a:gd name="connsiteX995" fmla="*/ 5193245 w 12191993"/>
              <a:gd name="connsiteY995" fmla="*/ 6594424 h 6857996"/>
              <a:gd name="connsiteX996" fmla="*/ 5193560 w 12191993"/>
              <a:gd name="connsiteY996" fmla="*/ 6600174 h 6857996"/>
              <a:gd name="connsiteX997" fmla="*/ 5195133 w 12191993"/>
              <a:gd name="connsiteY997" fmla="*/ 6602410 h 6857996"/>
              <a:gd name="connsiteX998" fmla="*/ 5197333 w 12191993"/>
              <a:gd name="connsiteY998" fmla="*/ 6602091 h 6857996"/>
              <a:gd name="connsiteX999" fmla="*/ 5214008 w 12191993"/>
              <a:gd name="connsiteY999" fmla="*/ 6598896 h 6857996"/>
              <a:gd name="connsiteX1000" fmla="*/ 5216522 w 12191993"/>
              <a:gd name="connsiteY1000" fmla="*/ 6596660 h 6857996"/>
              <a:gd name="connsiteX1001" fmla="*/ 5216522 w 12191993"/>
              <a:gd name="connsiteY1001" fmla="*/ 6594424 h 6857996"/>
              <a:gd name="connsiteX1002" fmla="*/ 5214636 w 12191993"/>
              <a:gd name="connsiteY1002" fmla="*/ 6592826 h 6857996"/>
              <a:gd name="connsiteX1003" fmla="*/ 5207399 w 12191993"/>
              <a:gd name="connsiteY1003" fmla="*/ 6589312 h 6857996"/>
              <a:gd name="connsiteX1004" fmla="*/ 5206141 w 12191993"/>
              <a:gd name="connsiteY1004" fmla="*/ 6565671 h 6857996"/>
              <a:gd name="connsiteX1005" fmla="*/ 5206141 w 12191993"/>
              <a:gd name="connsiteY1005" fmla="*/ 6542031 h 6857996"/>
              <a:gd name="connsiteX1006" fmla="*/ 5207085 w 12191993"/>
              <a:gd name="connsiteY1006" fmla="*/ 6501459 h 6857996"/>
              <a:gd name="connsiteX1007" fmla="*/ 5205512 w 12191993"/>
              <a:gd name="connsiteY1007" fmla="*/ 6499222 h 6857996"/>
              <a:gd name="connsiteX1008" fmla="*/ 5203940 w 12191993"/>
              <a:gd name="connsiteY1008" fmla="*/ 6499222 h 6857996"/>
              <a:gd name="connsiteX1009" fmla="*/ 4939540 w 12191993"/>
              <a:gd name="connsiteY1009" fmla="*/ 6499222 h 6857996"/>
              <a:gd name="connsiteX1010" fmla="*/ 4937048 w 12191993"/>
              <a:gd name="connsiteY1010" fmla="*/ 6499540 h 6857996"/>
              <a:gd name="connsiteX1011" fmla="*/ 4918664 w 12191993"/>
              <a:gd name="connsiteY1011" fmla="*/ 6502397 h 6857996"/>
              <a:gd name="connsiteX1012" fmla="*/ 4916484 w 12191993"/>
              <a:gd name="connsiteY1012" fmla="*/ 6504302 h 6857996"/>
              <a:gd name="connsiteX1013" fmla="*/ 4916484 w 12191993"/>
              <a:gd name="connsiteY1013" fmla="*/ 6506525 h 6857996"/>
              <a:gd name="connsiteX1014" fmla="*/ 4920222 w 12191993"/>
              <a:gd name="connsiteY1014" fmla="*/ 6508747 h 6857996"/>
              <a:gd name="connsiteX1015" fmla="*/ 4925520 w 12191993"/>
              <a:gd name="connsiteY1015" fmla="*/ 6513510 h 6857996"/>
              <a:gd name="connsiteX1016" fmla="*/ 4925831 w 12191993"/>
              <a:gd name="connsiteY1016" fmla="*/ 6540497 h 6857996"/>
              <a:gd name="connsiteX1017" fmla="*/ 4925831 w 12191993"/>
              <a:gd name="connsiteY1017" fmla="*/ 6547800 h 6857996"/>
              <a:gd name="connsiteX1018" fmla="*/ 4925520 w 12191993"/>
              <a:gd name="connsiteY1018" fmla="*/ 6589392 h 6857996"/>
              <a:gd name="connsiteX1019" fmla="*/ 4925520 w 12191993"/>
              <a:gd name="connsiteY1019" fmla="*/ 6590980 h 6857996"/>
              <a:gd name="connsiteX1020" fmla="*/ 4927700 w 12191993"/>
              <a:gd name="connsiteY1020" fmla="*/ 6595107 h 6857996"/>
              <a:gd name="connsiteX1021" fmla="*/ 4949199 w 12191993"/>
              <a:gd name="connsiteY1021" fmla="*/ 6600822 h 6857996"/>
              <a:gd name="connsiteX1022" fmla="*/ 4983161 w 12191993"/>
              <a:gd name="connsiteY1022" fmla="*/ 6563675 h 6857996"/>
              <a:gd name="connsiteX1023" fmla="*/ 4959168 w 12191993"/>
              <a:gd name="connsiteY1023" fmla="*/ 6532877 h 6857996"/>
              <a:gd name="connsiteX1024" fmla="*/ 4945770 w 12191993"/>
              <a:gd name="connsiteY1024" fmla="*/ 6538592 h 6857996"/>
              <a:gd name="connsiteX1025" fmla="*/ 4940786 w 12191993"/>
              <a:gd name="connsiteY1025" fmla="*/ 6543355 h 6857996"/>
              <a:gd name="connsiteX1026" fmla="*/ 4940163 w 12191993"/>
              <a:gd name="connsiteY1026" fmla="*/ 6542402 h 6857996"/>
              <a:gd name="connsiteX1027" fmla="*/ 4940163 w 12191993"/>
              <a:gd name="connsiteY1027" fmla="*/ 6541767 h 6857996"/>
              <a:gd name="connsiteX1028" fmla="*/ 4940163 w 12191993"/>
              <a:gd name="connsiteY1028" fmla="*/ 6539227 h 6857996"/>
              <a:gd name="connsiteX1029" fmla="*/ 4940475 w 12191993"/>
              <a:gd name="connsiteY1029" fmla="*/ 6521130 h 6857996"/>
              <a:gd name="connsiteX1030" fmla="*/ 4940786 w 12191993"/>
              <a:gd name="connsiteY1030" fmla="*/ 6503350 h 6857996"/>
              <a:gd name="connsiteX1031" fmla="*/ 4941098 w 12191993"/>
              <a:gd name="connsiteY1031" fmla="*/ 6501445 h 6857996"/>
              <a:gd name="connsiteX1032" fmla="*/ 4939540 w 12191993"/>
              <a:gd name="connsiteY1032" fmla="*/ 6499222 h 6857996"/>
              <a:gd name="connsiteX1033" fmla="*/ 4898522 w 12191993"/>
              <a:gd name="connsiteY1033" fmla="*/ 6499222 h 6857996"/>
              <a:gd name="connsiteX1034" fmla="*/ 4879530 w 12191993"/>
              <a:gd name="connsiteY1034" fmla="*/ 6501778 h 6857996"/>
              <a:gd name="connsiteX1035" fmla="*/ 4876959 w 12191993"/>
              <a:gd name="connsiteY1035" fmla="*/ 6503695 h 6857996"/>
              <a:gd name="connsiteX1036" fmla="*/ 4876959 w 12191993"/>
              <a:gd name="connsiteY1036" fmla="*/ 6506251 h 6857996"/>
              <a:gd name="connsiteX1037" fmla="*/ 4879852 w 12191993"/>
              <a:gd name="connsiteY1037" fmla="*/ 6508806 h 6857996"/>
              <a:gd name="connsiteX1038" fmla="*/ 4885972 w 12191993"/>
              <a:gd name="connsiteY1038" fmla="*/ 6517112 h 6857996"/>
              <a:gd name="connsiteX1039" fmla="*/ 4886292 w 12191993"/>
              <a:gd name="connsiteY1039" fmla="*/ 6531488 h 6857996"/>
              <a:gd name="connsiteX1040" fmla="*/ 4886292 w 12191993"/>
              <a:gd name="connsiteY1040" fmla="*/ 6533725 h 6857996"/>
              <a:gd name="connsiteX1041" fmla="*/ 4885328 w 12191993"/>
              <a:gd name="connsiteY1041" fmla="*/ 6535961 h 6857996"/>
              <a:gd name="connsiteX1042" fmla="*/ 4884360 w 12191993"/>
              <a:gd name="connsiteY1042" fmla="*/ 6535322 h 6857996"/>
              <a:gd name="connsiteX1043" fmla="*/ 4872127 w 12191993"/>
              <a:gd name="connsiteY1043" fmla="*/ 6532766 h 6857996"/>
              <a:gd name="connsiteX1044" fmla="*/ 4841871 w 12191993"/>
              <a:gd name="connsiteY1044" fmla="*/ 6569186 h 6857996"/>
              <a:gd name="connsiteX1045" fmla="*/ 4866980 w 12191993"/>
              <a:gd name="connsiteY1045" fmla="*/ 6601132 h 6857996"/>
              <a:gd name="connsiteX1046" fmla="*/ 4878566 w 12191993"/>
              <a:gd name="connsiteY1046" fmla="*/ 6597299 h 6857996"/>
              <a:gd name="connsiteX1047" fmla="*/ 4885328 w 12191993"/>
              <a:gd name="connsiteY1047" fmla="*/ 6591868 h 6857996"/>
              <a:gd name="connsiteX1048" fmla="*/ 4886614 w 12191993"/>
              <a:gd name="connsiteY1048" fmla="*/ 6591229 h 6857996"/>
              <a:gd name="connsiteX1049" fmla="*/ 4887899 w 12191993"/>
              <a:gd name="connsiteY1049" fmla="*/ 6594424 h 6857996"/>
              <a:gd name="connsiteX1050" fmla="*/ 4888221 w 12191993"/>
              <a:gd name="connsiteY1050" fmla="*/ 6600174 h 6857996"/>
              <a:gd name="connsiteX1051" fmla="*/ 4889831 w 12191993"/>
              <a:gd name="connsiteY1051" fmla="*/ 6602410 h 6857996"/>
              <a:gd name="connsiteX1052" fmla="*/ 4892085 w 12191993"/>
              <a:gd name="connsiteY1052" fmla="*/ 6602091 h 6857996"/>
              <a:gd name="connsiteX1053" fmla="*/ 4909145 w 12191993"/>
              <a:gd name="connsiteY1053" fmla="*/ 6598896 h 6857996"/>
              <a:gd name="connsiteX1054" fmla="*/ 4911721 w 12191993"/>
              <a:gd name="connsiteY1054" fmla="*/ 6596660 h 6857996"/>
              <a:gd name="connsiteX1055" fmla="*/ 4911721 w 12191993"/>
              <a:gd name="connsiteY1055" fmla="*/ 6594424 h 6857996"/>
              <a:gd name="connsiteX1056" fmla="*/ 4910113 w 12191993"/>
              <a:gd name="connsiteY1056" fmla="*/ 6592826 h 6857996"/>
              <a:gd name="connsiteX1057" fmla="*/ 4902066 w 12191993"/>
              <a:gd name="connsiteY1057" fmla="*/ 6589312 h 6857996"/>
              <a:gd name="connsiteX1058" fmla="*/ 4901098 w 12191993"/>
              <a:gd name="connsiteY1058" fmla="*/ 6565671 h 6857996"/>
              <a:gd name="connsiteX1059" fmla="*/ 4901098 w 12191993"/>
              <a:gd name="connsiteY1059" fmla="*/ 6542031 h 6857996"/>
              <a:gd name="connsiteX1060" fmla="*/ 4902066 w 12191993"/>
              <a:gd name="connsiteY1060" fmla="*/ 6501459 h 6857996"/>
              <a:gd name="connsiteX1061" fmla="*/ 4900132 w 12191993"/>
              <a:gd name="connsiteY1061" fmla="*/ 6499222 h 6857996"/>
              <a:gd name="connsiteX1062" fmla="*/ 4898522 w 12191993"/>
              <a:gd name="connsiteY1062" fmla="*/ 6499222 h 6857996"/>
              <a:gd name="connsiteX1063" fmla="*/ 6032809 w 12191993"/>
              <a:gd name="connsiteY1063" fmla="*/ 6467471 h 6857996"/>
              <a:gd name="connsiteX1064" fmla="*/ 6068221 w 12191993"/>
              <a:gd name="connsiteY1064" fmla="*/ 6467471 h 6857996"/>
              <a:gd name="connsiteX1065" fmla="*/ 6078971 w 12191993"/>
              <a:gd name="connsiteY1065" fmla="*/ 6469080 h 6857996"/>
              <a:gd name="connsiteX1066" fmla="*/ 6078971 w 12191993"/>
              <a:gd name="connsiteY1066" fmla="*/ 6471974 h 6857996"/>
              <a:gd name="connsiteX1067" fmla="*/ 6073597 w 12191993"/>
              <a:gd name="connsiteY1067" fmla="*/ 6479694 h 6857996"/>
              <a:gd name="connsiteX1068" fmla="*/ 6073597 w 12191993"/>
              <a:gd name="connsiteY1068" fmla="*/ 6480016 h 6857996"/>
              <a:gd name="connsiteX1069" fmla="*/ 6084979 w 12191993"/>
              <a:gd name="connsiteY1069" fmla="*/ 6488700 h 6857996"/>
              <a:gd name="connsiteX1070" fmla="*/ 6095413 w 12191993"/>
              <a:gd name="connsiteY1070" fmla="*/ 6492560 h 6857996"/>
              <a:gd name="connsiteX1071" fmla="*/ 6097310 w 12191993"/>
              <a:gd name="connsiteY1071" fmla="*/ 6491595 h 6857996"/>
              <a:gd name="connsiteX1072" fmla="*/ 6106163 w 12191993"/>
              <a:gd name="connsiteY1072" fmla="*/ 6479051 h 6857996"/>
              <a:gd name="connsiteX1073" fmla="*/ 6105847 w 12191993"/>
              <a:gd name="connsiteY1073" fmla="*/ 6476799 h 6857996"/>
              <a:gd name="connsiteX1074" fmla="*/ 6104898 w 12191993"/>
              <a:gd name="connsiteY1074" fmla="*/ 6474548 h 6857996"/>
              <a:gd name="connsiteX1075" fmla="*/ 6104898 w 12191993"/>
              <a:gd name="connsiteY1075" fmla="*/ 6474226 h 6857996"/>
              <a:gd name="connsiteX1076" fmla="*/ 6102052 w 12191993"/>
              <a:gd name="connsiteY1076" fmla="*/ 6471331 h 6857996"/>
              <a:gd name="connsiteX1077" fmla="*/ 6107428 w 12191993"/>
              <a:gd name="connsiteY1077" fmla="*/ 6467471 h 6857996"/>
              <a:gd name="connsiteX1078" fmla="*/ 6108060 w 12191993"/>
              <a:gd name="connsiteY1078" fmla="*/ 6467471 h 6857996"/>
              <a:gd name="connsiteX1079" fmla="*/ 6108376 w 12191993"/>
              <a:gd name="connsiteY1079" fmla="*/ 6467471 h 6857996"/>
              <a:gd name="connsiteX1080" fmla="*/ 6112486 w 12191993"/>
              <a:gd name="connsiteY1080" fmla="*/ 6471653 h 6857996"/>
              <a:gd name="connsiteX1081" fmla="*/ 6110589 w 12191993"/>
              <a:gd name="connsiteY1081" fmla="*/ 6479051 h 6857996"/>
              <a:gd name="connsiteX1082" fmla="*/ 6119126 w 12191993"/>
              <a:gd name="connsiteY1082" fmla="*/ 6491595 h 6857996"/>
              <a:gd name="connsiteX1083" fmla="*/ 6121023 w 12191993"/>
              <a:gd name="connsiteY1083" fmla="*/ 6492560 h 6857996"/>
              <a:gd name="connsiteX1084" fmla="*/ 6131774 w 12191993"/>
              <a:gd name="connsiteY1084" fmla="*/ 6488700 h 6857996"/>
              <a:gd name="connsiteX1085" fmla="*/ 6143156 w 12191993"/>
              <a:gd name="connsiteY1085" fmla="*/ 6480016 h 6857996"/>
              <a:gd name="connsiteX1086" fmla="*/ 6143156 w 12191993"/>
              <a:gd name="connsiteY1086" fmla="*/ 6479694 h 6857996"/>
              <a:gd name="connsiteX1087" fmla="*/ 6137781 w 12191993"/>
              <a:gd name="connsiteY1087" fmla="*/ 6471974 h 6857996"/>
              <a:gd name="connsiteX1088" fmla="*/ 6137781 w 12191993"/>
              <a:gd name="connsiteY1088" fmla="*/ 6469080 h 6857996"/>
              <a:gd name="connsiteX1089" fmla="*/ 6148531 w 12191993"/>
              <a:gd name="connsiteY1089" fmla="*/ 6467471 h 6857996"/>
              <a:gd name="connsiteX1090" fmla="*/ 6184576 w 12191993"/>
              <a:gd name="connsiteY1090" fmla="*/ 6467471 h 6857996"/>
              <a:gd name="connsiteX1091" fmla="*/ 6184892 w 12191993"/>
              <a:gd name="connsiteY1091" fmla="*/ 6476478 h 6857996"/>
              <a:gd name="connsiteX1092" fmla="*/ 6182363 w 12191993"/>
              <a:gd name="connsiteY1092" fmla="*/ 6504461 h 6857996"/>
              <a:gd name="connsiteX1093" fmla="*/ 6122920 w 12191993"/>
              <a:gd name="connsiteY1093" fmla="*/ 6495133 h 6857996"/>
              <a:gd name="connsiteX1094" fmla="*/ 6124185 w 12191993"/>
              <a:gd name="connsiteY1094" fmla="*/ 6500923 h 6857996"/>
              <a:gd name="connsiteX1095" fmla="*/ 6109008 w 12191993"/>
              <a:gd name="connsiteY1095" fmla="*/ 6516684 h 6857996"/>
              <a:gd name="connsiteX1096" fmla="*/ 6108376 w 12191993"/>
              <a:gd name="connsiteY1096" fmla="*/ 6516684 h 6857996"/>
              <a:gd name="connsiteX1097" fmla="*/ 6107744 w 12191993"/>
              <a:gd name="connsiteY1097" fmla="*/ 6516684 h 6857996"/>
              <a:gd name="connsiteX1098" fmla="*/ 6092883 w 12191993"/>
              <a:gd name="connsiteY1098" fmla="*/ 6500923 h 6857996"/>
              <a:gd name="connsiteX1099" fmla="*/ 6094148 w 12191993"/>
              <a:gd name="connsiteY1099" fmla="*/ 6495133 h 6857996"/>
              <a:gd name="connsiteX1100" fmla="*/ 6035022 w 12191993"/>
              <a:gd name="connsiteY1100" fmla="*/ 6504461 h 6857996"/>
              <a:gd name="connsiteX1101" fmla="*/ 6032492 w 12191993"/>
              <a:gd name="connsiteY1101" fmla="*/ 6476478 h 6857996"/>
              <a:gd name="connsiteX1102" fmla="*/ 6032809 w 12191993"/>
              <a:gd name="connsiteY1102" fmla="*/ 6467471 h 6857996"/>
              <a:gd name="connsiteX1103" fmla="*/ 6035029 w 12191993"/>
              <a:gd name="connsiteY1103" fmla="*/ 6454771 h 6857996"/>
              <a:gd name="connsiteX1104" fmla="*/ 6108377 w 12191993"/>
              <a:gd name="connsiteY1104" fmla="*/ 6454771 h 6857996"/>
              <a:gd name="connsiteX1105" fmla="*/ 6182357 w 12191993"/>
              <a:gd name="connsiteY1105" fmla="*/ 6454771 h 6857996"/>
              <a:gd name="connsiteX1106" fmla="*/ 6183305 w 12191993"/>
              <a:gd name="connsiteY1106" fmla="*/ 6459317 h 6857996"/>
              <a:gd name="connsiteX1107" fmla="*/ 6148528 w 12191993"/>
              <a:gd name="connsiteY1107" fmla="*/ 6459317 h 6857996"/>
              <a:gd name="connsiteX1108" fmla="*/ 6127346 w 12191993"/>
              <a:gd name="connsiteY1108" fmla="*/ 6471656 h 6857996"/>
              <a:gd name="connsiteX1109" fmla="*/ 6131456 w 12191993"/>
              <a:gd name="connsiteY1109" fmla="*/ 6479450 h 6857996"/>
              <a:gd name="connsiteX1110" fmla="*/ 6121655 w 12191993"/>
              <a:gd name="connsiteY1110" fmla="*/ 6483346 h 6857996"/>
              <a:gd name="connsiteX1111" fmla="*/ 6118810 w 12191993"/>
              <a:gd name="connsiteY1111" fmla="*/ 6478476 h 6857996"/>
              <a:gd name="connsiteX1112" fmla="*/ 6121023 w 12191993"/>
              <a:gd name="connsiteY1112" fmla="*/ 6471332 h 6857996"/>
              <a:gd name="connsiteX1113" fmla="*/ 6108060 w 12191993"/>
              <a:gd name="connsiteY1113" fmla="*/ 6459967 h 6857996"/>
              <a:gd name="connsiteX1114" fmla="*/ 6098892 w 12191993"/>
              <a:gd name="connsiteY1114" fmla="*/ 6463214 h 6857996"/>
              <a:gd name="connsiteX1115" fmla="*/ 6098576 w 12191993"/>
              <a:gd name="connsiteY1115" fmla="*/ 6463863 h 6857996"/>
              <a:gd name="connsiteX1116" fmla="*/ 6092253 w 12191993"/>
              <a:gd name="connsiteY1116" fmla="*/ 6471007 h 6857996"/>
              <a:gd name="connsiteX1117" fmla="*/ 6092253 w 12191993"/>
              <a:gd name="connsiteY1117" fmla="*/ 6474904 h 6857996"/>
              <a:gd name="connsiteX1118" fmla="*/ 6095098 w 12191993"/>
              <a:gd name="connsiteY1118" fmla="*/ 6475553 h 6857996"/>
              <a:gd name="connsiteX1119" fmla="*/ 6096995 w 12191993"/>
              <a:gd name="connsiteY1119" fmla="*/ 6477177 h 6857996"/>
              <a:gd name="connsiteX1120" fmla="*/ 6095098 w 12191993"/>
              <a:gd name="connsiteY1120" fmla="*/ 6483346 h 6857996"/>
              <a:gd name="connsiteX1121" fmla="*/ 6085297 w 12191993"/>
              <a:gd name="connsiteY1121" fmla="*/ 6479450 h 6857996"/>
              <a:gd name="connsiteX1122" fmla="*/ 6089407 w 12191993"/>
              <a:gd name="connsiteY1122" fmla="*/ 6471656 h 6857996"/>
              <a:gd name="connsiteX1123" fmla="*/ 6068225 w 12191993"/>
              <a:gd name="connsiteY1123" fmla="*/ 6459317 h 6857996"/>
              <a:gd name="connsiteX1124" fmla="*/ 6034080 w 12191993"/>
              <a:gd name="connsiteY1124" fmla="*/ 6459317 h 6857996"/>
              <a:gd name="connsiteX1125" fmla="*/ 6035029 w 12191993"/>
              <a:gd name="connsiteY1125" fmla="*/ 6454771 h 6857996"/>
              <a:gd name="connsiteX1126" fmla="*/ 6146512 w 12191993"/>
              <a:gd name="connsiteY1126" fmla="*/ 6416671 h 6857996"/>
              <a:gd name="connsiteX1127" fmla="*/ 6156317 w 12191993"/>
              <a:gd name="connsiteY1127" fmla="*/ 6423414 h 6857996"/>
              <a:gd name="connsiteX1128" fmla="*/ 6156317 w 12191993"/>
              <a:gd name="connsiteY1128" fmla="*/ 6445246 h 6857996"/>
              <a:gd name="connsiteX1129" fmla="*/ 6134092 w 12191993"/>
              <a:gd name="connsiteY1129" fmla="*/ 6445246 h 6857996"/>
              <a:gd name="connsiteX1130" fmla="*/ 6134092 w 12191993"/>
              <a:gd name="connsiteY1130" fmla="*/ 6422450 h 6857996"/>
              <a:gd name="connsiteX1131" fmla="*/ 6135400 w 12191993"/>
              <a:gd name="connsiteY1131" fmla="*/ 6418598 h 6857996"/>
              <a:gd name="connsiteX1132" fmla="*/ 6146512 w 12191993"/>
              <a:gd name="connsiteY1132" fmla="*/ 6416671 h 6857996"/>
              <a:gd name="connsiteX1133" fmla="*/ 6070000 w 12191993"/>
              <a:gd name="connsiteY1133" fmla="*/ 6416671 h 6857996"/>
              <a:gd name="connsiteX1134" fmla="*/ 6080473 w 12191993"/>
              <a:gd name="connsiteY1134" fmla="*/ 6418598 h 6857996"/>
              <a:gd name="connsiteX1135" fmla="*/ 6081705 w 12191993"/>
              <a:gd name="connsiteY1135" fmla="*/ 6422450 h 6857996"/>
              <a:gd name="connsiteX1136" fmla="*/ 6081705 w 12191993"/>
              <a:gd name="connsiteY1136" fmla="*/ 6445246 h 6857996"/>
              <a:gd name="connsiteX1137" fmla="*/ 6061067 w 12191993"/>
              <a:gd name="connsiteY1137" fmla="*/ 6445246 h 6857996"/>
              <a:gd name="connsiteX1138" fmla="*/ 6061067 w 12191993"/>
              <a:gd name="connsiteY1138" fmla="*/ 6423414 h 6857996"/>
              <a:gd name="connsiteX1139" fmla="*/ 6070000 w 12191993"/>
              <a:gd name="connsiteY1139" fmla="*/ 6416671 h 6857996"/>
              <a:gd name="connsiteX1140" fmla="*/ 6108533 w 12191993"/>
              <a:gd name="connsiteY1140" fmla="*/ 6408733 h 6857996"/>
              <a:gd name="connsiteX1141" fmla="*/ 6126155 w 12191993"/>
              <a:gd name="connsiteY1141" fmla="*/ 6422703 h 6857996"/>
              <a:gd name="connsiteX1142" fmla="*/ 6126155 w 12191993"/>
              <a:gd name="connsiteY1142" fmla="*/ 6445246 h 6857996"/>
              <a:gd name="connsiteX1143" fmla="*/ 6108533 w 12191993"/>
              <a:gd name="connsiteY1143" fmla="*/ 6445246 h 6857996"/>
              <a:gd name="connsiteX1144" fmla="*/ 6091230 w 12191993"/>
              <a:gd name="connsiteY1144" fmla="*/ 6445246 h 6857996"/>
              <a:gd name="connsiteX1145" fmla="*/ 6091230 w 12191993"/>
              <a:gd name="connsiteY1145" fmla="*/ 6422703 h 6857996"/>
              <a:gd name="connsiteX1146" fmla="*/ 6108533 w 12191993"/>
              <a:gd name="connsiteY1146" fmla="*/ 6408733 h 6857996"/>
              <a:gd name="connsiteX1147" fmla="*/ 6118217 w 12191993"/>
              <a:gd name="connsiteY1147" fmla="*/ 6397621 h 6857996"/>
              <a:gd name="connsiteX1148" fmla="*/ 6140442 w 12191993"/>
              <a:gd name="connsiteY1148" fmla="*/ 6407781 h 6857996"/>
              <a:gd name="connsiteX1149" fmla="*/ 6131364 w 12191993"/>
              <a:gd name="connsiteY1149" fmla="*/ 6410321 h 6857996"/>
              <a:gd name="connsiteX1150" fmla="*/ 6118217 w 12191993"/>
              <a:gd name="connsiteY1150" fmla="*/ 6400479 h 6857996"/>
              <a:gd name="connsiteX1151" fmla="*/ 6118217 w 12191993"/>
              <a:gd name="connsiteY1151" fmla="*/ 6397621 h 6857996"/>
              <a:gd name="connsiteX1152" fmla="*/ 6097580 w 12191993"/>
              <a:gd name="connsiteY1152" fmla="*/ 6397621 h 6857996"/>
              <a:gd name="connsiteX1153" fmla="*/ 6097580 w 12191993"/>
              <a:gd name="connsiteY1153" fmla="*/ 6400479 h 6857996"/>
              <a:gd name="connsiteX1154" fmla="*/ 6084563 w 12191993"/>
              <a:gd name="connsiteY1154" fmla="*/ 6410321 h 6857996"/>
              <a:gd name="connsiteX1155" fmla="*/ 6075355 w 12191993"/>
              <a:gd name="connsiteY1155" fmla="*/ 6407781 h 6857996"/>
              <a:gd name="connsiteX1156" fmla="*/ 6097580 w 12191993"/>
              <a:gd name="connsiteY1156" fmla="*/ 6397621 h 6857996"/>
              <a:gd name="connsiteX1157" fmla="*/ 6104824 w 12191993"/>
              <a:gd name="connsiteY1157" fmla="*/ 6365871 h 6857996"/>
              <a:gd name="connsiteX1158" fmla="*/ 6107737 w 12191993"/>
              <a:gd name="connsiteY1158" fmla="*/ 6365871 h 6857996"/>
              <a:gd name="connsiteX1159" fmla="*/ 6110650 w 12191993"/>
              <a:gd name="connsiteY1159" fmla="*/ 6365871 h 6857996"/>
              <a:gd name="connsiteX1160" fmla="*/ 6110650 w 12191993"/>
              <a:gd name="connsiteY1160" fmla="*/ 6379335 h 6857996"/>
              <a:gd name="connsiteX1161" fmla="*/ 6124568 w 12191993"/>
              <a:gd name="connsiteY1161" fmla="*/ 6379335 h 6857996"/>
              <a:gd name="connsiteX1162" fmla="*/ 6124568 w 12191993"/>
              <a:gd name="connsiteY1162" fmla="*/ 6385425 h 6857996"/>
              <a:gd name="connsiteX1163" fmla="*/ 6110650 w 12191993"/>
              <a:gd name="connsiteY1163" fmla="*/ 6385425 h 6857996"/>
              <a:gd name="connsiteX1164" fmla="*/ 6110650 w 12191993"/>
              <a:gd name="connsiteY1164" fmla="*/ 6399209 h 6857996"/>
              <a:gd name="connsiteX1165" fmla="*/ 6107737 w 12191993"/>
              <a:gd name="connsiteY1165" fmla="*/ 6399209 h 6857996"/>
              <a:gd name="connsiteX1166" fmla="*/ 6104824 w 12191993"/>
              <a:gd name="connsiteY1166" fmla="*/ 6399209 h 6857996"/>
              <a:gd name="connsiteX1167" fmla="*/ 6104824 w 12191993"/>
              <a:gd name="connsiteY1167" fmla="*/ 6385425 h 6857996"/>
              <a:gd name="connsiteX1168" fmla="*/ 6091230 w 12191993"/>
              <a:gd name="connsiteY1168" fmla="*/ 6385425 h 6857996"/>
              <a:gd name="connsiteX1169" fmla="*/ 6091230 w 12191993"/>
              <a:gd name="connsiteY1169" fmla="*/ 6379335 h 6857996"/>
              <a:gd name="connsiteX1170" fmla="*/ 6104824 w 12191993"/>
              <a:gd name="connsiteY1170" fmla="*/ 6379335 h 6857996"/>
              <a:gd name="connsiteX1171" fmla="*/ 6104824 w 12191993"/>
              <a:gd name="connsiteY1171" fmla="*/ 6365871 h 6857996"/>
              <a:gd name="connsiteX1172" fmla="*/ 6098253 w 12191993"/>
              <a:gd name="connsiteY1172" fmla="*/ 6359521 h 6857996"/>
              <a:gd name="connsiteX1173" fmla="*/ 6098253 w 12191993"/>
              <a:gd name="connsiteY1173" fmla="*/ 6372830 h 6857996"/>
              <a:gd name="connsiteX1174" fmla="*/ 6085284 w 12191993"/>
              <a:gd name="connsiteY1174" fmla="*/ 6372830 h 6857996"/>
              <a:gd name="connsiteX1175" fmla="*/ 6085284 w 12191993"/>
              <a:gd name="connsiteY1175" fmla="*/ 6392793 h 6857996"/>
              <a:gd name="connsiteX1176" fmla="*/ 6062508 w 12191993"/>
              <a:gd name="connsiteY1176" fmla="*/ 6409270 h 6857996"/>
              <a:gd name="connsiteX1177" fmla="*/ 6051753 w 12191993"/>
              <a:gd name="connsiteY1177" fmla="*/ 6424163 h 6857996"/>
              <a:gd name="connsiteX1178" fmla="*/ 6051753 w 12191993"/>
              <a:gd name="connsiteY1178" fmla="*/ 6445710 h 6857996"/>
              <a:gd name="connsiteX1179" fmla="*/ 6028345 w 12191993"/>
              <a:gd name="connsiteY1179" fmla="*/ 6445710 h 6857996"/>
              <a:gd name="connsiteX1180" fmla="*/ 6027080 w 12191993"/>
              <a:gd name="connsiteY1180" fmla="*/ 6449195 h 6857996"/>
              <a:gd name="connsiteX1181" fmla="*/ 6022967 w 12191993"/>
              <a:gd name="connsiteY1181" fmla="*/ 6477397 h 6857996"/>
              <a:gd name="connsiteX1182" fmla="*/ 6046376 w 12191993"/>
              <a:gd name="connsiteY1182" fmla="*/ 6575943 h 6857996"/>
              <a:gd name="connsiteX1183" fmla="*/ 6099202 w 12191993"/>
              <a:gd name="connsiteY1183" fmla="*/ 6673222 h 6857996"/>
              <a:gd name="connsiteX1184" fmla="*/ 6108060 w 12191993"/>
              <a:gd name="connsiteY1184" fmla="*/ 6678609 h 6857996"/>
              <a:gd name="connsiteX1185" fmla="*/ 6108376 w 12191993"/>
              <a:gd name="connsiteY1185" fmla="*/ 6678609 h 6857996"/>
              <a:gd name="connsiteX1186" fmla="*/ 6108692 w 12191993"/>
              <a:gd name="connsiteY1186" fmla="*/ 6678609 h 6857996"/>
              <a:gd name="connsiteX1187" fmla="*/ 6117866 w 12191993"/>
              <a:gd name="connsiteY1187" fmla="*/ 6673222 h 6857996"/>
              <a:gd name="connsiteX1188" fmla="*/ 6171009 w 12191993"/>
              <a:gd name="connsiteY1188" fmla="*/ 6575943 h 6857996"/>
              <a:gd name="connsiteX1189" fmla="*/ 6194417 w 12191993"/>
              <a:gd name="connsiteY1189" fmla="*/ 6477397 h 6857996"/>
              <a:gd name="connsiteX1190" fmla="*/ 6190305 w 12191993"/>
              <a:gd name="connsiteY1190" fmla="*/ 6449195 h 6857996"/>
              <a:gd name="connsiteX1191" fmla="*/ 6189040 w 12191993"/>
              <a:gd name="connsiteY1191" fmla="*/ 6445710 h 6857996"/>
              <a:gd name="connsiteX1192" fmla="*/ 6165631 w 12191993"/>
              <a:gd name="connsiteY1192" fmla="*/ 6445710 h 6857996"/>
              <a:gd name="connsiteX1193" fmla="*/ 6165631 w 12191993"/>
              <a:gd name="connsiteY1193" fmla="*/ 6424163 h 6857996"/>
              <a:gd name="connsiteX1194" fmla="*/ 6154560 w 12191993"/>
              <a:gd name="connsiteY1194" fmla="*/ 6409270 h 6857996"/>
              <a:gd name="connsiteX1195" fmla="*/ 6132101 w 12191993"/>
              <a:gd name="connsiteY1195" fmla="*/ 6392793 h 6857996"/>
              <a:gd name="connsiteX1196" fmla="*/ 6132101 w 12191993"/>
              <a:gd name="connsiteY1196" fmla="*/ 6372830 h 6857996"/>
              <a:gd name="connsiteX1197" fmla="*/ 6118498 w 12191993"/>
              <a:gd name="connsiteY1197" fmla="*/ 6372830 h 6857996"/>
              <a:gd name="connsiteX1198" fmla="*/ 6118498 w 12191993"/>
              <a:gd name="connsiteY1198" fmla="*/ 6359521 h 6857996"/>
              <a:gd name="connsiteX1199" fmla="*/ 6108376 w 12191993"/>
              <a:gd name="connsiteY1199" fmla="*/ 6359521 h 6857996"/>
              <a:gd name="connsiteX1200" fmla="*/ 6098253 w 12191993"/>
              <a:gd name="connsiteY1200" fmla="*/ 6359521 h 6857996"/>
              <a:gd name="connsiteX1201" fmla="*/ 0 w 12191993"/>
              <a:gd name="connsiteY1201" fmla="*/ 0 h 6857996"/>
              <a:gd name="connsiteX1202" fmla="*/ 12191993 w 12191993"/>
              <a:gd name="connsiteY1202" fmla="*/ 0 h 6857996"/>
              <a:gd name="connsiteX1203" fmla="*/ 12191993 w 12191993"/>
              <a:gd name="connsiteY1203" fmla="*/ 6857996 h 6857996"/>
              <a:gd name="connsiteX1204" fmla="*/ 0 w 12191993"/>
              <a:gd name="connsiteY1204" fmla="*/ 6857996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</a:cxnLst>
            <a:rect l="l" t="t" r="r" b="b"/>
            <a:pathLst>
              <a:path w="12191993" h="6857996">
                <a:moveTo>
                  <a:pt x="6150497" y="6688738"/>
                </a:moveTo>
                <a:cubicBezTo>
                  <a:pt x="6148985" y="6689343"/>
                  <a:pt x="6148380" y="6691157"/>
                  <a:pt x="6148985" y="6692367"/>
                </a:cubicBezTo>
                <a:cubicBezTo>
                  <a:pt x="6149590" y="6693878"/>
                  <a:pt x="6151404" y="6694483"/>
                  <a:pt x="6152916" y="6693878"/>
                </a:cubicBezTo>
                <a:cubicBezTo>
                  <a:pt x="6154125" y="6693274"/>
                  <a:pt x="6154730" y="6691459"/>
                  <a:pt x="6154125" y="6690250"/>
                </a:cubicBezTo>
                <a:cubicBezTo>
                  <a:pt x="6153521" y="6688738"/>
                  <a:pt x="6152009" y="6688133"/>
                  <a:pt x="6150497" y="6688738"/>
                </a:cubicBezTo>
                <a:close/>
                <a:moveTo>
                  <a:pt x="6092818" y="6684958"/>
                </a:moveTo>
                <a:lnTo>
                  <a:pt x="6092818" y="6686546"/>
                </a:lnTo>
                <a:lnTo>
                  <a:pt x="6094405" y="6688133"/>
                </a:lnTo>
                <a:lnTo>
                  <a:pt x="6092818" y="6708771"/>
                </a:lnTo>
                <a:lnTo>
                  <a:pt x="6091231" y="6710359"/>
                </a:lnTo>
                <a:lnTo>
                  <a:pt x="6097580" y="6711946"/>
                </a:lnTo>
                <a:lnTo>
                  <a:pt x="6097580" y="6708771"/>
                </a:lnTo>
                <a:lnTo>
                  <a:pt x="6095993" y="6708771"/>
                </a:lnTo>
                <a:lnTo>
                  <a:pt x="6097580" y="6692896"/>
                </a:lnTo>
                <a:lnTo>
                  <a:pt x="6111868" y="6711946"/>
                </a:lnTo>
                <a:lnTo>
                  <a:pt x="6115043" y="6711946"/>
                </a:lnTo>
                <a:lnTo>
                  <a:pt x="6113456" y="6688133"/>
                </a:lnTo>
                <a:lnTo>
                  <a:pt x="6113456" y="6686546"/>
                </a:lnTo>
                <a:lnTo>
                  <a:pt x="6108693" y="6686546"/>
                </a:lnTo>
                <a:lnTo>
                  <a:pt x="6108693" y="6688133"/>
                </a:lnTo>
                <a:lnTo>
                  <a:pt x="6110281" y="6688133"/>
                </a:lnTo>
                <a:lnTo>
                  <a:pt x="6111868" y="6704009"/>
                </a:lnTo>
                <a:lnTo>
                  <a:pt x="6097580" y="6686546"/>
                </a:lnTo>
                <a:close/>
                <a:moveTo>
                  <a:pt x="6080118" y="6683371"/>
                </a:moveTo>
                <a:lnTo>
                  <a:pt x="6080118" y="6684959"/>
                </a:lnTo>
                <a:lnTo>
                  <a:pt x="6081705" y="6686546"/>
                </a:lnTo>
                <a:lnTo>
                  <a:pt x="6076943" y="6705597"/>
                </a:lnTo>
                <a:lnTo>
                  <a:pt x="6075355" y="6707184"/>
                </a:lnTo>
                <a:lnTo>
                  <a:pt x="6083293" y="6710359"/>
                </a:lnTo>
                <a:lnTo>
                  <a:pt x="6083293" y="6708772"/>
                </a:lnTo>
                <a:lnTo>
                  <a:pt x="6081705" y="6707184"/>
                </a:lnTo>
                <a:lnTo>
                  <a:pt x="6086468" y="6686546"/>
                </a:lnTo>
                <a:lnTo>
                  <a:pt x="6088055" y="6686546"/>
                </a:lnTo>
                <a:lnTo>
                  <a:pt x="6088055" y="6684959"/>
                </a:lnTo>
                <a:close/>
                <a:moveTo>
                  <a:pt x="6137500" y="6681783"/>
                </a:moveTo>
                <a:cubicBezTo>
                  <a:pt x="6135252" y="6682101"/>
                  <a:pt x="6133647" y="6682101"/>
                  <a:pt x="6131078" y="6682736"/>
                </a:cubicBezTo>
                <a:cubicBezTo>
                  <a:pt x="6123373" y="6684958"/>
                  <a:pt x="6116630" y="6689086"/>
                  <a:pt x="6120162" y="6699246"/>
                </a:cubicBezTo>
                <a:cubicBezTo>
                  <a:pt x="6122409" y="6708453"/>
                  <a:pt x="6129152" y="6710358"/>
                  <a:pt x="6136536" y="6708771"/>
                </a:cubicBezTo>
                <a:cubicBezTo>
                  <a:pt x="6140389" y="6707818"/>
                  <a:pt x="6142637" y="6706231"/>
                  <a:pt x="6145205" y="6703373"/>
                </a:cubicBezTo>
                <a:cubicBezTo>
                  <a:pt x="6145205" y="6703373"/>
                  <a:pt x="6145205" y="6703373"/>
                  <a:pt x="6143279" y="6697658"/>
                </a:cubicBezTo>
                <a:cubicBezTo>
                  <a:pt x="6143279" y="6697658"/>
                  <a:pt x="6143279" y="6697658"/>
                  <a:pt x="6142316" y="6697658"/>
                </a:cubicBezTo>
                <a:cubicBezTo>
                  <a:pt x="6142637" y="6701468"/>
                  <a:pt x="6139105" y="6704961"/>
                  <a:pt x="6136215" y="6705596"/>
                </a:cubicBezTo>
                <a:cubicBezTo>
                  <a:pt x="6131399" y="6706548"/>
                  <a:pt x="6126583" y="6703056"/>
                  <a:pt x="6126262" y="6698293"/>
                </a:cubicBezTo>
                <a:cubicBezTo>
                  <a:pt x="6126262" y="6698293"/>
                  <a:pt x="6126262" y="6698293"/>
                  <a:pt x="6138784" y="6695436"/>
                </a:cubicBezTo>
                <a:cubicBezTo>
                  <a:pt x="6138784" y="6695436"/>
                  <a:pt x="6138784" y="6695436"/>
                  <a:pt x="6139747" y="6696388"/>
                </a:cubicBezTo>
                <a:cubicBezTo>
                  <a:pt x="6139747" y="6696388"/>
                  <a:pt x="6139747" y="6696388"/>
                  <a:pt x="6141031" y="6696071"/>
                </a:cubicBezTo>
                <a:cubicBezTo>
                  <a:pt x="6141031" y="6696071"/>
                  <a:pt x="6141031" y="6696071"/>
                  <a:pt x="6139747" y="6690356"/>
                </a:cubicBezTo>
                <a:cubicBezTo>
                  <a:pt x="6139747" y="6690356"/>
                  <a:pt x="6139747" y="6690356"/>
                  <a:pt x="6138463" y="6690673"/>
                </a:cubicBezTo>
                <a:cubicBezTo>
                  <a:pt x="6138463" y="6690673"/>
                  <a:pt x="6138463" y="6690673"/>
                  <a:pt x="6137500" y="6692896"/>
                </a:cubicBezTo>
                <a:cubicBezTo>
                  <a:pt x="6137500" y="6692896"/>
                  <a:pt x="6137500" y="6692896"/>
                  <a:pt x="6124978" y="6695436"/>
                </a:cubicBezTo>
                <a:cubicBezTo>
                  <a:pt x="6123694" y="6691626"/>
                  <a:pt x="6126262" y="6686863"/>
                  <a:pt x="6130436" y="6685593"/>
                </a:cubicBezTo>
                <a:cubicBezTo>
                  <a:pt x="6133326" y="6684958"/>
                  <a:pt x="6136215" y="6685593"/>
                  <a:pt x="6137821" y="6687816"/>
                </a:cubicBezTo>
                <a:cubicBezTo>
                  <a:pt x="6137821" y="6687816"/>
                  <a:pt x="6137821" y="6687816"/>
                  <a:pt x="6139105" y="6687181"/>
                </a:cubicBezTo>
                <a:cubicBezTo>
                  <a:pt x="6139105" y="6687181"/>
                  <a:pt x="6139105" y="6687181"/>
                  <a:pt x="6137500" y="6681783"/>
                </a:cubicBezTo>
                <a:close/>
                <a:moveTo>
                  <a:pt x="6053130" y="6672258"/>
                </a:moveTo>
                <a:lnTo>
                  <a:pt x="6051542" y="6673846"/>
                </a:lnTo>
                <a:lnTo>
                  <a:pt x="6053130" y="6675433"/>
                </a:lnTo>
                <a:lnTo>
                  <a:pt x="6038842" y="6691308"/>
                </a:lnTo>
                <a:lnTo>
                  <a:pt x="6037255" y="6689721"/>
                </a:lnTo>
                <a:lnTo>
                  <a:pt x="6035668" y="6691308"/>
                </a:lnTo>
                <a:lnTo>
                  <a:pt x="6042018" y="6694483"/>
                </a:lnTo>
                <a:lnTo>
                  <a:pt x="6042018" y="6692896"/>
                </a:lnTo>
                <a:lnTo>
                  <a:pt x="6051542" y="6680196"/>
                </a:lnTo>
                <a:lnTo>
                  <a:pt x="6049955" y="6699246"/>
                </a:lnTo>
                <a:lnTo>
                  <a:pt x="6053130" y="6700833"/>
                </a:lnTo>
                <a:lnTo>
                  <a:pt x="6065830" y="6684958"/>
                </a:lnTo>
                <a:lnTo>
                  <a:pt x="6064243" y="6700833"/>
                </a:lnTo>
                <a:lnTo>
                  <a:pt x="6062656" y="6702421"/>
                </a:lnTo>
                <a:lnTo>
                  <a:pt x="6061068" y="6704008"/>
                </a:lnTo>
                <a:lnTo>
                  <a:pt x="6069005" y="6707183"/>
                </a:lnTo>
                <a:lnTo>
                  <a:pt x="6069005" y="6705596"/>
                </a:lnTo>
                <a:lnTo>
                  <a:pt x="6067418" y="6704008"/>
                </a:lnTo>
                <a:lnTo>
                  <a:pt x="6070593" y="6681783"/>
                </a:lnTo>
                <a:lnTo>
                  <a:pt x="6072180" y="6681783"/>
                </a:lnTo>
                <a:lnTo>
                  <a:pt x="6072180" y="6680196"/>
                </a:lnTo>
                <a:lnTo>
                  <a:pt x="6065830" y="6677021"/>
                </a:lnTo>
                <a:lnTo>
                  <a:pt x="6064243" y="6678608"/>
                </a:lnTo>
                <a:lnTo>
                  <a:pt x="6065830" y="6678608"/>
                </a:lnTo>
                <a:lnTo>
                  <a:pt x="6056306" y="6689721"/>
                </a:lnTo>
                <a:lnTo>
                  <a:pt x="6057893" y="6673846"/>
                </a:lnTo>
                <a:close/>
                <a:moveTo>
                  <a:pt x="6175023" y="6664321"/>
                </a:moveTo>
                <a:cubicBezTo>
                  <a:pt x="6154730" y="6675963"/>
                  <a:pt x="6154730" y="6675963"/>
                  <a:pt x="6154730" y="6675963"/>
                </a:cubicBezTo>
                <a:cubicBezTo>
                  <a:pt x="6155052" y="6677221"/>
                  <a:pt x="6155052" y="6677221"/>
                  <a:pt x="6155052" y="6677221"/>
                </a:cubicBezTo>
                <a:cubicBezTo>
                  <a:pt x="6156985" y="6677221"/>
                  <a:pt x="6156985" y="6677221"/>
                  <a:pt x="6156985" y="6677221"/>
                </a:cubicBezTo>
                <a:cubicBezTo>
                  <a:pt x="6166970" y="6696414"/>
                  <a:pt x="6166970" y="6696414"/>
                  <a:pt x="6166970" y="6696414"/>
                </a:cubicBezTo>
                <a:cubicBezTo>
                  <a:pt x="6166326" y="6697988"/>
                  <a:pt x="6166326" y="6697988"/>
                  <a:pt x="6166326" y="6697988"/>
                </a:cubicBezTo>
                <a:lnTo>
                  <a:pt x="6167292" y="6699246"/>
                </a:lnTo>
                <a:cubicBezTo>
                  <a:pt x="6174378" y="6695471"/>
                  <a:pt x="6174378" y="6695471"/>
                  <a:pt x="6174378" y="6695471"/>
                </a:cubicBezTo>
                <a:cubicBezTo>
                  <a:pt x="6173734" y="6694841"/>
                  <a:pt x="6173734" y="6694841"/>
                  <a:pt x="6173734" y="6694841"/>
                </a:cubicBezTo>
                <a:cubicBezTo>
                  <a:pt x="6171802" y="6694527"/>
                  <a:pt x="6171802" y="6694527"/>
                  <a:pt x="6171802" y="6694527"/>
                </a:cubicBezTo>
                <a:cubicBezTo>
                  <a:pt x="6166970" y="6684458"/>
                  <a:pt x="6166970" y="6684458"/>
                  <a:pt x="6166970" y="6684458"/>
                </a:cubicBezTo>
                <a:cubicBezTo>
                  <a:pt x="6166970" y="6684458"/>
                  <a:pt x="6170835" y="6681626"/>
                  <a:pt x="6173734" y="6680997"/>
                </a:cubicBezTo>
                <a:cubicBezTo>
                  <a:pt x="6175023" y="6680997"/>
                  <a:pt x="6176955" y="6680997"/>
                  <a:pt x="6176955" y="6680997"/>
                </a:cubicBezTo>
                <a:cubicBezTo>
                  <a:pt x="6174378" y="6675963"/>
                  <a:pt x="6174378" y="6675963"/>
                  <a:pt x="6174378" y="6675963"/>
                </a:cubicBezTo>
                <a:cubicBezTo>
                  <a:pt x="6174378" y="6675963"/>
                  <a:pt x="6173412" y="6677536"/>
                  <a:pt x="6172446" y="6678165"/>
                </a:cubicBezTo>
                <a:cubicBezTo>
                  <a:pt x="6170513" y="6680053"/>
                  <a:pt x="6165360" y="6681626"/>
                  <a:pt x="6165360" y="6681626"/>
                </a:cubicBezTo>
                <a:cubicBezTo>
                  <a:pt x="6161816" y="6674704"/>
                  <a:pt x="6161816" y="6674704"/>
                  <a:pt x="6161816" y="6674704"/>
                </a:cubicBezTo>
                <a:cubicBezTo>
                  <a:pt x="6161816" y="6674704"/>
                  <a:pt x="6166648" y="6671243"/>
                  <a:pt x="6169869" y="6670299"/>
                </a:cubicBezTo>
                <a:cubicBezTo>
                  <a:pt x="6170835" y="6669985"/>
                  <a:pt x="6173090" y="6669670"/>
                  <a:pt x="6173090" y="6669670"/>
                </a:cubicBezTo>
                <a:cubicBezTo>
                  <a:pt x="6173090" y="6669670"/>
                  <a:pt x="6173090" y="6668097"/>
                  <a:pt x="6173412" y="6667468"/>
                </a:cubicBezTo>
                <a:cubicBezTo>
                  <a:pt x="6173734" y="6666209"/>
                  <a:pt x="6175023" y="6664321"/>
                  <a:pt x="6175023" y="6664321"/>
                </a:cubicBezTo>
                <a:close/>
                <a:moveTo>
                  <a:pt x="6030390" y="6663090"/>
                </a:moveTo>
                <a:cubicBezTo>
                  <a:pt x="6032518" y="6661940"/>
                  <a:pt x="6034976" y="6661463"/>
                  <a:pt x="6037104" y="6663368"/>
                </a:cubicBezTo>
                <a:cubicBezTo>
                  <a:pt x="6037761" y="6664003"/>
                  <a:pt x="6037761" y="6664003"/>
                  <a:pt x="6037761" y="6664003"/>
                </a:cubicBezTo>
                <a:cubicBezTo>
                  <a:pt x="6042019" y="6668131"/>
                  <a:pt x="6036449" y="6675116"/>
                  <a:pt x="6035139" y="6676386"/>
                </a:cubicBezTo>
                <a:cubicBezTo>
                  <a:pt x="6034157" y="6677021"/>
                  <a:pt x="6030880" y="6680196"/>
                  <a:pt x="6027605" y="6680196"/>
                </a:cubicBezTo>
                <a:cubicBezTo>
                  <a:pt x="6025966" y="6680196"/>
                  <a:pt x="6024656" y="6679879"/>
                  <a:pt x="6023674" y="6678609"/>
                </a:cubicBezTo>
                <a:cubicBezTo>
                  <a:pt x="6023347" y="6678291"/>
                  <a:pt x="6023347" y="6678291"/>
                  <a:pt x="6023347" y="6678291"/>
                </a:cubicBezTo>
                <a:cubicBezTo>
                  <a:pt x="6022035" y="6677339"/>
                  <a:pt x="6021709" y="6676386"/>
                  <a:pt x="6021381" y="6675116"/>
                </a:cubicBezTo>
                <a:cubicBezTo>
                  <a:pt x="6021381" y="6672259"/>
                  <a:pt x="6024001" y="6668766"/>
                  <a:pt x="6025640" y="6666861"/>
                </a:cubicBezTo>
                <a:cubicBezTo>
                  <a:pt x="6026459" y="6666067"/>
                  <a:pt x="6028260" y="6664241"/>
                  <a:pt x="6030390" y="6663090"/>
                </a:cubicBezTo>
                <a:close/>
                <a:moveTo>
                  <a:pt x="6030111" y="6659872"/>
                </a:moveTo>
                <a:cubicBezTo>
                  <a:pt x="6026346" y="6660186"/>
                  <a:pt x="6022895" y="6662383"/>
                  <a:pt x="6020698" y="6665835"/>
                </a:cubicBezTo>
                <a:cubicBezTo>
                  <a:pt x="6016617" y="6670856"/>
                  <a:pt x="6016617" y="6677446"/>
                  <a:pt x="6021324" y="6682153"/>
                </a:cubicBezTo>
                <a:cubicBezTo>
                  <a:pt x="6021324" y="6682153"/>
                  <a:pt x="6021324" y="6682153"/>
                  <a:pt x="6021324" y="6682467"/>
                </a:cubicBezTo>
                <a:cubicBezTo>
                  <a:pt x="6021324" y="6682467"/>
                  <a:pt x="6021324" y="6682467"/>
                  <a:pt x="6021639" y="6682467"/>
                </a:cubicBezTo>
                <a:cubicBezTo>
                  <a:pt x="6026659" y="6686546"/>
                  <a:pt x="6033250" y="6686546"/>
                  <a:pt x="6038270" y="6682153"/>
                </a:cubicBezTo>
                <a:cubicBezTo>
                  <a:pt x="6041409" y="6679642"/>
                  <a:pt x="6042978" y="6676190"/>
                  <a:pt x="6043292" y="6672425"/>
                </a:cubicBezTo>
                <a:cubicBezTo>
                  <a:pt x="6043605" y="6668973"/>
                  <a:pt x="6042664" y="6665835"/>
                  <a:pt x="6040467" y="6663638"/>
                </a:cubicBezTo>
                <a:cubicBezTo>
                  <a:pt x="6040154" y="6663010"/>
                  <a:pt x="6040154" y="6663010"/>
                  <a:pt x="6040154" y="6663010"/>
                </a:cubicBezTo>
                <a:cubicBezTo>
                  <a:pt x="6039840" y="6662696"/>
                  <a:pt x="6039840" y="6662696"/>
                  <a:pt x="6039840" y="6662696"/>
                </a:cubicBezTo>
                <a:cubicBezTo>
                  <a:pt x="6039526" y="6662383"/>
                  <a:pt x="6039526" y="6662383"/>
                  <a:pt x="6039526" y="6662383"/>
                </a:cubicBezTo>
                <a:cubicBezTo>
                  <a:pt x="6037015" y="6660186"/>
                  <a:pt x="6033877" y="6659558"/>
                  <a:pt x="6030111" y="6659872"/>
                </a:cubicBezTo>
                <a:close/>
                <a:moveTo>
                  <a:pt x="6187938" y="6653208"/>
                </a:moveTo>
                <a:cubicBezTo>
                  <a:pt x="6186092" y="6654812"/>
                  <a:pt x="6184553" y="6655774"/>
                  <a:pt x="6183014" y="6657377"/>
                </a:cubicBezTo>
                <a:cubicBezTo>
                  <a:pt x="6177474" y="6662829"/>
                  <a:pt x="6173780" y="6669885"/>
                  <a:pt x="6180859" y="6677582"/>
                </a:cubicBezTo>
                <a:cubicBezTo>
                  <a:pt x="6187323" y="6684958"/>
                  <a:pt x="6194094" y="6683034"/>
                  <a:pt x="6199634" y="6677582"/>
                </a:cubicBezTo>
                <a:cubicBezTo>
                  <a:pt x="6202404" y="6675016"/>
                  <a:pt x="6203635" y="6672771"/>
                  <a:pt x="6203943" y="6668602"/>
                </a:cubicBezTo>
                <a:cubicBezTo>
                  <a:pt x="6203943" y="6668602"/>
                  <a:pt x="6203943" y="6668602"/>
                  <a:pt x="6200558" y="6664112"/>
                </a:cubicBezTo>
                <a:cubicBezTo>
                  <a:pt x="6200558" y="6664112"/>
                  <a:pt x="6200558" y="6664112"/>
                  <a:pt x="6199634" y="6664754"/>
                </a:cubicBezTo>
                <a:cubicBezTo>
                  <a:pt x="6201173" y="6668281"/>
                  <a:pt x="6199942" y="6673092"/>
                  <a:pt x="6197480" y="6675337"/>
                </a:cubicBezTo>
                <a:cubicBezTo>
                  <a:pt x="6194094" y="6678865"/>
                  <a:pt x="6188246" y="6677903"/>
                  <a:pt x="6186092" y="6673734"/>
                </a:cubicBezTo>
                <a:cubicBezTo>
                  <a:pt x="6186092" y="6673734"/>
                  <a:pt x="6186092" y="6673734"/>
                  <a:pt x="6195325" y="6664433"/>
                </a:cubicBezTo>
                <a:cubicBezTo>
                  <a:pt x="6195325" y="6664433"/>
                  <a:pt x="6195325" y="6664433"/>
                  <a:pt x="6196864" y="6664754"/>
                </a:cubicBezTo>
                <a:cubicBezTo>
                  <a:pt x="6196864" y="6664754"/>
                  <a:pt x="6196864" y="6664754"/>
                  <a:pt x="6197788" y="6663792"/>
                </a:cubicBezTo>
                <a:cubicBezTo>
                  <a:pt x="6197788" y="6663792"/>
                  <a:pt x="6197788" y="6663792"/>
                  <a:pt x="6193786" y="6659622"/>
                </a:cubicBezTo>
                <a:cubicBezTo>
                  <a:pt x="6193786" y="6659622"/>
                  <a:pt x="6193786" y="6659622"/>
                  <a:pt x="6193171" y="6660585"/>
                </a:cubicBezTo>
                <a:cubicBezTo>
                  <a:pt x="6193171" y="6660585"/>
                  <a:pt x="6193171" y="6660585"/>
                  <a:pt x="6193171" y="6663150"/>
                </a:cubicBezTo>
                <a:cubicBezTo>
                  <a:pt x="6193171" y="6663150"/>
                  <a:pt x="6193171" y="6663150"/>
                  <a:pt x="6183937" y="6671489"/>
                </a:cubicBezTo>
                <a:cubicBezTo>
                  <a:pt x="6180859" y="6668602"/>
                  <a:pt x="6180552" y="6663150"/>
                  <a:pt x="6183937" y="6660264"/>
                </a:cubicBezTo>
                <a:cubicBezTo>
                  <a:pt x="6185784" y="6658340"/>
                  <a:pt x="6188554" y="6657698"/>
                  <a:pt x="6191324" y="6658660"/>
                </a:cubicBezTo>
                <a:cubicBezTo>
                  <a:pt x="6191324" y="6658660"/>
                  <a:pt x="6191324" y="6658660"/>
                  <a:pt x="6191940" y="6657377"/>
                </a:cubicBezTo>
                <a:cubicBezTo>
                  <a:pt x="6191940" y="6657377"/>
                  <a:pt x="6191940" y="6657377"/>
                  <a:pt x="6187938" y="6653208"/>
                </a:cubicBezTo>
                <a:close/>
                <a:moveTo>
                  <a:pt x="6196845" y="6642096"/>
                </a:moveTo>
                <a:cubicBezTo>
                  <a:pt x="6191242" y="6649399"/>
                  <a:pt x="6191242" y="6649399"/>
                  <a:pt x="6191242" y="6649399"/>
                </a:cubicBezTo>
                <a:cubicBezTo>
                  <a:pt x="6192799" y="6650351"/>
                  <a:pt x="6192799" y="6650351"/>
                  <a:pt x="6192799" y="6650351"/>
                </a:cubicBezTo>
                <a:cubicBezTo>
                  <a:pt x="6194355" y="6649399"/>
                  <a:pt x="6194355" y="6649399"/>
                  <a:pt x="6194355" y="6649399"/>
                </a:cubicBezTo>
                <a:cubicBezTo>
                  <a:pt x="6210230" y="6662734"/>
                  <a:pt x="6210230" y="6662734"/>
                  <a:pt x="6210230" y="6662734"/>
                </a:cubicBezTo>
                <a:cubicBezTo>
                  <a:pt x="6209919" y="6664639"/>
                  <a:pt x="6209919" y="6664639"/>
                  <a:pt x="6209919" y="6664639"/>
                </a:cubicBezTo>
                <a:lnTo>
                  <a:pt x="6210541" y="6665909"/>
                </a:lnTo>
                <a:cubicBezTo>
                  <a:pt x="6222992" y="6651304"/>
                  <a:pt x="6222992" y="6651304"/>
                  <a:pt x="6222992" y="6651304"/>
                </a:cubicBezTo>
                <a:cubicBezTo>
                  <a:pt x="6220191" y="6644319"/>
                  <a:pt x="6220191" y="6644319"/>
                  <a:pt x="6220191" y="6644319"/>
                </a:cubicBezTo>
                <a:cubicBezTo>
                  <a:pt x="6218323" y="6646224"/>
                  <a:pt x="6218323" y="6646224"/>
                  <a:pt x="6218323" y="6646224"/>
                </a:cubicBezTo>
                <a:cubicBezTo>
                  <a:pt x="6218323" y="6646224"/>
                  <a:pt x="6218946" y="6649081"/>
                  <a:pt x="6218946" y="6650669"/>
                </a:cubicBezTo>
                <a:cubicBezTo>
                  <a:pt x="6218323" y="6654162"/>
                  <a:pt x="6213654" y="6658607"/>
                  <a:pt x="6213654" y="6658607"/>
                </a:cubicBezTo>
                <a:cubicBezTo>
                  <a:pt x="6197468" y="6644954"/>
                  <a:pt x="6197468" y="6644954"/>
                  <a:pt x="6197468" y="6644954"/>
                </a:cubicBezTo>
                <a:cubicBezTo>
                  <a:pt x="6198090" y="6643049"/>
                  <a:pt x="6198090" y="6643049"/>
                  <a:pt x="6198090" y="6643049"/>
                </a:cubicBezTo>
                <a:cubicBezTo>
                  <a:pt x="6196845" y="6642096"/>
                  <a:pt x="6196845" y="6642096"/>
                  <a:pt x="6196845" y="6642096"/>
                </a:cubicBezTo>
                <a:close/>
                <a:moveTo>
                  <a:pt x="6013443" y="6635746"/>
                </a:moveTo>
                <a:lnTo>
                  <a:pt x="6013443" y="6637334"/>
                </a:lnTo>
                <a:lnTo>
                  <a:pt x="5995980" y="6650034"/>
                </a:lnTo>
                <a:lnTo>
                  <a:pt x="5994393" y="6648446"/>
                </a:lnTo>
                <a:lnTo>
                  <a:pt x="5992806" y="6650034"/>
                </a:lnTo>
                <a:lnTo>
                  <a:pt x="5997568" y="6654797"/>
                </a:lnTo>
                <a:lnTo>
                  <a:pt x="5999156" y="6654797"/>
                </a:lnTo>
                <a:lnTo>
                  <a:pt x="5999156" y="6651621"/>
                </a:lnTo>
                <a:lnTo>
                  <a:pt x="6011855" y="6643684"/>
                </a:lnTo>
                <a:lnTo>
                  <a:pt x="6005506" y="6665909"/>
                </a:lnTo>
                <a:lnTo>
                  <a:pt x="6008680" y="6669084"/>
                </a:lnTo>
                <a:lnTo>
                  <a:pt x="6024555" y="6653209"/>
                </a:lnTo>
                <a:lnTo>
                  <a:pt x="6026143" y="6651621"/>
                </a:lnTo>
                <a:lnTo>
                  <a:pt x="6027731" y="6651621"/>
                </a:lnTo>
                <a:lnTo>
                  <a:pt x="6024555" y="6646859"/>
                </a:lnTo>
                <a:lnTo>
                  <a:pt x="6022968" y="6648446"/>
                </a:lnTo>
                <a:lnTo>
                  <a:pt x="6022968" y="6650034"/>
                </a:lnTo>
                <a:lnTo>
                  <a:pt x="6011855" y="6661147"/>
                </a:lnTo>
                <a:lnTo>
                  <a:pt x="6016618" y="6638921"/>
                </a:lnTo>
                <a:lnTo>
                  <a:pt x="6015031" y="6635746"/>
                </a:lnTo>
                <a:close/>
                <a:moveTo>
                  <a:pt x="5999458" y="6630479"/>
                </a:moveTo>
                <a:cubicBezTo>
                  <a:pt x="5998324" y="6631200"/>
                  <a:pt x="5997567" y="6633004"/>
                  <a:pt x="5998324" y="6634809"/>
                </a:cubicBezTo>
                <a:cubicBezTo>
                  <a:pt x="5999079" y="6636613"/>
                  <a:pt x="6001348" y="6637334"/>
                  <a:pt x="6003237" y="6636613"/>
                </a:cubicBezTo>
                <a:cubicBezTo>
                  <a:pt x="6004749" y="6635891"/>
                  <a:pt x="6005506" y="6633726"/>
                  <a:pt x="6004749" y="6632283"/>
                </a:cubicBezTo>
                <a:cubicBezTo>
                  <a:pt x="6003616" y="6630479"/>
                  <a:pt x="6001348" y="6629396"/>
                  <a:pt x="5999458" y="6630479"/>
                </a:cubicBezTo>
                <a:close/>
                <a:moveTo>
                  <a:pt x="6207117" y="6626221"/>
                </a:moveTo>
                <a:lnTo>
                  <a:pt x="6203942" y="6632571"/>
                </a:lnTo>
                <a:lnTo>
                  <a:pt x="6203942" y="6634159"/>
                </a:lnTo>
                <a:lnTo>
                  <a:pt x="6207117" y="6632571"/>
                </a:lnTo>
                <a:lnTo>
                  <a:pt x="6224580" y="6643684"/>
                </a:lnTo>
                <a:lnTo>
                  <a:pt x="6224580" y="6645271"/>
                </a:lnTo>
                <a:lnTo>
                  <a:pt x="6226168" y="6645271"/>
                </a:lnTo>
                <a:lnTo>
                  <a:pt x="6230930" y="6637334"/>
                </a:lnTo>
                <a:lnTo>
                  <a:pt x="6229343" y="6637334"/>
                </a:lnTo>
                <a:lnTo>
                  <a:pt x="6227755" y="6638921"/>
                </a:lnTo>
                <a:lnTo>
                  <a:pt x="6207117" y="6627809"/>
                </a:lnTo>
                <a:lnTo>
                  <a:pt x="6208705" y="6626221"/>
                </a:lnTo>
                <a:close/>
                <a:moveTo>
                  <a:pt x="6002331" y="6615108"/>
                </a:moveTo>
                <a:lnTo>
                  <a:pt x="6002331" y="6616696"/>
                </a:lnTo>
                <a:lnTo>
                  <a:pt x="5983280" y="6626221"/>
                </a:lnTo>
                <a:lnTo>
                  <a:pt x="5981693" y="6624634"/>
                </a:lnTo>
                <a:lnTo>
                  <a:pt x="5980106" y="6624634"/>
                </a:lnTo>
                <a:lnTo>
                  <a:pt x="5983280" y="6632571"/>
                </a:lnTo>
                <a:lnTo>
                  <a:pt x="5984868" y="6632571"/>
                </a:lnTo>
                <a:lnTo>
                  <a:pt x="5984868" y="6630984"/>
                </a:lnTo>
                <a:lnTo>
                  <a:pt x="6003918" y="6621458"/>
                </a:lnTo>
                <a:lnTo>
                  <a:pt x="6005507" y="6623046"/>
                </a:lnTo>
                <a:lnTo>
                  <a:pt x="6007094" y="6621458"/>
                </a:lnTo>
                <a:lnTo>
                  <a:pt x="6003918" y="6615108"/>
                </a:lnTo>
                <a:close/>
                <a:moveTo>
                  <a:pt x="6217912" y="6602408"/>
                </a:moveTo>
                <a:cubicBezTo>
                  <a:pt x="6216642" y="6604272"/>
                  <a:pt x="6215690" y="6605514"/>
                  <a:pt x="6214737" y="6607999"/>
                </a:cubicBezTo>
                <a:cubicBezTo>
                  <a:pt x="6211562" y="6615143"/>
                  <a:pt x="6210292" y="6622908"/>
                  <a:pt x="6219817" y="6626945"/>
                </a:cubicBezTo>
                <a:cubicBezTo>
                  <a:pt x="6229660" y="6630983"/>
                  <a:pt x="6235058" y="6626324"/>
                  <a:pt x="6238550" y="6619802"/>
                </a:cubicBezTo>
                <a:cubicBezTo>
                  <a:pt x="6240138" y="6616075"/>
                  <a:pt x="6240455" y="6613279"/>
                  <a:pt x="6239503" y="6609241"/>
                </a:cubicBezTo>
                <a:cubicBezTo>
                  <a:pt x="6239503" y="6609241"/>
                  <a:pt x="6239503" y="6609241"/>
                  <a:pt x="6234423" y="6607067"/>
                </a:cubicBezTo>
                <a:cubicBezTo>
                  <a:pt x="6234423" y="6607067"/>
                  <a:pt x="6234423" y="6607067"/>
                  <a:pt x="6233470" y="6607999"/>
                </a:cubicBezTo>
                <a:cubicBezTo>
                  <a:pt x="6236328" y="6610794"/>
                  <a:pt x="6236963" y="6614832"/>
                  <a:pt x="6235693" y="6617628"/>
                </a:cubicBezTo>
                <a:cubicBezTo>
                  <a:pt x="6233470" y="6621976"/>
                  <a:pt x="6225215" y="6622908"/>
                  <a:pt x="6221722" y="6620112"/>
                </a:cubicBezTo>
                <a:cubicBezTo>
                  <a:pt x="6217912" y="6617317"/>
                  <a:pt x="6214737" y="6613900"/>
                  <a:pt x="6216642" y="6609863"/>
                </a:cubicBezTo>
                <a:cubicBezTo>
                  <a:pt x="6217912" y="6607378"/>
                  <a:pt x="6220135" y="6605825"/>
                  <a:pt x="6222992" y="6605825"/>
                </a:cubicBezTo>
                <a:cubicBezTo>
                  <a:pt x="6222992" y="6605825"/>
                  <a:pt x="6222992" y="6605825"/>
                  <a:pt x="6223310" y="6604272"/>
                </a:cubicBezTo>
                <a:cubicBezTo>
                  <a:pt x="6223310" y="6604272"/>
                  <a:pt x="6223310" y="6604272"/>
                  <a:pt x="6217912" y="6602408"/>
                </a:cubicBezTo>
                <a:close/>
                <a:moveTo>
                  <a:pt x="6129330" y="6599233"/>
                </a:moveTo>
                <a:cubicBezTo>
                  <a:pt x="6133335" y="6599233"/>
                  <a:pt x="6143192" y="6599233"/>
                  <a:pt x="6149968" y="6599233"/>
                </a:cubicBezTo>
                <a:cubicBezTo>
                  <a:pt x="6142884" y="6614711"/>
                  <a:pt x="6135799" y="6628900"/>
                  <a:pt x="6129330" y="6640508"/>
                </a:cubicBezTo>
                <a:cubicBezTo>
                  <a:pt x="6129330" y="6625353"/>
                  <a:pt x="6129330" y="6604393"/>
                  <a:pt x="6129330" y="6599233"/>
                </a:cubicBezTo>
                <a:close/>
                <a:moveTo>
                  <a:pt x="6065830" y="6599233"/>
                </a:moveTo>
                <a:cubicBezTo>
                  <a:pt x="6073348" y="6599233"/>
                  <a:pt x="6083480" y="6599233"/>
                  <a:pt x="6088055" y="6599233"/>
                </a:cubicBezTo>
                <a:cubicBezTo>
                  <a:pt x="6088055" y="6604393"/>
                  <a:pt x="6088055" y="6625353"/>
                  <a:pt x="6088055" y="6640508"/>
                </a:cubicBezTo>
                <a:cubicBezTo>
                  <a:pt x="6080866" y="6628900"/>
                  <a:pt x="6073348" y="6614711"/>
                  <a:pt x="6065830" y="6599233"/>
                </a:cubicBezTo>
                <a:close/>
                <a:moveTo>
                  <a:pt x="5985060" y="6592919"/>
                </a:moveTo>
                <a:cubicBezTo>
                  <a:pt x="5975325" y="6595487"/>
                  <a:pt x="5973756" y="6602551"/>
                  <a:pt x="5975325" y="6609935"/>
                </a:cubicBezTo>
                <a:cubicBezTo>
                  <a:pt x="5976267" y="6613788"/>
                  <a:pt x="5977838" y="6616036"/>
                  <a:pt x="5980978" y="6618283"/>
                </a:cubicBezTo>
                <a:cubicBezTo>
                  <a:pt x="5980978" y="6618283"/>
                  <a:pt x="5980978" y="6618283"/>
                  <a:pt x="5986630" y="6616999"/>
                </a:cubicBezTo>
                <a:cubicBezTo>
                  <a:pt x="5986630" y="6616999"/>
                  <a:pt x="5986630" y="6616999"/>
                  <a:pt x="5986630" y="6616036"/>
                </a:cubicBezTo>
                <a:cubicBezTo>
                  <a:pt x="5982862" y="6615715"/>
                  <a:pt x="5979094" y="6612183"/>
                  <a:pt x="5978465" y="6609293"/>
                </a:cubicBezTo>
                <a:cubicBezTo>
                  <a:pt x="5977523" y="6604477"/>
                  <a:pt x="5980978" y="6599661"/>
                  <a:pt x="5985688" y="6599340"/>
                </a:cubicBezTo>
                <a:cubicBezTo>
                  <a:pt x="5985688" y="6599340"/>
                  <a:pt x="5985688" y="6599340"/>
                  <a:pt x="5988828" y="6611862"/>
                </a:cubicBezTo>
                <a:cubicBezTo>
                  <a:pt x="5988828" y="6611862"/>
                  <a:pt x="5988828" y="6611862"/>
                  <a:pt x="5987886" y="6613146"/>
                </a:cubicBezTo>
                <a:cubicBezTo>
                  <a:pt x="5987886" y="6613146"/>
                  <a:pt x="5987886" y="6613146"/>
                  <a:pt x="5988200" y="6614430"/>
                </a:cubicBezTo>
                <a:cubicBezTo>
                  <a:pt x="5988200" y="6614430"/>
                  <a:pt x="5988200" y="6614430"/>
                  <a:pt x="5994166" y="6612825"/>
                </a:cubicBezTo>
                <a:cubicBezTo>
                  <a:pt x="5994166" y="6612825"/>
                  <a:pt x="5994166" y="6612825"/>
                  <a:pt x="5993538" y="6611541"/>
                </a:cubicBezTo>
                <a:cubicBezTo>
                  <a:pt x="5993538" y="6611541"/>
                  <a:pt x="5993538" y="6611541"/>
                  <a:pt x="5991340" y="6610578"/>
                </a:cubicBezTo>
                <a:cubicBezTo>
                  <a:pt x="5991340" y="6610578"/>
                  <a:pt x="5991340" y="6610578"/>
                  <a:pt x="5988828" y="6598377"/>
                </a:cubicBezTo>
                <a:cubicBezTo>
                  <a:pt x="5992597" y="6596772"/>
                  <a:pt x="5997307" y="6599019"/>
                  <a:pt x="5998249" y="6603193"/>
                </a:cubicBezTo>
                <a:cubicBezTo>
                  <a:pt x="5998877" y="6606083"/>
                  <a:pt x="5998249" y="6608972"/>
                  <a:pt x="5996365" y="6610899"/>
                </a:cubicBezTo>
                <a:cubicBezTo>
                  <a:pt x="5996365" y="6610899"/>
                  <a:pt x="5996365" y="6610899"/>
                  <a:pt x="5996992" y="6611862"/>
                </a:cubicBezTo>
                <a:cubicBezTo>
                  <a:pt x="5996992" y="6611862"/>
                  <a:pt x="5996992" y="6611862"/>
                  <a:pt x="6002330" y="6610257"/>
                </a:cubicBezTo>
                <a:cubicBezTo>
                  <a:pt x="6002017" y="6608009"/>
                  <a:pt x="6002017" y="6606404"/>
                  <a:pt x="6001388" y="6603835"/>
                </a:cubicBezTo>
                <a:cubicBezTo>
                  <a:pt x="5999190" y="6596130"/>
                  <a:pt x="5994794" y="6589708"/>
                  <a:pt x="5985060" y="6592919"/>
                </a:cubicBezTo>
                <a:close/>
                <a:moveTo>
                  <a:pt x="6218230" y="6591296"/>
                </a:moveTo>
                <a:lnTo>
                  <a:pt x="6216642" y="6599234"/>
                </a:lnTo>
                <a:lnTo>
                  <a:pt x="6218230" y="6599234"/>
                </a:lnTo>
                <a:lnTo>
                  <a:pt x="6219817" y="6597646"/>
                </a:lnTo>
                <a:lnTo>
                  <a:pt x="6240455" y="6600821"/>
                </a:lnTo>
                <a:lnTo>
                  <a:pt x="6240455" y="6602409"/>
                </a:lnTo>
                <a:lnTo>
                  <a:pt x="6242043" y="6603996"/>
                </a:lnTo>
                <a:lnTo>
                  <a:pt x="6243630" y="6594471"/>
                </a:lnTo>
                <a:lnTo>
                  <a:pt x="6242043" y="6596059"/>
                </a:lnTo>
                <a:lnTo>
                  <a:pt x="6219817" y="6592884"/>
                </a:lnTo>
                <a:lnTo>
                  <a:pt x="6219817" y="6591296"/>
                </a:lnTo>
                <a:close/>
                <a:moveTo>
                  <a:pt x="4811421" y="6570659"/>
                </a:moveTo>
                <a:cubicBezTo>
                  <a:pt x="4812046" y="6570659"/>
                  <a:pt x="4812046" y="6570659"/>
                  <a:pt x="4812359" y="6570659"/>
                </a:cubicBezTo>
                <a:cubicBezTo>
                  <a:pt x="4813298" y="6570659"/>
                  <a:pt x="4813298" y="6570987"/>
                  <a:pt x="4813298" y="6572952"/>
                </a:cubicBezTo>
                <a:lnTo>
                  <a:pt x="4813298" y="6576883"/>
                </a:lnTo>
                <a:cubicBezTo>
                  <a:pt x="4813298" y="6581797"/>
                  <a:pt x="4812673" y="6584090"/>
                  <a:pt x="4810796" y="6586056"/>
                </a:cubicBezTo>
                <a:cubicBezTo>
                  <a:pt x="4807980" y="6589332"/>
                  <a:pt x="4803602" y="6591297"/>
                  <a:pt x="4800166" y="6591297"/>
                </a:cubicBezTo>
                <a:cubicBezTo>
                  <a:pt x="4795787" y="6591297"/>
                  <a:pt x="4792659" y="6588349"/>
                  <a:pt x="4792659" y="6583763"/>
                </a:cubicBezTo>
                <a:cubicBezTo>
                  <a:pt x="4792659" y="6579832"/>
                  <a:pt x="4794536" y="6577211"/>
                  <a:pt x="4797977" y="6574918"/>
                </a:cubicBezTo>
                <a:cubicBezTo>
                  <a:pt x="4800789" y="6573280"/>
                  <a:pt x="4802978" y="6572625"/>
                  <a:pt x="4810169" y="6570987"/>
                </a:cubicBezTo>
                <a:cubicBezTo>
                  <a:pt x="4810169" y="6570987"/>
                  <a:pt x="4810169" y="6570987"/>
                  <a:pt x="4811421" y="6570659"/>
                </a:cubicBezTo>
                <a:close/>
                <a:moveTo>
                  <a:pt x="5974078" y="6569071"/>
                </a:moveTo>
                <a:cubicBezTo>
                  <a:pt x="5994394" y="6569721"/>
                  <a:pt x="5994394" y="6569721"/>
                  <a:pt x="5994394" y="6569721"/>
                </a:cubicBezTo>
                <a:cubicBezTo>
                  <a:pt x="5994072" y="6571994"/>
                  <a:pt x="5994394" y="6573293"/>
                  <a:pt x="5993749" y="6575566"/>
                </a:cubicBezTo>
                <a:cubicBezTo>
                  <a:pt x="5993103" y="6578488"/>
                  <a:pt x="5989557" y="6582710"/>
                  <a:pt x="5985364" y="6583035"/>
                </a:cubicBezTo>
                <a:cubicBezTo>
                  <a:pt x="5979237" y="6583359"/>
                  <a:pt x="5974400" y="6578164"/>
                  <a:pt x="5974078" y="6574267"/>
                </a:cubicBezTo>
                <a:cubicBezTo>
                  <a:pt x="5973756" y="6570045"/>
                  <a:pt x="5974078" y="6569071"/>
                  <a:pt x="5974078" y="6569071"/>
                </a:cubicBezTo>
                <a:close/>
                <a:moveTo>
                  <a:pt x="5970895" y="6561133"/>
                </a:moveTo>
                <a:cubicBezTo>
                  <a:pt x="5970895" y="6574627"/>
                  <a:pt x="5970895" y="6574627"/>
                  <a:pt x="5970895" y="6574627"/>
                </a:cubicBezTo>
                <a:cubicBezTo>
                  <a:pt x="5970581" y="6580732"/>
                  <a:pt x="5976858" y="6588121"/>
                  <a:pt x="5985016" y="6588121"/>
                </a:cubicBezTo>
                <a:cubicBezTo>
                  <a:pt x="5992548" y="6587479"/>
                  <a:pt x="5996313" y="6580089"/>
                  <a:pt x="5996628" y="6573342"/>
                </a:cubicBezTo>
                <a:cubicBezTo>
                  <a:pt x="5997568" y="6561776"/>
                  <a:pt x="5997568" y="6561776"/>
                  <a:pt x="5997568" y="6561776"/>
                </a:cubicBezTo>
                <a:lnTo>
                  <a:pt x="5996000" y="6561776"/>
                </a:lnTo>
                <a:cubicBezTo>
                  <a:pt x="5995058" y="6563382"/>
                  <a:pt x="5995058" y="6563382"/>
                  <a:pt x="5995058" y="6563382"/>
                </a:cubicBezTo>
                <a:cubicBezTo>
                  <a:pt x="5973718" y="6563061"/>
                  <a:pt x="5973718" y="6563061"/>
                  <a:pt x="5973718" y="6563061"/>
                </a:cubicBezTo>
                <a:cubicBezTo>
                  <a:pt x="5972463" y="6561133"/>
                  <a:pt x="5972463" y="6561133"/>
                  <a:pt x="5972463" y="6561133"/>
                </a:cubicBezTo>
                <a:cubicBezTo>
                  <a:pt x="5970895" y="6561133"/>
                  <a:pt x="5970895" y="6561133"/>
                  <a:pt x="5970895" y="6561133"/>
                </a:cubicBezTo>
                <a:close/>
                <a:moveTo>
                  <a:pt x="6218230" y="6559546"/>
                </a:moveTo>
                <a:cubicBezTo>
                  <a:pt x="6218230" y="6559546"/>
                  <a:pt x="6218230" y="6559546"/>
                  <a:pt x="6220070" y="6564826"/>
                </a:cubicBezTo>
                <a:cubicBezTo>
                  <a:pt x="6220070" y="6564826"/>
                  <a:pt x="6220070" y="6564826"/>
                  <a:pt x="6219764" y="6584394"/>
                </a:cubicBezTo>
                <a:lnTo>
                  <a:pt x="6218537" y="6588121"/>
                </a:lnTo>
                <a:cubicBezTo>
                  <a:pt x="6218537" y="6588121"/>
                  <a:pt x="6218537" y="6588121"/>
                  <a:pt x="6224364" y="6584394"/>
                </a:cubicBezTo>
                <a:cubicBezTo>
                  <a:pt x="6223751" y="6584394"/>
                  <a:pt x="6223137" y="6584083"/>
                  <a:pt x="6223137" y="6583773"/>
                </a:cubicBezTo>
                <a:cubicBezTo>
                  <a:pt x="6222524" y="6583152"/>
                  <a:pt x="6222830" y="6579735"/>
                  <a:pt x="6222830" y="6577561"/>
                </a:cubicBezTo>
                <a:cubicBezTo>
                  <a:pt x="6222830" y="6577561"/>
                  <a:pt x="6222830" y="6577561"/>
                  <a:pt x="6243685" y="6577250"/>
                </a:cubicBezTo>
                <a:cubicBezTo>
                  <a:pt x="6243685" y="6577250"/>
                  <a:pt x="6243685" y="6577250"/>
                  <a:pt x="6244605" y="6578803"/>
                </a:cubicBezTo>
                <a:cubicBezTo>
                  <a:pt x="6244605" y="6578803"/>
                  <a:pt x="6244605" y="6578803"/>
                  <a:pt x="6245218" y="6579114"/>
                </a:cubicBezTo>
                <a:cubicBezTo>
                  <a:pt x="6245218" y="6579114"/>
                  <a:pt x="6245218" y="6579114"/>
                  <a:pt x="6245218" y="6571349"/>
                </a:cubicBezTo>
                <a:cubicBezTo>
                  <a:pt x="6245218" y="6571349"/>
                  <a:pt x="6245218" y="6571349"/>
                  <a:pt x="6243992" y="6571349"/>
                </a:cubicBezTo>
                <a:cubicBezTo>
                  <a:pt x="6243992" y="6571349"/>
                  <a:pt x="6243992" y="6571349"/>
                  <a:pt x="6243685" y="6572281"/>
                </a:cubicBezTo>
                <a:cubicBezTo>
                  <a:pt x="6243685" y="6572281"/>
                  <a:pt x="6243685" y="6572281"/>
                  <a:pt x="6222524" y="6572591"/>
                </a:cubicBezTo>
                <a:cubicBezTo>
                  <a:pt x="6222524" y="6568243"/>
                  <a:pt x="6222524" y="6565137"/>
                  <a:pt x="6223444" y="6564516"/>
                </a:cubicBezTo>
                <a:cubicBezTo>
                  <a:pt x="6223751" y="6564205"/>
                  <a:pt x="6224364" y="6563895"/>
                  <a:pt x="6224977" y="6563895"/>
                </a:cubicBezTo>
                <a:cubicBezTo>
                  <a:pt x="6224977" y="6563895"/>
                  <a:pt x="6224977" y="6563895"/>
                  <a:pt x="6218230" y="6559546"/>
                </a:cubicBezTo>
                <a:close/>
                <a:moveTo>
                  <a:pt x="5983809" y="6552364"/>
                </a:moveTo>
                <a:cubicBezTo>
                  <a:pt x="5982298" y="6553120"/>
                  <a:pt x="5981692" y="6555010"/>
                  <a:pt x="5982298" y="6556900"/>
                </a:cubicBezTo>
                <a:cubicBezTo>
                  <a:pt x="5982902" y="6558790"/>
                  <a:pt x="5984717" y="6559546"/>
                  <a:pt x="5985926" y="6558790"/>
                </a:cubicBezTo>
                <a:cubicBezTo>
                  <a:pt x="5987437" y="6557278"/>
                  <a:pt x="5988043" y="6555388"/>
                  <a:pt x="5987437" y="6553498"/>
                </a:cubicBezTo>
                <a:cubicBezTo>
                  <a:pt x="5986834" y="6551986"/>
                  <a:pt x="5985018" y="6551608"/>
                  <a:pt x="5983809" y="6552364"/>
                </a:cubicBezTo>
                <a:close/>
                <a:moveTo>
                  <a:pt x="5026508" y="6543672"/>
                </a:moveTo>
                <a:cubicBezTo>
                  <a:pt x="5036386" y="6543672"/>
                  <a:pt x="5043486" y="6554080"/>
                  <a:pt x="5043486" y="6568904"/>
                </a:cubicBezTo>
                <a:cubicBezTo>
                  <a:pt x="5043486" y="6581520"/>
                  <a:pt x="5036696" y="6591297"/>
                  <a:pt x="5027743" y="6591297"/>
                </a:cubicBezTo>
                <a:cubicBezTo>
                  <a:pt x="5017557" y="6591297"/>
                  <a:pt x="5010148" y="6580889"/>
                  <a:pt x="5010148" y="6566696"/>
                </a:cubicBezTo>
                <a:cubicBezTo>
                  <a:pt x="5010148" y="6553450"/>
                  <a:pt x="5017248" y="6543672"/>
                  <a:pt x="5026508" y="6543672"/>
                </a:cubicBezTo>
                <a:close/>
                <a:moveTo>
                  <a:pt x="4954742" y="6543672"/>
                </a:moveTo>
                <a:cubicBezTo>
                  <a:pt x="4963220" y="6543672"/>
                  <a:pt x="4968873" y="6552679"/>
                  <a:pt x="4968873" y="6566831"/>
                </a:cubicBezTo>
                <a:cubicBezTo>
                  <a:pt x="4968873" y="6581627"/>
                  <a:pt x="4961336" y="6592885"/>
                  <a:pt x="4951602" y="6592885"/>
                </a:cubicBezTo>
                <a:cubicBezTo>
                  <a:pt x="4947520" y="6592885"/>
                  <a:pt x="4943121" y="6590312"/>
                  <a:pt x="4941867" y="6587739"/>
                </a:cubicBezTo>
                <a:cubicBezTo>
                  <a:pt x="4940924" y="6585166"/>
                  <a:pt x="4940297" y="6581627"/>
                  <a:pt x="4940297" y="6571334"/>
                </a:cubicBezTo>
                <a:cubicBezTo>
                  <a:pt x="4940297" y="6562971"/>
                  <a:pt x="4940924" y="6557503"/>
                  <a:pt x="4942494" y="6553965"/>
                </a:cubicBezTo>
                <a:cubicBezTo>
                  <a:pt x="4944692" y="6547532"/>
                  <a:pt x="4949718" y="6543672"/>
                  <a:pt x="4954742" y="6543672"/>
                </a:cubicBezTo>
                <a:close/>
                <a:moveTo>
                  <a:pt x="5178611" y="6542084"/>
                </a:moveTo>
                <a:cubicBezTo>
                  <a:pt x="5183202" y="6542084"/>
                  <a:pt x="5187465" y="6544624"/>
                  <a:pt x="5189759" y="6548752"/>
                </a:cubicBezTo>
                <a:cubicBezTo>
                  <a:pt x="5191727" y="6552562"/>
                  <a:pt x="5192710" y="6557959"/>
                  <a:pt x="5192710" y="6566214"/>
                </a:cubicBezTo>
                <a:cubicBezTo>
                  <a:pt x="5192710" y="6582089"/>
                  <a:pt x="5188121" y="6589709"/>
                  <a:pt x="5178611" y="6589709"/>
                </a:cubicBezTo>
                <a:cubicBezTo>
                  <a:pt x="5169104" y="6589709"/>
                  <a:pt x="5162548" y="6579549"/>
                  <a:pt x="5162548" y="6564944"/>
                </a:cubicBezTo>
                <a:cubicBezTo>
                  <a:pt x="5162548" y="6551609"/>
                  <a:pt x="5169104" y="6542084"/>
                  <a:pt x="5178611" y="6542084"/>
                </a:cubicBezTo>
                <a:close/>
                <a:moveTo>
                  <a:pt x="4872968" y="6542084"/>
                </a:moveTo>
                <a:cubicBezTo>
                  <a:pt x="4877312" y="6542084"/>
                  <a:pt x="4881351" y="6544624"/>
                  <a:pt x="4883528" y="6548752"/>
                </a:cubicBezTo>
                <a:cubicBezTo>
                  <a:pt x="4885388" y="6552562"/>
                  <a:pt x="4886321" y="6557959"/>
                  <a:pt x="4886321" y="6566214"/>
                </a:cubicBezTo>
                <a:cubicBezTo>
                  <a:pt x="4886321" y="6582089"/>
                  <a:pt x="4881972" y="6589709"/>
                  <a:pt x="4872968" y="6589709"/>
                </a:cubicBezTo>
                <a:cubicBezTo>
                  <a:pt x="4863959" y="6589709"/>
                  <a:pt x="4857745" y="6579549"/>
                  <a:pt x="4857745" y="6564944"/>
                </a:cubicBezTo>
                <a:cubicBezTo>
                  <a:pt x="4857745" y="6551609"/>
                  <a:pt x="4863959" y="6542084"/>
                  <a:pt x="4872968" y="6542084"/>
                </a:cubicBezTo>
                <a:close/>
                <a:moveTo>
                  <a:pt x="5579869" y="6540496"/>
                </a:moveTo>
                <a:cubicBezTo>
                  <a:pt x="5583002" y="6540496"/>
                  <a:pt x="5585823" y="6541819"/>
                  <a:pt x="5587389" y="6544134"/>
                </a:cubicBezTo>
                <a:cubicBezTo>
                  <a:pt x="5588642" y="6546119"/>
                  <a:pt x="5589582" y="6549426"/>
                  <a:pt x="5589582" y="6551741"/>
                </a:cubicBezTo>
                <a:cubicBezTo>
                  <a:pt x="5589582" y="6553395"/>
                  <a:pt x="5588957" y="6554387"/>
                  <a:pt x="5587077" y="6554387"/>
                </a:cubicBezTo>
                <a:cubicBezTo>
                  <a:pt x="5584571" y="6554718"/>
                  <a:pt x="5578303" y="6555379"/>
                  <a:pt x="5576110" y="6555710"/>
                </a:cubicBezTo>
                <a:cubicBezTo>
                  <a:pt x="5576110" y="6555710"/>
                  <a:pt x="5576110" y="6555710"/>
                  <a:pt x="5570157" y="6556041"/>
                </a:cubicBezTo>
                <a:lnTo>
                  <a:pt x="5567337" y="6556371"/>
                </a:lnTo>
                <a:cubicBezTo>
                  <a:pt x="5566084" y="6556371"/>
                  <a:pt x="5565771" y="6555710"/>
                  <a:pt x="5565771" y="6554718"/>
                </a:cubicBezTo>
                <a:cubicBezTo>
                  <a:pt x="5565771" y="6552402"/>
                  <a:pt x="5567024" y="6548434"/>
                  <a:pt x="5569217" y="6545788"/>
                </a:cubicBezTo>
                <a:cubicBezTo>
                  <a:pt x="5571410" y="6542481"/>
                  <a:pt x="5575482" y="6540496"/>
                  <a:pt x="5579869" y="6540496"/>
                </a:cubicBezTo>
                <a:close/>
                <a:moveTo>
                  <a:pt x="6129330" y="6537321"/>
                </a:moveTo>
                <a:cubicBezTo>
                  <a:pt x="6173780" y="6537321"/>
                  <a:pt x="6173780" y="6537321"/>
                  <a:pt x="6173780" y="6537321"/>
                </a:cubicBezTo>
                <a:cubicBezTo>
                  <a:pt x="6171604" y="6544512"/>
                  <a:pt x="6169428" y="6552029"/>
                  <a:pt x="6166631" y="6559546"/>
                </a:cubicBezTo>
                <a:cubicBezTo>
                  <a:pt x="6158549" y="6559546"/>
                  <a:pt x="6135236" y="6559546"/>
                  <a:pt x="6129330" y="6559546"/>
                </a:cubicBezTo>
                <a:cubicBezTo>
                  <a:pt x="6129330" y="6554971"/>
                  <a:pt x="6129330" y="6543858"/>
                  <a:pt x="6129330" y="6537321"/>
                </a:cubicBezTo>
                <a:close/>
                <a:moveTo>
                  <a:pt x="6096878" y="6537321"/>
                </a:moveTo>
                <a:cubicBezTo>
                  <a:pt x="6108373" y="6537321"/>
                  <a:pt x="6108373" y="6537321"/>
                  <a:pt x="6108373" y="6537321"/>
                </a:cubicBezTo>
                <a:cubicBezTo>
                  <a:pt x="6119869" y="6537321"/>
                  <a:pt x="6119869" y="6537321"/>
                  <a:pt x="6119869" y="6537321"/>
                </a:cubicBezTo>
                <a:cubicBezTo>
                  <a:pt x="6119869" y="6568512"/>
                  <a:pt x="6119869" y="6568512"/>
                  <a:pt x="6119869" y="6568512"/>
                </a:cubicBezTo>
                <a:cubicBezTo>
                  <a:pt x="6164255" y="6568512"/>
                  <a:pt x="6164255" y="6568512"/>
                  <a:pt x="6164255" y="6568512"/>
                </a:cubicBezTo>
                <a:cubicBezTo>
                  <a:pt x="6163936" y="6569466"/>
                  <a:pt x="6163297" y="6570739"/>
                  <a:pt x="6162659" y="6572012"/>
                </a:cubicBezTo>
                <a:cubicBezTo>
                  <a:pt x="6160423" y="6578060"/>
                  <a:pt x="6157549" y="6584107"/>
                  <a:pt x="6154995" y="6590154"/>
                </a:cubicBezTo>
                <a:cubicBezTo>
                  <a:pt x="6124659" y="6590154"/>
                  <a:pt x="6124659" y="6590154"/>
                  <a:pt x="6124659" y="6590154"/>
                </a:cubicBezTo>
                <a:cubicBezTo>
                  <a:pt x="6119869" y="6590154"/>
                  <a:pt x="6119869" y="6590154"/>
                  <a:pt x="6119869" y="6590154"/>
                </a:cubicBezTo>
                <a:cubicBezTo>
                  <a:pt x="6119869" y="6655080"/>
                  <a:pt x="6119869" y="6655080"/>
                  <a:pt x="6119869" y="6655080"/>
                </a:cubicBezTo>
                <a:cubicBezTo>
                  <a:pt x="6116676" y="6659854"/>
                  <a:pt x="6113483" y="6663992"/>
                  <a:pt x="6110928" y="6666538"/>
                </a:cubicBezTo>
                <a:cubicBezTo>
                  <a:pt x="6110289" y="6667493"/>
                  <a:pt x="6109012" y="6668448"/>
                  <a:pt x="6108373" y="6669084"/>
                </a:cubicBezTo>
                <a:cubicBezTo>
                  <a:pt x="6107735" y="6668448"/>
                  <a:pt x="6106777" y="6667493"/>
                  <a:pt x="6105819" y="6666538"/>
                </a:cubicBezTo>
                <a:cubicBezTo>
                  <a:pt x="6103264" y="6663992"/>
                  <a:pt x="6100390" y="6659854"/>
                  <a:pt x="6096878" y="6655080"/>
                </a:cubicBezTo>
                <a:cubicBezTo>
                  <a:pt x="6096878" y="6590154"/>
                  <a:pt x="6096878" y="6590154"/>
                  <a:pt x="6096878" y="6590154"/>
                </a:cubicBezTo>
                <a:cubicBezTo>
                  <a:pt x="6092407" y="6590154"/>
                  <a:pt x="6092407" y="6590154"/>
                  <a:pt x="6092407" y="6590154"/>
                </a:cubicBezTo>
                <a:cubicBezTo>
                  <a:pt x="6062391" y="6590154"/>
                  <a:pt x="6062391" y="6590154"/>
                  <a:pt x="6062391" y="6590154"/>
                </a:cubicBezTo>
                <a:cubicBezTo>
                  <a:pt x="6059517" y="6584107"/>
                  <a:pt x="6056962" y="6578060"/>
                  <a:pt x="6054727" y="6572012"/>
                </a:cubicBezTo>
                <a:cubicBezTo>
                  <a:pt x="6054088" y="6570739"/>
                  <a:pt x="6053769" y="6569466"/>
                  <a:pt x="6053130" y="6568512"/>
                </a:cubicBezTo>
                <a:cubicBezTo>
                  <a:pt x="6096878" y="6568512"/>
                  <a:pt x="6096878" y="6568512"/>
                  <a:pt x="6096878" y="6568512"/>
                </a:cubicBezTo>
                <a:cubicBezTo>
                  <a:pt x="6096878" y="6537321"/>
                  <a:pt x="6096878" y="6537321"/>
                  <a:pt x="6096878" y="6537321"/>
                </a:cubicBezTo>
                <a:close/>
                <a:moveTo>
                  <a:pt x="6042017" y="6537321"/>
                </a:moveTo>
                <a:cubicBezTo>
                  <a:pt x="6088055" y="6537321"/>
                  <a:pt x="6088055" y="6537321"/>
                  <a:pt x="6088055" y="6537321"/>
                </a:cubicBezTo>
                <a:cubicBezTo>
                  <a:pt x="6088055" y="6543858"/>
                  <a:pt x="6088055" y="6554971"/>
                  <a:pt x="6088055" y="6559546"/>
                </a:cubicBezTo>
                <a:cubicBezTo>
                  <a:pt x="6081571" y="6559546"/>
                  <a:pt x="6057580" y="6559546"/>
                  <a:pt x="6049150" y="6559546"/>
                </a:cubicBezTo>
                <a:cubicBezTo>
                  <a:pt x="6046232" y="6552029"/>
                  <a:pt x="6043963" y="6544512"/>
                  <a:pt x="6042017" y="6537321"/>
                </a:cubicBezTo>
                <a:close/>
                <a:moveTo>
                  <a:pt x="5089323" y="6532559"/>
                </a:moveTo>
                <a:cubicBezTo>
                  <a:pt x="5089323" y="6532559"/>
                  <a:pt x="5088378" y="6532877"/>
                  <a:pt x="5087120" y="6532877"/>
                </a:cubicBezTo>
                <a:cubicBezTo>
                  <a:pt x="5087120" y="6532877"/>
                  <a:pt x="5087120" y="6532877"/>
                  <a:pt x="5067916" y="6534782"/>
                </a:cubicBezTo>
                <a:cubicBezTo>
                  <a:pt x="5066342" y="6535099"/>
                  <a:pt x="5065710" y="6535099"/>
                  <a:pt x="5065710" y="6536687"/>
                </a:cubicBezTo>
                <a:cubicBezTo>
                  <a:pt x="5065710" y="6536687"/>
                  <a:pt x="5065710" y="6536687"/>
                  <a:pt x="5065710" y="6538909"/>
                </a:cubicBezTo>
                <a:cubicBezTo>
                  <a:pt x="5065710" y="6540497"/>
                  <a:pt x="5066342" y="6540814"/>
                  <a:pt x="5069489" y="6541132"/>
                </a:cubicBezTo>
                <a:cubicBezTo>
                  <a:pt x="5074527" y="6541767"/>
                  <a:pt x="5074842" y="6543037"/>
                  <a:pt x="5074842" y="6558277"/>
                </a:cubicBezTo>
                <a:cubicBezTo>
                  <a:pt x="5074842" y="6558277"/>
                  <a:pt x="5074842" y="6558277"/>
                  <a:pt x="5074842" y="6570025"/>
                </a:cubicBezTo>
                <a:cubicBezTo>
                  <a:pt x="5074842" y="6570025"/>
                  <a:pt x="5074842" y="6570025"/>
                  <a:pt x="5074842" y="6577010"/>
                </a:cubicBezTo>
                <a:cubicBezTo>
                  <a:pt x="5074842" y="6579232"/>
                  <a:pt x="5074842" y="6581455"/>
                  <a:pt x="5074842" y="6582725"/>
                </a:cubicBezTo>
                <a:cubicBezTo>
                  <a:pt x="5074842" y="6589710"/>
                  <a:pt x="5076731" y="6594472"/>
                  <a:pt x="5080824" y="6597012"/>
                </a:cubicBezTo>
                <a:cubicBezTo>
                  <a:pt x="5084286" y="6599235"/>
                  <a:pt x="5089323" y="6600505"/>
                  <a:pt x="5094046" y="6600505"/>
                </a:cubicBezTo>
                <a:cubicBezTo>
                  <a:pt x="5100972" y="6600505"/>
                  <a:pt x="5103490" y="6598917"/>
                  <a:pt x="5112304" y="6590980"/>
                </a:cubicBezTo>
                <a:cubicBezTo>
                  <a:pt x="5113880" y="6589075"/>
                  <a:pt x="5114508" y="6588757"/>
                  <a:pt x="5115138" y="6588757"/>
                </a:cubicBezTo>
                <a:cubicBezTo>
                  <a:pt x="5115768" y="6588757"/>
                  <a:pt x="5116082" y="6589710"/>
                  <a:pt x="5116398" y="6591615"/>
                </a:cubicBezTo>
                <a:cubicBezTo>
                  <a:pt x="5117027" y="6600822"/>
                  <a:pt x="5117027" y="6600822"/>
                  <a:pt x="5118599" y="6600822"/>
                </a:cubicBezTo>
                <a:cubicBezTo>
                  <a:pt x="5118917" y="6600822"/>
                  <a:pt x="5119546" y="6600505"/>
                  <a:pt x="5120489" y="6600505"/>
                </a:cubicBezTo>
                <a:cubicBezTo>
                  <a:pt x="5120489" y="6600505"/>
                  <a:pt x="5120489" y="6600505"/>
                  <a:pt x="5138120" y="6597965"/>
                </a:cubicBezTo>
                <a:cubicBezTo>
                  <a:pt x="5139694" y="6597965"/>
                  <a:pt x="5140322" y="6597330"/>
                  <a:pt x="5140322" y="6595742"/>
                </a:cubicBezTo>
                <a:cubicBezTo>
                  <a:pt x="5140322" y="6595742"/>
                  <a:pt x="5140322" y="6595742"/>
                  <a:pt x="5140322" y="6594155"/>
                </a:cubicBezTo>
                <a:cubicBezTo>
                  <a:pt x="5140322" y="6592567"/>
                  <a:pt x="5139694" y="6592250"/>
                  <a:pt x="5137805" y="6591932"/>
                </a:cubicBezTo>
                <a:cubicBezTo>
                  <a:pt x="5132767" y="6591297"/>
                  <a:pt x="5131509" y="6590345"/>
                  <a:pt x="5131195" y="6586535"/>
                </a:cubicBezTo>
                <a:cubicBezTo>
                  <a:pt x="5130880" y="6584312"/>
                  <a:pt x="5130565" y="6577010"/>
                  <a:pt x="5130565" y="6564627"/>
                </a:cubicBezTo>
                <a:lnTo>
                  <a:pt x="5130565" y="6555419"/>
                </a:lnTo>
                <a:cubicBezTo>
                  <a:pt x="5130565" y="6552244"/>
                  <a:pt x="5130565" y="6549387"/>
                  <a:pt x="5130565" y="6546847"/>
                </a:cubicBezTo>
                <a:cubicBezTo>
                  <a:pt x="5130880" y="6541132"/>
                  <a:pt x="5130880" y="6541132"/>
                  <a:pt x="5130880" y="6537639"/>
                </a:cubicBezTo>
                <a:cubicBezTo>
                  <a:pt x="5130880" y="6537639"/>
                  <a:pt x="5130880" y="6537639"/>
                  <a:pt x="5131195" y="6534147"/>
                </a:cubicBezTo>
                <a:cubicBezTo>
                  <a:pt x="5131195" y="6532877"/>
                  <a:pt x="5130565" y="6532559"/>
                  <a:pt x="5129304" y="6532559"/>
                </a:cubicBezTo>
                <a:cubicBezTo>
                  <a:pt x="5128990" y="6532559"/>
                  <a:pt x="5128044" y="6532559"/>
                  <a:pt x="5127416" y="6532877"/>
                </a:cubicBezTo>
                <a:cubicBezTo>
                  <a:pt x="5127416" y="6532877"/>
                  <a:pt x="5127416" y="6532877"/>
                  <a:pt x="5108842" y="6534782"/>
                </a:cubicBezTo>
                <a:cubicBezTo>
                  <a:pt x="5106954" y="6534782"/>
                  <a:pt x="5106638" y="6535099"/>
                  <a:pt x="5106638" y="6536687"/>
                </a:cubicBezTo>
                <a:cubicBezTo>
                  <a:pt x="5106638" y="6536687"/>
                  <a:pt x="5106638" y="6536687"/>
                  <a:pt x="5106638" y="6538909"/>
                </a:cubicBezTo>
                <a:cubicBezTo>
                  <a:pt x="5106638" y="6540497"/>
                  <a:pt x="5107268" y="6540814"/>
                  <a:pt x="5110102" y="6541132"/>
                </a:cubicBezTo>
                <a:cubicBezTo>
                  <a:pt x="5113564" y="6541449"/>
                  <a:pt x="5114825" y="6542402"/>
                  <a:pt x="5115138" y="6544942"/>
                </a:cubicBezTo>
                <a:cubicBezTo>
                  <a:pt x="5115453" y="6546212"/>
                  <a:pt x="5115768" y="6553197"/>
                  <a:pt x="5115768" y="6558277"/>
                </a:cubicBezTo>
                <a:cubicBezTo>
                  <a:pt x="5115768" y="6558277"/>
                  <a:pt x="5115768" y="6558277"/>
                  <a:pt x="5115768" y="6564627"/>
                </a:cubicBezTo>
                <a:cubicBezTo>
                  <a:pt x="5115768" y="6575105"/>
                  <a:pt x="5115453" y="6578280"/>
                  <a:pt x="5113564" y="6581455"/>
                </a:cubicBezTo>
                <a:cubicBezTo>
                  <a:pt x="5111359" y="6585900"/>
                  <a:pt x="5106009" y="6588757"/>
                  <a:pt x="5100026" y="6588757"/>
                </a:cubicBezTo>
                <a:cubicBezTo>
                  <a:pt x="5096249" y="6588757"/>
                  <a:pt x="5093416" y="6587487"/>
                  <a:pt x="5091842" y="6585265"/>
                </a:cubicBezTo>
                <a:cubicBezTo>
                  <a:pt x="5089954" y="6582407"/>
                  <a:pt x="5089639" y="6580502"/>
                  <a:pt x="5089639" y="6568437"/>
                </a:cubicBezTo>
                <a:cubicBezTo>
                  <a:pt x="5089639" y="6568437"/>
                  <a:pt x="5089639" y="6568437"/>
                  <a:pt x="5089639" y="6557959"/>
                </a:cubicBezTo>
                <a:cubicBezTo>
                  <a:pt x="5089639" y="6551609"/>
                  <a:pt x="5089954" y="6543354"/>
                  <a:pt x="5090582" y="6537004"/>
                </a:cubicBezTo>
                <a:cubicBezTo>
                  <a:pt x="5090582" y="6535734"/>
                  <a:pt x="5090582" y="6534782"/>
                  <a:pt x="5090582" y="6534147"/>
                </a:cubicBezTo>
                <a:cubicBezTo>
                  <a:pt x="5090582" y="6533194"/>
                  <a:pt x="5090268" y="6532559"/>
                  <a:pt x="5089323" y="6532559"/>
                </a:cubicBezTo>
                <a:close/>
                <a:moveTo>
                  <a:pt x="5027612" y="6532559"/>
                </a:moveTo>
                <a:cubicBezTo>
                  <a:pt x="5017451" y="6532559"/>
                  <a:pt x="5009832" y="6535749"/>
                  <a:pt x="5003796" y="6542129"/>
                </a:cubicBezTo>
                <a:cubicBezTo>
                  <a:pt x="4997764" y="6548828"/>
                  <a:pt x="4994273" y="6558078"/>
                  <a:pt x="4994273" y="6568605"/>
                </a:cubicBezTo>
                <a:cubicBezTo>
                  <a:pt x="4994273" y="6588382"/>
                  <a:pt x="5006339" y="6600822"/>
                  <a:pt x="5025071" y="6600822"/>
                </a:cubicBezTo>
                <a:cubicBezTo>
                  <a:pt x="5036184" y="6600822"/>
                  <a:pt x="5045073" y="6596994"/>
                  <a:pt x="5051107" y="6589658"/>
                </a:cubicBezTo>
                <a:cubicBezTo>
                  <a:pt x="5056187" y="6583278"/>
                  <a:pt x="5059361" y="6574027"/>
                  <a:pt x="5059361" y="6565096"/>
                </a:cubicBezTo>
                <a:cubicBezTo>
                  <a:pt x="5059361" y="6558078"/>
                  <a:pt x="5057457" y="6551698"/>
                  <a:pt x="5054599" y="6546276"/>
                </a:cubicBezTo>
                <a:cubicBezTo>
                  <a:pt x="5049520" y="6537344"/>
                  <a:pt x="5039677" y="6532559"/>
                  <a:pt x="5027612" y="6532559"/>
                </a:cubicBezTo>
                <a:close/>
                <a:moveTo>
                  <a:pt x="4803177" y="6532559"/>
                </a:moveTo>
                <a:cubicBezTo>
                  <a:pt x="4798465" y="6532559"/>
                  <a:pt x="4791238" y="6533525"/>
                  <a:pt x="4786838" y="6534491"/>
                </a:cubicBezTo>
                <a:cubicBezTo>
                  <a:pt x="4782755" y="6535778"/>
                  <a:pt x="4781810" y="6536744"/>
                  <a:pt x="4781497" y="6540285"/>
                </a:cubicBezTo>
                <a:lnTo>
                  <a:pt x="4780556" y="6547366"/>
                </a:lnTo>
                <a:cubicBezTo>
                  <a:pt x="4780556" y="6547366"/>
                  <a:pt x="4780556" y="6547366"/>
                  <a:pt x="4780556" y="6548010"/>
                </a:cubicBezTo>
                <a:cubicBezTo>
                  <a:pt x="4780556" y="6549297"/>
                  <a:pt x="4780870" y="6549619"/>
                  <a:pt x="4781497" y="6549619"/>
                </a:cubicBezTo>
                <a:cubicBezTo>
                  <a:pt x="4781810" y="6549619"/>
                  <a:pt x="4782440" y="6549619"/>
                  <a:pt x="4783384" y="6548976"/>
                </a:cubicBezTo>
                <a:cubicBezTo>
                  <a:pt x="4788409" y="6546079"/>
                  <a:pt x="4795636" y="6543825"/>
                  <a:pt x="4801291" y="6543825"/>
                </a:cubicBezTo>
                <a:cubicBezTo>
                  <a:pt x="4809776" y="6543825"/>
                  <a:pt x="4812916" y="6547366"/>
                  <a:pt x="4812916" y="6556379"/>
                </a:cubicBezTo>
                <a:cubicBezTo>
                  <a:pt x="4812916" y="6556379"/>
                  <a:pt x="4812916" y="6556379"/>
                  <a:pt x="4812916" y="6558632"/>
                </a:cubicBezTo>
                <a:cubicBezTo>
                  <a:pt x="4812916" y="6562817"/>
                  <a:pt x="4812288" y="6563461"/>
                  <a:pt x="4804747" y="6565070"/>
                </a:cubicBezTo>
                <a:cubicBezTo>
                  <a:pt x="4804747" y="6565070"/>
                  <a:pt x="4804747" y="6565070"/>
                  <a:pt x="4787782" y="6568611"/>
                </a:cubicBezTo>
                <a:cubicBezTo>
                  <a:pt x="4781185" y="6569898"/>
                  <a:pt x="4780870" y="6569898"/>
                  <a:pt x="4779927" y="6571508"/>
                </a:cubicBezTo>
                <a:cubicBezTo>
                  <a:pt x="4778041" y="6574405"/>
                  <a:pt x="4776786" y="6579877"/>
                  <a:pt x="4776786" y="6584705"/>
                </a:cubicBezTo>
                <a:cubicBezTo>
                  <a:pt x="4776786" y="6594040"/>
                  <a:pt x="4783069" y="6601444"/>
                  <a:pt x="4791238" y="6601444"/>
                </a:cubicBezTo>
                <a:cubicBezTo>
                  <a:pt x="4795636" y="6601444"/>
                  <a:pt x="4800350" y="6600156"/>
                  <a:pt x="4804120" y="6597903"/>
                </a:cubicBezTo>
                <a:cubicBezTo>
                  <a:pt x="4805690" y="6596937"/>
                  <a:pt x="4811032" y="6593074"/>
                  <a:pt x="4811661" y="6592109"/>
                </a:cubicBezTo>
                <a:cubicBezTo>
                  <a:pt x="4812288" y="6592109"/>
                  <a:pt x="4812602" y="6591787"/>
                  <a:pt x="4812602" y="6591787"/>
                </a:cubicBezTo>
                <a:cubicBezTo>
                  <a:pt x="4813231" y="6591787"/>
                  <a:pt x="4813545" y="6592753"/>
                  <a:pt x="4813545" y="6595328"/>
                </a:cubicBezTo>
                <a:cubicBezTo>
                  <a:pt x="4813545" y="6596293"/>
                  <a:pt x="4813859" y="6599512"/>
                  <a:pt x="4814174" y="6600478"/>
                </a:cubicBezTo>
                <a:cubicBezTo>
                  <a:pt x="4814488" y="6602087"/>
                  <a:pt x="4815117" y="6602409"/>
                  <a:pt x="4816372" y="6602409"/>
                </a:cubicBezTo>
                <a:cubicBezTo>
                  <a:pt x="4817630" y="6602409"/>
                  <a:pt x="4818573" y="6602409"/>
                  <a:pt x="4819200" y="6602409"/>
                </a:cubicBezTo>
                <a:cubicBezTo>
                  <a:pt x="4819200" y="6602409"/>
                  <a:pt x="4819200" y="6602409"/>
                  <a:pt x="4834596" y="6599512"/>
                </a:cubicBezTo>
                <a:cubicBezTo>
                  <a:pt x="4836794" y="6598868"/>
                  <a:pt x="4837109" y="6598868"/>
                  <a:pt x="4837109" y="6597259"/>
                </a:cubicBezTo>
                <a:cubicBezTo>
                  <a:pt x="4837109" y="6597259"/>
                  <a:pt x="4837109" y="6597259"/>
                  <a:pt x="4837109" y="6595328"/>
                </a:cubicBezTo>
                <a:cubicBezTo>
                  <a:pt x="4837109" y="6593718"/>
                  <a:pt x="4836480" y="6593074"/>
                  <a:pt x="4833968" y="6593074"/>
                </a:cubicBezTo>
                <a:cubicBezTo>
                  <a:pt x="4830825" y="6592753"/>
                  <a:pt x="4829570" y="6592109"/>
                  <a:pt x="4828312" y="6591465"/>
                </a:cubicBezTo>
                <a:cubicBezTo>
                  <a:pt x="4826740" y="6589856"/>
                  <a:pt x="4826740" y="6589856"/>
                  <a:pt x="4826740" y="6576336"/>
                </a:cubicBezTo>
                <a:cubicBezTo>
                  <a:pt x="4826740" y="6576336"/>
                  <a:pt x="4826740" y="6576336"/>
                  <a:pt x="4827371" y="6551551"/>
                </a:cubicBezTo>
                <a:cubicBezTo>
                  <a:pt x="4827371" y="6538675"/>
                  <a:pt x="4819828" y="6532559"/>
                  <a:pt x="4803177" y="6532559"/>
                </a:cubicBezTo>
                <a:close/>
                <a:moveTo>
                  <a:pt x="6236007" y="6532558"/>
                </a:moveTo>
                <a:cubicBezTo>
                  <a:pt x="6236007" y="6532558"/>
                  <a:pt x="6236007" y="6532558"/>
                  <a:pt x="6230040" y="6533843"/>
                </a:cubicBezTo>
                <a:cubicBezTo>
                  <a:pt x="6230040" y="6533843"/>
                  <a:pt x="6230040" y="6533843"/>
                  <a:pt x="6230040" y="6534806"/>
                </a:cubicBezTo>
                <a:cubicBezTo>
                  <a:pt x="6234349" y="6535448"/>
                  <a:pt x="6237995" y="6538659"/>
                  <a:pt x="6238658" y="6541869"/>
                </a:cubicBezTo>
                <a:cubicBezTo>
                  <a:pt x="6239653" y="6546364"/>
                  <a:pt x="6236007" y="6551501"/>
                  <a:pt x="6231035" y="6551822"/>
                </a:cubicBezTo>
                <a:cubicBezTo>
                  <a:pt x="6231035" y="6551822"/>
                  <a:pt x="6231035" y="6551822"/>
                  <a:pt x="6227720" y="6538980"/>
                </a:cubicBezTo>
                <a:cubicBezTo>
                  <a:pt x="6227720" y="6538980"/>
                  <a:pt x="6227720" y="6538980"/>
                  <a:pt x="6228714" y="6537374"/>
                </a:cubicBezTo>
                <a:cubicBezTo>
                  <a:pt x="6228714" y="6537374"/>
                  <a:pt x="6228714" y="6537374"/>
                  <a:pt x="6228383" y="6536411"/>
                </a:cubicBezTo>
                <a:cubicBezTo>
                  <a:pt x="6228383" y="6536411"/>
                  <a:pt x="6228383" y="6536411"/>
                  <a:pt x="6222417" y="6538016"/>
                </a:cubicBezTo>
                <a:cubicBezTo>
                  <a:pt x="6222417" y="6538016"/>
                  <a:pt x="6222417" y="6538016"/>
                  <a:pt x="6222748" y="6539301"/>
                </a:cubicBezTo>
                <a:cubicBezTo>
                  <a:pt x="6222748" y="6539301"/>
                  <a:pt x="6222748" y="6539301"/>
                  <a:pt x="6225068" y="6540264"/>
                </a:cubicBezTo>
                <a:cubicBezTo>
                  <a:pt x="6225068" y="6540264"/>
                  <a:pt x="6225068" y="6540264"/>
                  <a:pt x="6227720" y="6552785"/>
                </a:cubicBezTo>
                <a:cubicBezTo>
                  <a:pt x="6223743" y="6554391"/>
                  <a:pt x="6218771" y="6551822"/>
                  <a:pt x="6217776" y="6547648"/>
                </a:cubicBezTo>
                <a:cubicBezTo>
                  <a:pt x="6217113" y="6544759"/>
                  <a:pt x="6217776" y="6541869"/>
                  <a:pt x="6220096" y="6539943"/>
                </a:cubicBezTo>
                <a:cubicBezTo>
                  <a:pt x="6220096" y="6539943"/>
                  <a:pt x="6220096" y="6539943"/>
                  <a:pt x="6219102" y="6538980"/>
                </a:cubicBezTo>
                <a:cubicBezTo>
                  <a:pt x="6219102" y="6538980"/>
                  <a:pt x="6219102" y="6538980"/>
                  <a:pt x="6213467" y="6540264"/>
                </a:cubicBezTo>
                <a:cubicBezTo>
                  <a:pt x="6213799" y="6542832"/>
                  <a:pt x="6214130" y="6544438"/>
                  <a:pt x="6214793" y="6547006"/>
                </a:cubicBezTo>
                <a:cubicBezTo>
                  <a:pt x="6216782" y="6554712"/>
                  <a:pt x="6221422" y="6561133"/>
                  <a:pt x="6231698" y="6558244"/>
                </a:cubicBezTo>
                <a:cubicBezTo>
                  <a:pt x="6241641" y="6555675"/>
                  <a:pt x="6243630" y="6548612"/>
                  <a:pt x="6241973" y="6541227"/>
                </a:cubicBezTo>
                <a:cubicBezTo>
                  <a:pt x="6240979" y="6537374"/>
                  <a:pt x="6239321" y="6535127"/>
                  <a:pt x="6236007" y="6532558"/>
                </a:cubicBezTo>
                <a:close/>
                <a:moveTo>
                  <a:pt x="5837231" y="6532558"/>
                </a:moveTo>
                <a:cubicBezTo>
                  <a:pt x="5836278" y="6532558"/>
                  <a:pt x="5835644" y="6533195"/>
                  <a:pt x="5835644" y="6534151"/>
                </a:cubicBezTo>
                <a:cubicBezTo>
                  <a:pt x="5835644" y="6534151"/>
                  <a:pt x="5835644" y="6534151"/>
                  <a:pt x="5835644" y="6536381"/>
                </a:cubicBezTo>
                <a:cubicBezTo>
                  <a:pt x="5835644" y="6537974"/>
                  <a:pt x="5835961" y="6538293"/>
                  <a:pt x="5836915" y="6538612"/>
                </a:cubicBezTo>
                <a:cubicBezTo>
                  <a:pt x="5839771" y="6539567"/>
                  <a:pt x="5840406" y="6539886"/>
                  <a:pt x="5841676" y="6543072"/>
                </a:cubicBezTo>
                <a:cubicBezTo>
                  <a:pt x="5843581" y="6547532"/>
                  <a:pt x="5845486" y="6552311"/>
                  <a:pt x="5847074" y="6555816"/>
                </a:cubicBezTo>
                <a:cubicBezTo>
                  <a:pt x="5851518" y="6566330"/>
                  <a:pt x="5855963" y="6576843"/>
                  <a:pt x="5860408" y="6587357"/>
                </a:cubicBezTo>
                <a:cubicBezTo>
                  <a:pt x="5863901" y="6596278"/>
                  <a:pt x="5863901" y="6596597"/>
                  <a:pt x="5865488" y="6597234"/>
                </a:cubicBezTo>
                <a:cubicBezTo>
                  <a:pt x="5865806" y="6597552"/>
                  <a:pt x="5866123" y="6597871"/>
                  <a:pt x="5866123" y="6598190"/>
                </a:cubicBezTo>
                <a:cubicBezTo>
                  <a:pt x="5865806" y="6598827"/>
                  <a:pt x="5865488" y="6599783"/>
                  <a:pt x="5865171" y="6600738"/>
                </a:cubicBezTo>
                <a:cubicBezTo>
                  <a:pt x="5863266" y="6607748"/>
                  <a:pt x="5858503" y="6611571"/>
                  <a:pt x="5851518" y="6611571"/>
                </a:cubicBezTo>
                <a:cubicBezTo>
                  <a:pt x="5848026" y="6611571"/>
                  <a:pt x="5845168" y="6610934"/>
                  <a:pt x="5841358" y="6609978"/>
                </a:cubicBezTo>
                <a:cubicBezTo>
                  <a:pt x="5841041" y="6609978"/>
                  <a:pt x="5840724" y="6609978"/>
                  <a:pt x="5840406" y="6609978"/>
                </a:cubicBezTo>
                <a:cubicBezTo>
                  <a:pt x="5839455" y="6609978"/>
                  <a:pt x="5839136" y="6610296"/>
                  <a:pt x="5839136" y="6611889"/>
                </a:cubicBezTo>
                <a:cubicBezTo>
                  <a:pt x="5839136" y="6611889"/>
                  <a:pt x="5839136" y="6611889"/>
                  <a:pt x="5839136" y="6614119"/>
                </a:cubicBezTo>
                <a:cubicBezTo>
                  <a:pt x="5838818" y="6615075"/>
                  <a:pt x="5838818" y="6616031"/>
                  <a:pt x="5838818" y="6617305"/>
                </a:cubicBezTo>
                <a:cubicBezTo>
                  <a:pt x="5838818" y="6623996"/>
                  <a:pt x="5840088" y="6624633"/>
                  <a:pt x="5850566" y="6624633"/>
                </a:cubicBezTo>
                <a:cubicBezTo>
                  <a:pt x="5855646" y="6624633"/>
                  <a:pt x="5861043" y="6622403"/>
                  <a:pt x="5864218" y="6618898"/>
                </a:cubicBezTo>
                <a:cubicBezTo>
                  <a:pt x="5867711" y="6615075"/>
                  <a:pt x="5868346" y="6613482"/>
                  <a:pt x="5874696" y="6596597"/>
                </a:cubicBezTo>
                <a:cubicBezTo>
                  <a:pt x="5877554" y="6589269"/>
                  <a:pt x="5880094" y="6582578"/>
                  <a:pt x="5882634" y="6575569"/>
                </a:cubicBezTo>
                <a:cubicBezTo>
                  <a:pt x="5882634" y="6575569"/>
                  <a:pt x="5882634" y="6575569"/>
                  <a:pt x="5889619" y="6558046"/>
                </a:cubicBezTo>
                <a:cubicBezTo>
                  <a:pt x="5890889" y="6554860"/>
                  <a:pt x="5892159" y="6551674"/>
                  <a:pt x="5893429" y="6548170"/>
                </a:cubicBezTo>
                <a:cubicBezTo>
                  <a:pt x="5896287" y="6540205"/>
                  <a:pt x="5896604" y="6539886"/>
                  <a:pt x="5899461" y="6538612"/>
                </a:cubicBezTo>
                <a:cubicBezTo>
                  <a:pt x="5900731" y="6537974"/>
                  <a:pt x="5900731" y="6537656"/>
                  <a:pt x="5900731" y="6536381"/>
                </a:cubicBezTo>
                <a:lnTo>
                  <a:pt x="5900731" y="6534151"/>
                </a:lnTo>
                <a:cubicBezTo>
                  <a:pt x="5900731" y="6533195"/>
                  <a:pt x="5900414" y="6532558"/>
                  <a:pt x="5899144" y="6532558"/>
                </a:cubicBezTo>
                <a:cubicBezTo>
                  <a:pt x="5898827" y="6532558"/>
                  <a:pt x="5898509" y="6532558"/>
                  <a:pt x="5897874" y="6532877"/>
                </a:cubicBezTo>
                <a:cubicBezTo>
                  <a:pt x="5895651" y="6532877"/>
                  <a:pt x="5893111" y="6532877"/>
                  <a:pt x="5890254" y="6532877"/>
                </a:cubicBezTo>
                <a:cubicBezTo>
                  <a:pt x="5886761" y="6532877"/>
                  <a:pt x="5883269" y="6532877"/>
                  <a:pt x="5880729" y="6532558"/>
                </a:cubicBezTo>
                <a:cubicBezTo>
                  <a:pt x="5880729" y="6532558"/>
                  <a:pt x="5880729" y="6532558"/>
                  <a:pt x="5879459" y="6532558"/>
                </a:cubicBezTo>
                <a:cubicBezTo>
                  <a:pt x="5878506" y="6532558"/>
                  <a:pt x="5878189" y="6532877"/>
                  <a:pt x="5878189" y="6534151"/>
                </a:cubicBezTo>
                <a:cubicBezTo>
                  <a:pt x="5878189" y="6534151"/>
                  <a:pt x="5878189" y="6534151"/>
                  <a:pt x="5878189" y="6536381"/>
                </a:cubicBezTo>
                <a:cubicBezTo>
                  <a:pt x="5878189" y="6538293"/>
                  <a:pt x="5878189" y="6538293"/>
                  <a:pt x="5881364" y="6538930"/>
                </a:cubicBezTo>
                <a:cubicBezTo>
                  <a:pt x="5883904" y="6539567"/>
                  <a:pt x="5885174" y="6540842"/>
                  <a:pt x="5885174" y="6542753"/>
                </a:cubicBezTo>
                <a:cubicBezTo>
                  <a:pt x="5885174" y="6545302"/>
                  <a:pt x="5874061" y="6580985"/>
                  <a:pt x="5873109" y="6580985"/>
                </a:cubicBezTo>
                <a:cubicBezTo>
                  <a:pt x="5873109" y="6580985"/>
                  <a:pt x="5872791" y="6580348"/>
                  <a:pt x="5871840" y="6578118"/>
                </a:cubicBezTo>
                <a:cubicBezTo>
                  <a:pt x="5870886" y="6575569"/>
                  <a:pt x="5869299" y="6571427"/>
                  <a:pt x="5868346" y="6569197"/>
                </a:cubicBezTo>
                <a:cubicBezTo>
                  <a:pt x="5868346" y="6569197"/>
                  <a:pt x="5868346" y="6569197"/>
                  <a:pt x="5866441" y="6563781"/>
                </a:cubicBezTo>
                <a:cubicBezTo>
                  <a:pt x="5866441" y="6563781"/>
                  <a:pt x="5866441" y="6563781"/>
                  <a:pt x="5862313" y="6552949"/>
                </a:cubicBezTo>
                <a:cubicBezTo>
                  <a:pt x="5861678" y="6550718"/>
                  <a:pt x="5860726" y="6548488"/>
                  <a:pt x="5860091" y="6546258"/>
                </a:cubicBezTo>
                <a:cubicBezTo>
                  <a:pt x="5859456" y="6545302"/>
                  <a:pt x="5859138" y="6544028"/>
                  <a:pt x="5859138" y="6543391"/>
                </a:cubicBezTo>
                <a:cubicBezTo>
                  <a:pt x="5859138" y="6541479"/>
                  <a:pt x="5860726" y="6540205"/>
                  <a:pt x="5863266" y="6539567"/>
                </a:cubicBezTo>
                <a:cubicBezTo>
                  <a:pt x="5868028" y="6538293"/>
                  <a:pt x="5868028" y="6538293"/>
                  <a:pt x="5868028" y="6536381"/>
                </a:cubicBezTo>
                <a:cubicBezTo>
                  <a:pt x="5868028" y="6536381"/>
                  <a:pt x="5868028" y="6536381"/>
                  <a:pt x="5868028" y="6534151"/>
                </a:cubicBezTo>
                <a:cubicBezTo>
                  <a:pt x="5868028" y="6533195"/>
                  <a:pt x="5867393" y="6532558"/>
                  <a:pt x="5866441" y="6532558"/>
                </a:cubicBezTo>
                <a:cubicBezTo>
                  <a:pt x="5866441" y="6532558"/>
                  <a:pt x="5866441" y="6532558"/>
                  <a:pt x="5865171" y="6532558"/>
                </a:cubicBezTo>
                <a:cubicBezTo>
                  <a:pt x="5862948" y="6532877"/>
                  <a:pt x="5856916" y="6532877"/>
                  <a:pt x="5853423" y="6532877"/>
                </a:cubicBezTo>
                <a:cubicBezTo>
                  <a:pt x="5850883" y="6532877"/>
                  <a:pt x="5839136" y="6532877"/>
                  <a:pt x="5838184" y="6532558"/>
                </a:cubicBezTo>
                <a:cubicBezTo>
                  <a:pt x="5838184" y="6532558"/>
                  <a:pt x="5838184" y="6532558"/>
                  <a:pt x="5837231" y="6532558"/>
                </a:cubicBezTo>
                <a:close/>
                <a:moveTo>
                  <a:pt x="5758711" y="6532558"/>
                </a:moveTo>
                <a:cubicBezTo>
                  <a:pt x="5758391" y="6532558"/>
                  <a:pt x="5758072" y="6532558"/>
                  <a:pt x="5757429" y="6532877"/>
                </a:cubicBezTo>
                <a:cubicBezTo>
                  <a:pt x="5757429" y="6532877"/>
                  <a:pt x="5757429" y="6532877"/>
                  <a:pt x="5756469" y="6532877"/>
                </a:cubicBezTo>
                <a:cubicBezTo>
                  <a:pt x="5756469" y="6532877"/>
                  <a:pt x="5756469" y="6532877"/>
                  <a:pt x="5737876" y="6534791"/>
                </a:cubicBezTo>
                <a:cubicBezTo>
                  <a:pt x="5735953" y="6535110"/>
                  <a:pt x="5735632" y="6535429"/>
                  <a:pt x="5735632" y="6536705"/>
                </a:cubicBezTo>
                <a:cubicBezTo>
                  <a:pt x="5735632" y="6536705"/>
                  <a:pt x="5735632" y="6536705"/>
                  <a:pt x="5735632" y="6539258"/>
                </a:cubicBezTo>
                <a:cubicBezTo>
                  <a:pt x="5735632" y="6540534"/>
                  <a:pt x="5736274" y="6540853"/>
                  <a:pt x="5739159" y="6541172"/>
                </a:cubicBezTo>
                <a:cubicBezTo>
                  <a:pt x="5744608" y="6541810"/>
                  <a:pt x="5744929" y="6542767"/>
                  <a:pt x="5744929" y="6558399"/>
                </a:cubicBezTo>
                <a:lnTo>
                  <a:pt x="5744929" y="6569245"/>
                </a:lnTo>
                <a:cubicBezTo>
                  <a:pt x="5744929" y="6578178"/>
                  <a:pt x="5744608" y="6584239"/>
                  <a:pt x="5744608" y="6587430"/>
                </a:cubicBezTo>
                <a:cubicBezTo>
                  <a:pt x="5744286" y="6590301"/>
                  <a:pt x="5743647" y="6590939"/>
                  <a:pt x="5739478" y="6592534"/>
                </a:cubicBezTo>
                <a:cubicBezTo>
                  <a:pt x="5735632" y="6593810"/>
                  <a:pt x="5735632" y="6593810"/>
                  <a:pt x="5735632" y="6595405"/>
                </a:cubicBezTo>
                <a:cubicBezTo>
                  <a:pt x="5735632" y="6595405"/>
                  <a:pt x="5735632" y="6595405"/>
                  <a:pt x="5735632" y="6597638"/>
                </a:cubicBezTo>
                <a:cubicBezTo>
                  <a:pt x="5735632" y="6598914"/>
                  <a:pt x="5735632" y="6599233"/>
                  <a:pt x="5736913" y="6599233"/>
                </a:cubicBezTo>
                <a:cubicBezTo>
                  <a:pt x="5736913" y="6599233"/>
                  <a:pt x="5736913" y="6599233"/>
                  <a:pt x="5737876" y="6599233"/>
                </a:cubicBezTo>
                <a:cubicBezTo>
                  <a:pt x="5741081" y="6599233"/>
                  <a:pt x="5747493" y="6598914"/>
                  <a:pt x="5752302" y="6598914"/>
                </a:cubicBezTo>
                <a:cubicBezTo>
                  <a:pt x="5757429" y="6598914"/>
                  <a:pt x="5763199" y="6599233"/>
                  <a:pt x="5766726" y="6599233"/>
                </a:cubicBezTo>
                <a:cubicBezTo>
                  <a:pt x="5766726" y="6599233"/>
                  <a:pt x="5766726" y="6599233"/>
                  <a:pt x="5767687" y="6599233"/>
                </a:cubicBezTo>
                <a:cubicBezTo>
                  <a:pt x="5768649" y="6599233"/>
                  <a:pt x="5768969" y="6598914"/>
                  <a:pt x="5768969" y="6597638"/>
                </a:cubicBezTo>
                <a:cubicBezTo>
                  <a:pt x="5768969" y="6597638"/>
                  <a:pt x="5768969" y="6597638"/>
                  <a:pt x="5768969" y="6595405"/>
                </a:cubicBezTo>
                <a:cubicBezTo>
                  <a:pt x="5768969" y="6593810"/>
                  <a:pt x="5768969" y="6593491"/>
                  <a:pt x="5765124" y="6592534"/>
                </a:cubicBezTo>
                <a:cubicBezTo>
                  <a:pt x="5761276" y="6591258"/>
                  <a:pt x="5760314" y="6590301"/>
                  <a:pt x="5759994" y="6587430"/>
                </a:cubicBezTo>
                <a:cubicBezTo>
                  <a:pt x="5759994" y="6584239"/>
                  <a:pt x="5759994" y="6577221"/>
                  <a:pt x="5759994" y="6569245"/>
                </a:cubicBezTo>
                <a:cubicBezTo>
                  <a:pt x="5759994" y="6569245"/>
                  <a:pt x="5759994" y="6569245"/>
                  <a:pt x="5759994" y="6562865"/>
                </a:cubicBezTo>
                <a:cubicBezTo>
                  <a:pt x="5759994" y="6555528"/>
                  <a:pt x="5759994" y="6542448"/>
                  <a:pt x="5759994" y="6540215"/>
                </a:cubicBezTo>
                <a:cubicBezTo>
                  <a:pt x="5760314" y="6535429"/>
                  <a:pt x="5760314" y="6535429"/>
                  <a:pt x="5760314" y="6535110"/>
                </a:cubicBezTo>
                <a:cubicBezTo>
                  <a:pt x="5760314" y="6533515"/>
                  <a:pt x="5759675" y="6532558"/>
                  <a:pt x="5758711" y="6532558"/>
                </a:cubicBezTo>
                <a:close/>
                <a:moveTo>
                  <a:pt x="5705788" y="6532558"/>
                </a:moveTo>
                <a:cubicBezTo>
                  <a:pt x="5689595" y="6532558"/>
                  <a:pt x="5680070" y="6540214"/>
                  <a:pt x="5680070" y="6553292"/>
                </a:cubicBezTo>
                <a:cubicBezTo>
                  <a:pt x="5680070" y="6563181"/>
                  <a:pt x="5684197" y="6567647"/>
                  <a:pt x="5701025" y="6575621"/>
                </a:cubicBezTo>
                <a:cubicBezTo>
                  <a:pt x="5708327" y="6578811"/>
                  <a:pt x="5710233" y="6581044"/>
                  <a:pt x="5710233" y="6584872"/>
                </a:cubicBezTo>
                <a:cubicBezTo>
                  <a:pt x="5710233" y="6589976"/>
                  <a:pt x="5705470" y="6593804"/>
                  <a:pt x="5699119" y="6593804"/>
                </a:cubicBezTo>
                <a:cubicBezTo>
                  <a:pt x="5692770" y="6593804"/>
                  <a:pt x="5687055" y="6590295"/>
                  <a:pt x="5686102" y="6585829"/>
                </a:cubicBezTo>
                <a:cubicBezTo>
                  <a:pt x="5685150" y="6582320"/>
                  <a:pt x="5685150" y="6582320"/>
                  <a:pt x="5683880" y="6582320"/>
                </a:cubicBezTo>
                <a:cubicBezTo>
                  <a:pt x="5683880" y="6582320"/>
                  <a:pt x="5683880" y="6582320"/>
                  <a:pt x="5681657" y="6582320"/>
                </a:cubicBezTo>
                <a:cubicBezTo>
                  <a:pt x="5680070" y="6582320"/>
                  <a:pt x="5679434" y="6582958"/>
                  <a:pt x="5679434" y="6584553"/>
                </a:cubicBezTo>
                <a:cubicBezTo>
                  <a:pt x="5679434" y="6584553"/>
                  <a:pt x="5679434" y="6584553"/>
                  <a:pt x="5678483" y="6593485"/>
                </a:cubicBezTo>
                <a:cubicBezTo>
                  <a:pt x="5678483" y="6595717"/>
                  <a:pt x="5678800" y="6596355"/>
                  <a:pt x="5680705" y="6597312"/>
                </a:cubicBezTo>
                <a:cubicBezTo>
                  <a:pt x="5684832" y="6599545"/>
                  <a:pt x="5691500" y="6600821"/>
                  <a:pt x="5697533" y="6600821"/>
                </a:cubicBezTo>
                <a:cubicBezTo>
                  <a:pt x="5714043" y="6600821"/>
                  <a:pt x="5724521" y="6592847"/>
                  <a:pt x="5724521" y="6580725"/>
                </a:cubicBezTo>
                <a:cubicBezTo>
                  <a:pt x="5724521" y="6573388"/>
                  <a:pt x="5719757" y="6567009"/>
                  <a:pt x="5711185" y="6562862"/>
                </a:cubicBezTo>
                <a:cubicBezTo>
                  <a:pt x="5702613" y="6559034"/>
                  <a:pt x="5702613" y="6559034"/>
                  <a:pt x="5699755" y="6557439"/>
                </a:cubicBezTo>
                <a:cubicBezTo>
                  <a:pt x="5694675" y="6554249"/>
                  <a:pt x="5692770" y="6552016"/>
                  <a:pt x="5692770" y="6548508"/>
                </a:cubicBezTo>
                <a:cubicBezTo>
                  <a:pt x="5692770" y="6543085"/>
                  <a:pt x="5696897" y="6539895"/>
                  <a:pt x="5703248" y="6539895"/>
                </a:cubicBezTo>
                <a:cubicBezTo>
                  <a:pt x="5708963" y="6539895"/>
                  <a:pt x="5712773" y="6541809"/>
                  <a:pt x="5714360" y="6545318"/>
                </a:cubicBezTo>
                <a:cubicBezTo>
                  <a:pt x="5715630" y="6548827"/>
                  <a:pt x="5715630" y="6548827"/>
                  <a:pt x="5716901" y="6548827"/>
                </a:cubicBezTo>
                <a:cubicBezTo>
                  <a:pt x="5716901" y="6548827"/>
                  <a:pt x="5716901" y="6548827"/>
                  <a:pt x="5719123" y="6548827"/>
                </a:cubicBezTo>
                <a:cubicBezTo>
                  <a:pt x="5720393" y="6548827"/>
                  <a:pt x="5720710" y="6548508"/>
                  <a:pt x="5720710" y="6546275"/>
                </a:cubicBezTo>
                <a:lnTo>
                  <a:pt x="5721663" y="6538300"/>
                </a:lnTo>
                <a:cubicBezTo>
                  <a:pt x="5721663" y="6538300"/>
                  <a:pt x="5721663" y="6538300"/>
                  <a:pt x="5721663" y="6537981"/>
                </a:cubicBezTo>
                <a:cubicBezTo>
                  <a:pt x="5721663" y="6536386"/>
                  <a:pt x="5721027" y="6535748"/>
                  <a:pt x="5719123" y="6534791"/>
                </a:cubicBezTo>
                <a:cubicBezTo>
                  <a:pt x="5715947" y="6533515"/>
                  <a:pt x="5710550" y="6532558"/>
                  <a:pt x="5705788" y="6532558"/>
                </a:cubicBezTo>
                <a:close/>
                <a:moveTo>
                  <a:pt x="5638758" y="6532558"/>
                </a:moveTo>
                <a:cubicBezTo>
                  <a:pt x="5638436" y="6532558"/>
                  <a:pt x="5638114" y="6532558"/>
                  <a:pt x="5637794" y="6532877"/>
                </a:cubicBezTo>
                <a:cubicBezTo>
                  <a:pt x="5637794" y="6532877"/>
                  <a:pt x="5637794" y="6532877"/>
                  <a:pt x="5636508" y="6532877"/>
                </a:cubicBezTo>
                <a:cubicBezTo>
                  <a:pt x="5636508" y="6532877"/>
                  <a:pt x="5636508" y="6532877"/>
                  <a:pt x="5617231" y="6535748"/>
                </a:cubicBezTo>
                <a:cubicBezTo>
                  <a:pt x="5615304" y="6536067"/>
                  <a:pt x="5614983" y="6536386"/>
                  <a:pt x="5614983" y="6538301"/>
                </a:cubicBezTo>
                <a:lnTo>
                  <a:pt x="5614983" y="6540853"/>
                </a:lnTo>
                <a:cubicBezTo>
                  <a:pt x="5614983" y="6542129"/>
                  <a:pt x="5615304" y="6542448"/>
                  <a:pt x="5618196" y="6542448"/>
                </a:cubicBezTo>
                <a:cubicBezTo>
                  <a:pt x="5622371" y="6542767"/>
                  <a:pt x="5624300" y="6543724"/>
                  <a:pt x="5625585" y="6547233"/>
                </a:cubicBezTo>
                <a:cubicBezTo>
                  <a:pt x="5626870" y="6550742"/>
                  <a:pt x="5627833" y="6558399"/>
                  <a:pt x="5627833" y="6565098"/>
                </a:cubicBezTo>
                <a:cubicBezTo>
                  <a:pt x="5627833" y="6565098"/>
                  <a:pt x="5627833" y="6565098"/>
                  <a:pt x="5627833" y="6569245"/>
                </a:cubicBezTo>
                <a:cubicBezTo>
                  <a:pt x="5627833" y="6578178"/>
                  <a:pt x="5627833" y="6584239"/>
                  <a:pt x="5627512" y="6587430"/>
                </a:cubicBezTo>
                <a:cubicBezTo>
                  <a:pt x="5627191" y="6590301"/>
                  <a:pt x="5626548" y="6590939"/>
                  <a:pt x="5622693" y="6592534"/>
                </a:cubicBezTo>
                <a:cubicBezTo>
                  <a:pt x="5618516" y="6593810"/>
                  <a:pt x="5618516" y="6593810"/>
                  <a:pt x="5618516" y="6595405"/>
                </a:cubicBezTo>
                <a:cubicBezTo>
                  <a:pt x="5618516" y="6595405"/>
                  <a:pt x="5618516" y="6595405"/>
                  <a:pt x="5618516" y="6597638"/>
                </a:cubicBezTo>
                <a:cubicBezTo>
                  <a:pt x="5618516" y="6598914"/>
                  <a:pt x="5618838" y="6599233"/>
                  <a:pt x="5620123" y="6599233"/>
                </a:cubicBezTo>
                <a:cubicBezTo>
                  <a:pt x="5620123" y="6599233"/>
                  <a:pt x="5620123" y="6599233"/>
                  <a:pt x="5620765" y="6599233"/>
                </a:cubicBezTo>
                <a:cubicBezTo>
                  <a:pt x="5624300" y="6599233"/>
                  <a:pt x="5630404" y="6598914"/>
                  <a:pt x="5634581" y="6598914"/>
                </a:cubicBezTo>
                <a:cubicBezTo>
                  <a:pt x="5639721" y="6598914"/>
                  <a:pt x="5650323" y="6599233"/>
                  <a:pt x="5654178" y="6599233"/>
                </a:cubicBezTo>
                <a:cubicBezTo>
                  <a:pt x="5654178" y="6599233"/>
                  <a:pt x="5654178" y="6599233"/>
                  <a:pt x="5654821" y="6599233"/>
                </a:cubicBezTo>
                <a:cubicBezTo>
                  <a:pt x="5655785" y="6599233"/>
                  <a:pt x="5656427" y="6598595"/>
                  <a:pt x="5656427" y="6597319"/>
                </a:cubicBezTo>
                <a:cubicBezTo>
                  <a:pt x="5656427" y="6597319"/>
                  <a:pt x="5656427" y="6597319"/>
                  <a:pt x="5656427" y="6595405"/>
                </a:cubicBezTo>
                <a:cubicBezTo>
                  <a:pt x="5656427" y="6593491"/>
                  <a:pt x="5656427" y="6593491"/>
                  <a:pt x="5652251" y="6592534"/>
                </a:cubicBezTo>
                <a:cubicBezTo>
                  <a:pt x="5646468" y="6591258"/>
                  <a:pt x="5646468" y="6591258"/>
                  <a:pt x="5645504" y="6590939"/>
                </a:cubicBezTo>
                <a:cubicBezTo>
                  <a:pt x="5643576" y="6589982"/>
                  <a:pt x="5643255" y="6588706"/>
                  <a:pt x="5643255" y="6584239"/>
                </a:cubicBezTo>
                <a:cubicBezTo>
                  <a:pt x="5643255" y="6584239"/>
                  <a:pt x="5643255" y="6584239"/>
                  <a:pt x="5642934" y="6575945"/>
                </a:cubicBezTo>
                <a:cubicBezTo>
                  <a:pt x="5642934" y="6575945"/>
                  <a:pt x="5642934" y="6575945"/>
                  <a:pt x="5642934" y="6569883"/>
                </a:cubicBezTo>
                <a:cubicBezTo>
                  <a:pt x="5642934" y="6556804"/>
                  <a:pt x="5643576" y="6553933"/>
                  <a:pt x="5646468" y="6551061"/>
                </a:cubicBezTo>
                <a:cubicBezTo>
                  <a:pt x="5649038" y="6548828"/>
                  <a:pt x="5652894" y="6547233"/>
                  <a:pt x="5657712" y="6547233"/>
                </a:cubicBezTo>
                <a:cubicBezTo>
                  <a:pt x="5660604" y="6547233"/>
                  <a:pt x="5663496" y="6547552"/>
                  <a:pt x="5665102" y="6548190"/>
                </a:cubicBezTo>
                <a:cubicBezTo>
                  <a:pt x="5665744" y="6548190"/>
                  <a:pt x="5666066" y="6548509"/>
                  <a:pt x="5666387" y="6548509"/>
                </a:cubicBezTo>
                <a:cubicBezTo>
                  <a:pt x="5667352" y="6548509"/>
                  <a:pt x="5667994" y="6547552"/>
                  <a:pt x="5668315" y="6545000"/>
                </a:cubicBezTo>
                <a:cubicBezTo>
                  <a:pt x="5668315" y="6545000"/>
                  <a:pt x="5668315" y="6545000"/>
                  <a:pt x="5668636" y="6535748"/>
                </a:cubicBezTo>
                <a:cubicBezTo>
                  <a:pt x="5668636" y="6535748"/>
                  <a:pt x="5668636" y="6535748"/>
                  <a:pt x="5668636" y="6535429"/>
                </a:cubicBezTo>
                <a:cubicBezTo>
                  <a:pt x="5668958" y="6533515"/>
                  <a:pt x="5667352" y="6532558"/>
                  <a:pt x="5664138" y="6532558"/>
                </a:cubicBezTo>
                <a:cubicBezTo>
                  <a:pt x="5661567" y="6532558"/>
                  <a:pt x="5659640" y="6532877"/>
                  <a:pt x="5657712" y="6533515"/>
                </a:cubicBezTo>
                <a:cubicBezTo>
                  <a:pt x="5653858" y="6534153"/>
                  <a:pt x="5652571" y="6535110"/>
                  <a:pt x="5649038" y="6539258"/>
                </a:cubicBezTo>
                <a:cubicBezTo>
                  <a:pt x="5645825" y="6543086"/>
                  <a:pt x="5645825" y="6543086"/>
                  <a:pt x="5643898" y="6545319"/>
                </a:cubicBezTo>
                <a:cubicBezTo>
                  <a:pt x="5642934" y="6546276"/>
                  <a:pt x="5641649" y="6547233"/>
                  <a:pt x="5641327" y="6547233"/>
                </a:cubicBezTo>
                <a:cubicBezTo>
                  <a:pt x="5640364" y="6547233"/>
                  <a:pt x="5640042" y="6546276"/>
                  <a:pt x="5640042" y="6540853"/>
                </a:cubicBezTo>
                <a:cubicBezTo>
                  <a:pt x="5640042" y="6540853"/>
                  <a:pt x="5640042" y="6540853"/>
                  <a:pt x="5640364" y="6534791"/>
                </a:cubicBezTo>
                <a:cubicBezTo>
                  <a:pt x="5640364" y="6533515"/>
                  <a:pt x="5639721" y="6532558"/>
                  <a:pt x="5638758" y="6532558"/>
                </a:cubicBezTo>
                <a:close/>
                <a:moveTo>
                  <a:pt x="5580642" y="6532558"/>
                </a:moveTo>
                <a:cubicBezTo>
                  <a:pt x="5562120" y="6532558"/>
                  <a:pt x="5548308" y="6547870"/>
                  <a:pt x="5548308" y="6568604"/>
                </a:cubicBezTo>
                <a:cubicBezTo>
                  <a:pt x="5548308" y="6587743"/>
                  <a:pt x="5561180" y="6600821"/>
                  <a:pt x="5580013" y="6600821"/>
                </a:cubicBezTo>
                <a:cubicBezTo>
                  <a:pt x="5585350" y="6600821"/>
                  <a:pt x="5591315" y="6599545"/>
                  <a:pt x="5596022" y="6597631"/>
                </a:cubicBezTo>
                <a:cubicBezTo>
                  <a:pt x="5599475" y="6596355"/>
                  <a:pt x="5601047" y="6595398"/>
                  <a:pt x="5601360" y="6594761"/>
                </a:cubicBezTo>
                <a:cubicBezTo>
                  <a:pt x="5601673" y="6593804"/>
                  <a:pt x="5602929" y="6585191"/>
                  <a:pt x="5602929" y="6582958"/>
                </a:cubicBezTo>
                <a:cubicBezTo>
                  <a:pt x="5602929" y="6582320"/>
                  <a:pt x="5602302" y="6582001"/>
                  <a:pt x="5601987" y="6582001"/>
                </a:cubicBezTo>
                <a:cubicBezTo>
                  <a:pt x="5601987" y="6582001"/>
                  <a:pt x="5601673" y="6582001"/>
                  <a:pt x="5601360" y="6582320"/>
                </a:cubicBezTo>
                <a:cubicBezTo>
                  <a:pt x="5597278" y="6585829"/>
                  <a:pt x="5588174" y="6589019"/>
                  <a:pt x="5581583" y="6589019"/>
                </a:cubicBezTo>
                <a:cubicBezTo>
                  <a:pt x="5570596" y="6589019"/>
                  <a:pt x="5562748" y="6579449"/>
                  <a:pt x="5562748" y="6566690"/>
                </a:cubicBezTo>
                <a:cubicBezTo>
                  <a:pt x="5562748" y="6562224"/>
                  <a:pt x="5563062" y="6561905"/>
                  <a:pt x="5567770" y="6561905"/>
                </a:cubicBezTo>
                <a:lnTo>
                  <a:pt x="5597592" y="6561905"/>
                </a:lnTo>
                <a:cubicBezTo>
                  <a:pt x="5602616" y="6561905"/>
                  <a:pt x="5603870" y="6560629"/>
                  <a:pt x="5603870" y="6557120"/>
                </a:cubicBezTo>
                <a:cubicBezTo>
                  <a:pt x="5603870" y="6541490"/>
                  <a:pt x="5595709" y="6532558"/>
                  <a:pt x="5580642" y="6532558"/>
                </a:cubicBezTo>
                <a:close/>
                <a:moveTo>
                  <a:pt x="5480669" y="6532558"/>
                </a:moveTo>
                <a:cubicBezTo>
                  <a:pt x="5479091" y="6532558"/>
                  <a:pt x="5478458" y="6532874"/>
                  <a:pt x="5478458" y="6534138"/>
                </a:cubicBezTo>
                <a:cubicBezTo>
                  <a:pt x="5478458" y="6534138"/>
                  <a:pt x="5478458" y="6534138"/>
                  <a:pt x="5478458" y="6536666"/>
                </a:cubicBezTo>
                <a:cubicBezTo>
                  <a:pt x="5478458" y="6537614"/>
                  <a:pt x="5478775" y="6538562"/>
                  <a:pt x="5479722" y="6538878"/>
                </a:cubicBezTo>
                <a:cubicBezTo>
                  <a:pt x="5482566" y="6539826"/>
                  <a:pt x="5482882" y="6539826"/>
                  <a:pt x="5483831" y="6542038"/>
                </a:cubicBezTo>
                <a:cubicBezTo>
                  <a:pt x="5486042" y="6547410"/>
                  <a:pt x="5488570" y="6554046"/>
                  <a:pt x="5494572" y="6571110"/>
                </a:cubicBezTo>
                <a:cubicBezTo>
                  <a:pt x="5500576" y="6587541"/>
                  <a:pt x="5501839" y="6590385"/>
                  <a:pt x="5503420" y="6594809"/>
                </a:cubicBezTo>
                <a:cubicBezTo>
                  <a:pt x="5504998" y="6599233"/>
                  <a:pt x="5504998" y="6599233"/>
                  <a:pt x="5506262" y="6599233"/>
                </a:cubicBezTo>
                <a:cubicBezTo>
                  <a:pt x="5506578" y="6599233"/>
                  <a:pt x="5507211" y="6599233"/>
                  <a:pt x="5507842" y="6599233"/>
                </a:cubicBezTo>
                <a:cubicBezTo>
                  <a:pt x="5512266" y="6598285"/>
                  <a:pt x="5512582" y="6598285"/>
                  <a:pt x="5513845" y="6598285"/>
                </a:cubicBezTo>
                <a:cubicBezTo>
                  <a:pt x="5515426" y="6597969"/>
                  <a:pt x="5516057" y="6597653"/>
                  <a:pt x="5516373" y="6597021"/>
                </a:cubicBezTo>
                <a:cubicBezTo>
                  <a:pt x="5517006" y="6596073"/>
                  <a:pt x="5517006" y="6596073"/>
                  <a:pt x="5518269" y="6592913"/>
                </a:cubicBezTo>
                <a:cubicBezTo>
                  <a:pt x="5518900" y="6590385"/>
                  <a:pt x="5519849" y="6588173"/>
                  <a:pt x="5523957" y="6577746"/>
                </a:cubicBezTo>
                <a:cubicBezTo>
                  <a:pt x="5535015" y="6550570"/>
                  <a:pt x="5535015" y="6550570"/>
                  <a:pt x="5536595" y="6546778"/>
                </a:cubicBezTo>
                <a:cubicBezTo>
                  <a:pt x="5538808" y="6541090"/>
                  <a:pt x="5539438" y="6539826"/>
                  <a:pt x="5541019" y="6539194"/>
                </a:cubicBezTo>
                <a:cubicBezTo>
                  <a:pt x="5543547" y="6538562"/>
                  <a:pt x="5543547" y="6538562"/>
                  <a:pt x="5543547" y="6536666"/>
                </a:cubicBezTo>
                <a:lnTo>
                  <a:pt x="5543547" y="6534138"/>
                </a:lnTo>
                <a:cubicBezTo>
                  <a:pt x="5543547" y="6532874"/>
                  <a:pt x="5543230" y="6532558"/>
                  <a:pt x="5542282" y="6532558"/>
                </a:cubicBezTo>
                <a:cubicBezTo>
                  <a:pt x="5542282" y="6532558"/>
                  <a:pt x="5542282" y="6532558"/>
                  <a:pt x="5541019" y="6532558"/>
                </a:cubicBezTo>
                <a:cubicBezTo>
                  <a:pt x="5538174" y="6532874"/>
                  <a:pt x="5535331" y="6532874"/>
                  <a:pt x="5533119" y="6532874"/>
                </a:cubicBezTo>
                <a:cubicBezTo>
                  <a:pt x="5530277" y="6532874"/>
                  <a:pt x="5525222" y="6532874"/>
                  <a:pt x="5523640" y="6532874"/>
                </a:cubicBezTo>
                <a:cubicBezTo>
                  <a:pt x="5523010" y="6532558"/>
                  <a:pt x="5522692" y="6532558"/>
                  <a:pt x="5522060" y="6532558"/>
                </a:cubicBezTo>
                <a:cubicBezTo>
                  <a:pt x="5521113" y="6532558"/>
                  <a:pt x="5520482" y="6533190"/>
                  <a:pt x="5520482" y="6534138"/>
                </a:cubicBezTo>
                <a:cubicBezTo>
                  <a:pt x="5520482" y="6534138"/>
                  <a:pt x="5520482" y="6534138"/>
                  <a:pt x="5520482" y="6536666"/>
                </a:cubicBezTo>
                <a:cubicBezTo>
                  <a:pt x="5520482" y="6537930"/>
                  <a:pt x="5521113" y="6538246"/>
                  <a:pt x="5522692" y="6538562"/>
                </a:cubicBezTo>
                <a:cubicBezTo>
                  <a:pt x="5525852" y="6539194"/>
                  <a:pt x="5527748" y="6540774"/>
                  <a:pt x="5527748" y="6542354"/>
                </a:cubicBezTo>
                <a:cubicBezTo>
                  <a:pt x="5527748" y="6543618"/>
                  <a:pt x="5526800" y="6547410"/>
                  <a:pt x="5522692" y="6558786"/>
                </a:cubicBezTo>
                <a:cubicBezTo>
                  <a:pt x="5522692" y="6558786"/>
                  <a:pt x="5522692" y="6558786"/>
                  <a:pt x="5518900" y="6568898"/>
                </a:cubicBezTo>
                <a:cubicBezTo>
                  <a:pt x="5518269" y="6572058"/>
                  <a:pt x="5517321" y="6574270"/>
                  <a:pt x="5516690" y="6576482"/>
                </a:cubicBezTo>
                <a:cubicBezTo>
                  <a:pt x="5516690" y="6576482"/>
                  <a:pt x="5516690" y="6576482"/>
                  <a:pt x="5515426" y="6579958"/>
                </a:cubicBezTo>
                <a:cubicBezTo>
                  <a:pt x="5515426" y="6579958"/>
                  <a:pt x="5515426" y="6579958"/>
                  <a:pt x="5515109" y="6581854"/>
                </a:cubicBezTo>
                <a:cubicBezTo>
                  <a:pt x="5514793" y="6582801"/>
                  <a:pt x="5514793" y="6583433"/>
                  <a:pt x="5514478" y="6583433"/>
                </a:cubicBezTo>
                <a:cubicBezTo>
                  <a:pt x="5514162" y="6583433"/>
                  <a:pt x="5511634" y="6575218"/>
                  <a:pt x="5507526" y="6561946"/>
                </a:cubicBezTo>
                <a:cubicBezTo>
                  <a:pt x="5507526" y="6561946"/>
                  <a:pt x="5507526" y="6561946"/>
                  <a:pt x="5504367" y="6551518"/>
                </a:cubicBezTo>
                <a:cubicBezTo>
                  <a:pt x="5503735" y="6549622"/>
                  <a:pt x="5503104" y="6547726"/>
                  <a:pt x="5502471" y="6545514"/>
                </a:cubicBezTo>
                <a:cubicBezTo>
                  <a:pt x="5502156" y="6544566"/>
                  <a:pt x="5502156" y="6543618"/>
                  <a:pt x="5502156" y="6542986"/>
                </a:cubicBezTo>
                <a:cubicBezTo>
                  <a:pt x="5502156" y="6541090"/>
                  <a:pt x="5503420" y="6540142"/>
                  <a:pt x="5507211" y="6539194"/>
                </a:cubicBezTo>
                <a:cubicBezTo>
                  <a:pt x="5510686" y="6538246"/>
                  <a:pt x="5510686" y="6538246"/>
                  <a:pt x="5510686" y="6536666"/>
                </a:cubicBezTo>
                <a:cubicBezTo>
                  <a:pt x="5510686" y="6536666"/>
                  <a:pt x="5510686" y="6536666"/>
                  <a:pt x="5510686" y="6534138"/>
                </a:cubicBezTo>
                <a:cubicBezTo>
                  <a:pt x="5510686" y="6532874"/>
                  <a:pt x="5510371" y="6532558"/>
                  <a:pt x="5509106" y="6532558"/>
                </a:cubicBezTo>
                <a:cubicBezTo>
                  <a:pt x="5509106" y="6532558"/>
                  <a:pt x="5509106" y="6532558"/>
                  <a:pt x="5507526" y="6532558"/>
                </a:cubicBezTo>
                <a:cubicBezTo>
                  <a:pt x="5503735" y="6532874"/>
                  <a:pt x="5499944" y="6532874"/>
                  <a:pt x="5493624" y="6532874"/>
                </a:cubicBezTo>
                <a:cubicBezTo>
                  <a:pt x="5490781" y="6532874"/>
                  <a:pt x="5488253" y="6532874"/>
                  <a:pt x="5486989" y="6532874"/>
                </a:cubicBezTo>
                <a:cubicBezTo>
                  <a:pt x="5480986" y="6532558"/>
                  <a:pt x="5480986" y="6532558"/>
                  <a:pt x="5480669" y="6532558"/>
                </a:cubicBezTo>
                <a:close/>
                <a:moveTo>
                  <a:pt x="5463439" y="6532558"/>
                </a:moveTo>
                <a:cubicBezTo>
                  <a:pt x="5463117" y="6532558"/>
                  <a:pt x="5462797" y="6532558"/>
                  <a:pt x="5462477" y="6532877"/>
                </a:cubicBezTo>
                <a:cubicBezTo>
                  <a:pt x="5462477" y="6532877"/>
                  <a:pt x="5462477" y="6532877"/>
                  <a:pt x="5461194" y="6532877"/>
                </a:cubicBezTo>
                <a:cubicBezTo>
                  <a:pt x="5461194" y="6532877"/>
                  <a:pt x="5461194" y="6532877"/>
                  <a:pt x="5442603" y="6534791"/>
                </a:cubicBezTo>
                <a:cubicBezTo>
                  <a:pt x="5440679" y="6535110"/>
                  <a:pt x="5440359" y="6535429"/>
                  <a:pt x="5440359" y="6536705"/>
                </a:cubicBezTo>
                <a:cubicBezTo>
                  <a:pt x="5440359" y="6536705"/>
                  <a:pt x="5440359" y="6536705"/>
                  <a:pt x="5440359" y="6539258"/>
                </a:cubicBezTo>
                <a:cubicBezTo>
                  <a:pt x="5440359" y="6540534"/>
                  <a:pt x="5440999" y="6540853"/>
                  <a:pt x="5444205" y="6541172"/>
                </a:cubicBezTo>
                <a:cubicBezTo>
                  <a:pt x="5449334" y="6541810"/>
                  <a:pt x="5449654" y="6542767"/>
                  <a:pt x="5449654" y="6558399"/>
                </a:cubicBezTo>
                <a:lnTo>
                  <a:pt x="5449654" y="6569245"/>
                </a:lnTo>
                <a:cubicBezTo>
                  <a:pt x="5449654" y="6578178"/>
                  <a:pt x="5449654" y="6584239"/>
                  <a:pt x="5449334" y="6587430"/>
                </a:cubicBezTo>
                <a:cubicBezTo>
                  <a:pt x="5449334" y="6590301"/>
                  <a:pt x="5448373" y="6590939"/>
                  <a:pt x="5444526" y="6592534"/>
                </a:cubicBezTo>
                <a:cubicBezTo>
                  <a:pt x="5440359" y="6593810"/>
                  <a:pt x="5440359" y="6593810"/>
                  <a:pt x="5440359" y="6595405"/>
                </a:cubicBezTo>
                <a:cubicBezTo>
                  <a:pt x="5440359" y="6595405"/>
                  <a:pt x="5440359" y="6595405"/>
                  <a:pt x="5440359" y="6597638"/>
                </a:cubicBezTo>
                <a:cubicBezTo>
                  <a:pt x="5440359" y="6598914"/>
                  <a:pt x="5440679" y="6599233"/>
                  <a:pt x="5441961" y="6599233"/>
                </a:cubicBezTo>
                <a:cubicBezTo>
                  <a:pt x="5441961" y="6599233"/>
                  <a:pt x="5441961" y="6599233"/>
                  <a:pt x="5442923" y="6599233"/>
                </a:cubicBezTo>
                <a:cubicBezTo>
                  <a:pt x="5446128" y="6599233"/>
                  <a:pt x="5452220" y="6598914"/>
                  <a:pt x="5457348" y="6598914"/>
                </a:cubicBezTo>
                <a:cubicBezTo>
                  <a:pt x="5462157" y="6598914"/>
                  <a:pt x="5468247" y="6599233"/>
                  <a:pt x="5471452" y="6599233"/>
                </a:cubicBezTo>
                <a:cubicBezTo>
                  <a:pt x="5471452" y="6599233"/>
                  <a:pt x="5471452" y="6599233"/>
                  <a:pt x="5472414" y="6599233"/>
                </a:cubicBezTo>
                <a:cubicBezTo>
                  <a:pt x="5473376" y="6599233"/>
                  <a:pt x="5473697" y="6598914"/>
                  <a:pt x="5473697" y="6597638"/>
                </a:cubicBezTo>
                <a:cubicBezTo>
                  <a:pt x="5473697" y="6597638"/>
                  <a:pt x="5473697" y="6597638"/>
                  <a:pt x="5473697" y="6595405"/>
                </a:cubicBezTo>
                <a:cubicBezTo>
                  <a:pt x="5473697" y="6593810"/>
                  <a:pt x="5473697" y="6593491"/>
                  <a:pt x="5469850" y="6592534"/>
                </a:cubicBezTo>
                <a:cubicBezTo>
                  <a:pt x="5466002" y="6591258"/>
                  <a:pt x="5465362" y="6590301"/>
                  <a:pt x="5465042" y="6587430"/>
                </a:cubicBezTo>
                <a:cubicBezTo>
                  <a:pt x="5464721" y="6584239"/>
                  <a:pt x="5464721" y="6577221"/>
                  <a:pt x="5464721" y="6569245"/>
                </a:cubicBezTo>
                <a:cubicBezTo>
                  <a:pt x="5464721" y="6569245"/>
                  <a:pt x="5464721" y="6569245"/>
                  <a:pt x="5464721" y="6562865"/>
                </a:cubicBezTo>
                <a:cubicBezTo>
                  <a:pt x="5464721" y="6555528"/>
                  <a:pt x="5464721" y="6542448"/>
                  <a:pt x="5465042" y="6540215"/>
                </a:cubicBezTo>
                <a:cubicBezTo>
                  <a:pt x="5465042" y="6535429"/>
                  <a:pt x="5465042" y="6535429"/>
                  <a:pt x="5465042" y="6535110"/>
                </a:cubicBezTo>
                <a:cubicBezTo>
                  <a:pt x="5465042" y="6533515"/>
                  <a:pt x="5464721" y="6532558"/>
                  <a:pt x="5463439" y="6532558"/>
                </a:cubicBezTo>
                <a:close/>
                <a:moveTo>
                  <a:pt x="5375310" y="6532558"/>
                </a:moveTo>
                <a:cubicBezTo>
                  <a:pt x="5374996" y="6532558"/>
                  <a:pt x="5374056" y="6532877"/>
                  <a:pt x="5373115" y="6532877"/>
                </a:cubicBezTo>
                <a:cubicBezTo>
                  <a:pt x="5373115" y="6532877"/>
                  <a:pt x="5373115" y="6532877"/>
                  <a:pt x="5354928" y="6535110"/>
                </a:cubicBezTo>
                <a:cubicBezTo>
                  <a:pt x="5353046" y="6535429"/>
                  <a:pt x="5353046" y="6535748"/>
                  <a:pt x="5353046" y="6537663"/>
                </a:cubicBezTo>
                <a:lnTo>
                  <a:pt x="5353046" y="6540534"/>
                </a:lnTo>
                <a:cubicBezTo>
                  <a:pt x="5353046" y="6541491"/>
                  <a:pt x="5353674" y="6541810"/>
                  <a:pt x="5356496" y="6542129"/>
                </a:cubicBezTo>
                <a:cubicBezTo>
                  <a:pt x="5360573" y="6542448"/>
                  <a:pt x="5361827" y="6543086"/>
                  <a:pt x="5362453" y="6545638"/>
                </a:cubicBezTo>
                <a:cubicBezTo>
                  <a:pt x="5363394" y="6547871"/>
                  <a:pt x="5364021" y="6558080"/>
                  <a:pt x="5364021" y="6564779"/>
                </a:cubicBezTo>
                <a:cubicBezTo>
                  <a:pt x="5364021" y="6564779"/>
                  <a:pt x="5364021" y="6564779"/>
                  <a:pt x="5364021" y="6569245"/>
                </a:cubicBezTo>
                <a:cubicBezTo>
                  <a:pt x="5364021" y="6577540"/>
                  <a:pt x="5364021" y="6584877"/>
                  <a:pt x="5363707" y="6587430"/>
                </a:cubicBezTo>
                <a:cubicBezTo>
                  <a:pt x="5363707" y="6590301"/>
                  <a:pt x="5362768" y="6591258"/>
                  <a:pt x="5359004" y="6592534"/>
                </a:cubicBezTo>
                <a:cubicBezTo>
                  <a:pt x="5355241" y="6593491"/>
                  <a:pt x="5354928" y="6593810"/>
                  <a:pt x="5354928" y="6595405"/>
                </a:cubicBezTo>
                <a:cubicBezTo>
                  <a:pt x="5354928" y="6595405"/>
                  <a:pt x="5354928" y="6595405"/>
                  <a:pt x="5354928" y="6597638"/>
                </a:cubicBezTo>
                <a:cubicBezTo>
                  <a:pt x="5354928" y="6598914"/>
                  <a:pt x="5355241" y="6599233"/>
                  <a:pt x="5356496" y="6599233"/>
                </a:cubicBezTo>
                <a:cubicBezTo>
                  <a:pt x="5356496" y="6599233"/>
                  <a:pt x="5356496" y="6599233"/>
                  <a:pt x="5357436" y="6599233"/>
                </a:cubicBezTo>
                <a:cubicBezTo>
                  <a:pt x="5360258" y="6599233"/>
                  <a:pt x="5366530" y="6598914"/>
                  <a:pt x="5371547" y="6598914"/>
                </a:cubicBezTo>
                <a:cubicBezTo>
                  <a:pt x="5376251" y="6598914"/>
                  <a:pt x="5382209" y="6599233"/>
                  <a:pt x="5385344" y="6599233"/>
                </a:cubicBezTo>
                <a:cubicBezTo>
                  <a:pt x="5385344" y="6599233"/>
                  <a:pt x="5385344" y="6599233"/>
                  <a:pt x="5386286" y="6599233"/>
                </a:cubicBezTo>
                <a:cubicBezTo>
                  <a:pt x="5387227" y="6599233"/>
                  <a:pt x="5387854" y="6598914"/>
                  <a:pt x="5387854" y="6597638"/>
                </a:cubicBezTo>
                <a:cubicBezTo>
                  <a:pt x="5387854" y="6597638"/>
                  <a:pt x="5387854" y="6597638"/>
                  <a:pt x="5387854" y="6595405"/>
                </a:cubicBezTo>
                <a:cubicBezTo>
                  <a:pt x="5387854" y="6593810"/>
                  <a:pt x="5387539" y="6593810"/>
                  <a:pt x="5383777" y="6592534"/>
                </a:cubicBezTo>
                <a:cubicBezTo>
                  <a:pt x="5380014" y="6591258"/>
                  <a:pt x="5379387" y="6590301"/>
                  <a:pt x="5379073" y="6587430"/>
                </a:cubicBezTo>
                <a:cubicBezTo>
                  <a:pt x="5379073" y="6584558"/>
                  <a:pt x="5378760" y="6577540"/>
                  <a:pt x="5378760" y="6569245"/>
                </a:cubicBezTo>
                <a:cubicBezTo>
                  <a:pt x="5378760" y="6569245"/>
                  <a:pt x="5378760" y="6569245"/>
                  <a:pt x="5378760" y="6566055"/>
                </a:cubicBezTo>
                <a:cubicBezTo>
                  <a:pt x="5378760" y="6557442"/>
                  <a:pt x="5379387" y="6554571"/>
                  <a:pt x="5381582" y="6551380"/>
                </a:cubicBezTo>
                <a:cubicBezTo>
                  <a:pt x="5384404" y="6547233"/>
                  <a:pt x="5389422" y="6544681"/>
                  <a:pt x="5394439" y="6544681"/>
                </a:cubicBezTo>
                <a:cubicBezTo>
                  <a:pt x="5399143" y="6544681"/>
                  <a:pt x="5402592" y="6546595"/>
                  <a:pt x="5404159" y="6550104"/>
                </a:cubicBezTo>
                <a:cubicBezTo>
                  <a:pt x="5405100" y="6552975"/>
                  <a:pt x="5405414" y="6556485"/>
                  <a:pt x="5405414" y="6565098"/>
                </a:cubicBezTo>
                <a:cubicBezTo>
                  <a:pt x="5405414" y="6565098"/>
                  <a:pt x="5405414" y="6565098"/>
                  <a:pt x="5405414" y="6569245"/>
                </a:cubicBezTo>
                <a:cubicBezTo>
                  <a:pt x="5405414" y="6577221"/>
                  <a:pt x="5405414" y="6584558"/>
                  <a:pt x="5405100" y="6587430"/>
                </a:cubicBezTo>
                <a:cubicBezTo>
                  <a:pt x="5405100" y="6590301"/>
                  <a:pt x="5404159" y="6591258"/>
                  <a:pt x="5400397" y="6592534"/>
                </a:cubicBezTo>
                <a:cubicBezTo>
                  <a:pt x="5396634" y="6593491"/>
                  <a:pt x="5396321" y="6593810"/>
                  <a:pt x="5396321" y="6595405"/>
                </a:cubicBezTo>
                <a:cubicBezTo>
                  <a:pt x="5396321" y="6595405"/>
                  <a:pt x="5396321" y="6595405"/>
                  <a:pt x="5396321" y="6597638"/>
                </a:cubicBezTo>
                <a:cubicBezTo>
                  <a:pt x="5396321" y="6598914"/>
                  <a:pt x="5396947" y="6599233"/>
                  <a:pt x="5397888" y="6599233"/>
                </a:cubicBezTo>
                <a:cubicBezTo>
                  <a:pt x="5397888" y="6599233"/>
                  <a:pt x="5397888" y="6599233"/>
                  <a:pt x="5398829" y="6599233"/>
                </a:cubicBezTo>
                <a:cubicBezTo>
                  <a:pt x="5401964" y="6599233"/>
                  <a:pt x="5407922" y="6598914"/>
                  <a:pt x="5412940" y="6598914"/>
                </a:cubicBezTo>
                <a:cubicBezTo>
                  <a:pt x="5417644" y="6598914"/>
                  <a:pt x="5423602" y="6599233"/>
                  <a:pt x="5427050" y="6599233"/>
                </a:cubicBezTo>
                <a:cubicBezTo>
                  <a:pt x="5427050" y="6599233"/>
                  <a:pt x="5427050" y="6599233"/>
                  <a:pt x="5427991" y="6599233"/>
                </a:cubicBezTo>
                <a:cubicBezTo>
                  <a:pt x="5428932" y="6599233"/>
                  <a:pt x="5429245" y="6598914"/>
                  <a:pt x="5429245" y="6597638"/>
                </a:cubicBezTo>
                <a:cubicBezTo>
                  <a:pt x="5429245" y="6597638"/>
                  <a:pt x="5429245" y="6597638"/>
                  <a:pt x="5429245" y="6595405"/>
                </a:cubicBezTo>
                <a:cubicBezTo>
                  <a:pt x="5429245" y="6593810"/>
                  <a:pt x="5429245" y="6593491"/>
                  <a:pt x="5425169" y="6592534"/>
                </a:cubicBezTo>
                <a:cubicBezTo>
                  <a:pt x="5421407" y="6591258"/>
                  <a:pt x="5420779" y="6590301"/>
                  <a:pt x="5420466" y="6587430"/>
                </a:cubicBezTo>
                <a:cubicBezTo>
                  <a:pt x="5420466" y="6584877"/>
                  <a:pt x="5420151" y="6577221"/>
                  <a:pt x="5420151" y="6569245"/>
                </a:cubicBezTo>
                <a:cubicBezTo>
                  <a:pt x="5420151" y="6569245"/>
                  <a:pt x="5420151" y="6569245"/>
                  <a:pt x="5420151" y="6565098"/>
                </a:cubicBezTo>
                <a:cubicBezTo>
                  <a:pt x="5420151" y="6545638"/>
                  <a:pt x="5420151" y="6545638"/>
                  <a:pt x="5418897" y="6542448"/>
                </a:cubicBezTo>
                <a:cubicBezTo>
                  <a:pt x="5416390" y="6536067"/>
                  <a:pt x="5409804" y="6532558"/>
                  <a:pt x="5400397" y="6532558"/>
                </a:cubicBezTo>
                <a:cubicBezTo>
                  <a:pt x="5393184" y="6532558"/>
                  <a:pt x="5390049" y="6534153"/>
                  <a:pt x="5383777" y="6540853"/>
                </a:cubicBezTo>
                <a:cubicBezTo>
                  <a:pt x="5383777" y="6540853"/>
                  <a:pt x="5383777" y="6540853"/>
                  <a:pt x="5381268" y="6543405"/>
                </a:cubicBezTo>
                <a:cubicBezTo>
                  <a:pt x="5381268" y="6543405"/>
                  <a:pt x="5381268" y="6543405"/>
                  <a:pt x="5380014" y="6545000"/>
                </a:cubicBezTo>
                <a:cubicBezTo>
                  <a:pt x="5379701" y="6545638"/>
                  <a:pt x="5379073" y="6545957"/>
                  <a:pt x="5378760" y="6545957"/>
                </a:cubicBezTo>
                <a:cubicBezTo>
                  <a:pt x="5378132" y="6545957"/>
                  <a:pt x="5377506" y="6544681"/>
                  <a:pt x="5377506" y="6543086"/>
                </a:cubicBezTo>
                <a:cubicBezTo>
                  <a:pt x="5377506" y="6542448"/>
                  <a:pt x="5377192" y="6536067"/>
                  <a:pt x="5376878" y="6535110"/>
                </a:cubicBezTo>
                <a:cubicBezTo>
                  <a:pt x="5376878" y="6533515"/>
                  <a:pt x="5376251" y="6532558"/>
                  <a:pt x="5375310" y="6532558"/>
                </a:cubicBezTo>
                <a:close/>
                <a:moveTo>
                  <a:pt x="5981693" y="6519858"/>
                </a:moveTo>
                <a:lnTo>
                  <a:pt x="5980106" y="6526208"/>
                </a:lnTo>
                <a:lnTo>
                  <a:pt x="5981693" y="6527796"/>
                </a:lnTo>
                <a:lnTo>
                  <a:pt x="5983280" y="6526208"/>
                </a:lnTo>
                <a:lnTo>
                  <a:pt x="5995980" y="6530971"/>
                </a:lnTo>
                <a:lnTo>
                  <a:pt x="5975343" y="6540496"/>
                </a:lnTo>
                <a:lnTo>
                  <a:pt x="5973755" y="6543671"/>
                </a:lnTo>
                <a:lnTo>
                  <a:pt x="5995980" y="6548434"/>
                </a:lnTo>
                <a:lnTo>
                  <a:pt x="5997568" y="6550021"/>
                </a:lnTo>
                <a:lnTo>
                  <a:pt x="5999156" y="6550021"/>
                </a:lnTo>
                <a:lnTo>
                  <a:pt x="5999156" y="6545259"/>
                </a:lnTo>
                <a:lnTo>
                  <a:pt x="5999156" y="6543671"/>
                </a:lnTo>
                <a:lnTo>
                  <a:pt x="5997568" y="6545259"/>
                </a:lnTo>
                <a:lnTo>
                  <a:pt x="5983280" y="6542084"/>
                </a:lnTo>
                <a:lnTo>
                  <a:pt x="6003918" y="6534146"/>
                </a:lnTo>
                <a:lnTo>
                  <a:pt x="6005506" y="6529383"/>
                </a:lnTo>
                <a:lnTo>
                  <a:pt x="6003918" y="6529383"/>
                </a:lnTo>
                <a:lnTo>
                  <a:pt x="6002330" y="6529383"/>
                </a:lnTo>
                <a:lnTo>
                  <a:pt x="5983280" y="6521446"/>
                </a:lnTo>
                <a:lnTo>
                  <a:pt x="5983280" y="6519858"/>
                </a:lnTo>
                <a:close/>
                <a:moveTo>
                  <a:pt x="6113455" y="6516683"/>
                </a:moveTo>
                <a:lnTo>
                  <a:pt x="6121393" y="6527796"/>
                </a:lnTo>
                <a:lnTo>
                  <a:pt x="6113455" y="6527796"/>
                </a:lnTo>
                <a:close/>
                <a:moveTo>
                  <a:pt x="6103930" y="6516683"/>
                </a:moveTo>
                <a:lnTo>
                  <a:pt x="6103930" y="6527796"/>
                </a:lnTo>
                <a:lnTo>
                  <a:pt x="6095992" y="6527796"/>
                </a:lnTo>
                <a:close/>
                <a:moveTo>
                  <a:pt x="4716822" y="6515097"/>
                </a:moveTo>
                <a:cubicBezTo>
                  <a:pt x="4721967" y="6515097"/>
                  <a:pt x="4725503" y="6515412"/>
                  <a:pt x="4728076" y="6516040"/>
                </a:cubicBezTo>
                <a:cubicBezTo>
                  <a:pt x="4734507" y="6517612"/>
                  <a:pt x="4738685" y="6523271"/>
                  <a:pt x="4738685" y="6530501"/>
                </a:cubicBezTo>
                <a:cubicBezTo>
                  <a:pt x="4738685" y="6535530"/>
                  <a:pt x="4736437" y="6540560"/>
                  <a:pt x="4732898" y="6543389"/>
                </a:cubicBezTo>
                <a:cubicBezTo>
                  <a:pt x="4729683" y="6545904"/>
                  <a:pt x="4724858" y="6546847"/>
                  <a:pt x="4716180" y="6546847"/>
                </a:cubicBezTo>
                <a:cubicBezTo>
                  <a:pt x="4713927" y="6546847"/>
                  <a:pt x="4713285" y="6546533"/>
                  <a:pt x="4713607" y="6543704"/>
                </a:cubicBezTo>
                <a:cubicBezTo>
                  <a:pt x="4713607" y="6543704"/>
                  <a:pt x="4713607" y="6543704"/>
                  <a:pt x="4713285" y="6540246"/>
                </a:cubicBezTo>
                <a:cubicBezTo>
                  <a:pt x="4713285" y="6540246"/>
                  <a:pt x="4713285" y="6540246"/>
                  <a:pt x="4713285" y="6535530"/>
                </a:cubicBezTo>
                <a:cubicBezTo>
                  <a:pt x="4713285" y="6535530"/>
                  <a:pt x="4713285" y="6535530"/>
                  <a:pt x="4713607" y="6519813"/>
                </a:cubicBezTo>
                <a:lnTo>
                  <a:pt x="4713607" y="6517298"/>
                </a:lnTo>
                <a:cubicBezTo>
                  <a:pt x="4713607" y="6515412"/>
                  <a:pt x="4713927" y="6515097"/>
                  <a:pt x="4716822" y="6515097"/>
                </a:cubicBezTo>
                <a:close/>
                <a:moveTo>
                  <a:pt x="6214308" y="6515096"/>
                </a:moveTo>
                <a:cubicBezTo>
                  <a:pt x="6220129" y="6513508"/>
                  <a:pt x="6223895" y="6518906"/>
                  <a:pt x="6224580" y="6523033"/>
                </a:cubicBezTo>
                <a:lnTo>
                  <a:pt x="6211226" y="6529383"/>
                </a:lnTo>
                <a:cubicBezTo>
                  <a:pt x="6208829" y="6524303"/>
                  <a:pt x="6207117" y="6516683"/>
                  <a:pt x="6214308" y="6515096"/>
                </a:cubicBezTo>
                <a:close/>
                <a:moveTo>
                  <a:pt x="6121392" y="6513508"/>
                </a:moveTo>
                <a:lnTo>
                  <a:pt x="6153142" y="6527796"/>
                </a:lnTo>
                <a:lnTo>
                  <a:pt x="6132505" y="6527796"/>
                </a:lnTo>
                <a:close/>
                <a:moveTo>
                  <a:pt x="6094405" y="6513508"/>
                </a:moveTo>
                <a:lnTo>
                  <a:pt x="6084881" y="6527796"/>
                </a:lnTo>
                <a:lnTo>
                  <a:pt x="6062656" y="6527796"/>
                </a:lnTo>
                <a:close/>
                <a:moveTo>
                  <a:pt x="5802498" y="6508746"/>
                </a:moveTo>
                <a:cubicBezTo>
                  <a:pt x="5802174" y="6508746"/>
                  <a:pt x="5802174" y="6508746"/>
                  <a:pt x="5799587" y="6509699"/>
                </a:cubicBezTo>
                <a:cubicBezTo>
                  <a:pt x="5799587" y="6509699"/>
                  <a:pt x="5799587" y="6509699"/>
                  <a:pt x="5791174" y="6512874"/>
                </a:cubicBezTo>
                <a:cubicBezTo>
                  <a:pt x="5788262" y="6513826"/>
                  <a:pt x="5787614" y="6514779"/>
                  <a:pt x="5787614" y="6517636"/>
                </a:cubicBezTo>
                <a:cubicBezTo>
                  <a:pt x="5787614" y="6519224"/>
                  <a:pt x="5787614" y="6521129"/>
                  <a:pt x="5787614" y="6523351"/>
                </a:cubicBezTo>
                <a:cubicBezTo>
                  <a:pt x="5787938" y="6527161"/>
                  <a:pt x="5788262" y="6531289"/>
                  <a:pt x="5788262" y="6531924"/>
                </a:cubicBezTo>
                <a:cubicBezTo>
                  <a:pt x="5788262" y="6533829"/>
                  <a:pt x="5787290" y="6534781"/>
                  <a:pt x="5784703" y="6534781"/>
                </a:cubicBezTo>
                <a:cubicBezTo>
                  <a:pt x="5784379" y="6534781"/>
                  <a:pt x="5783731" y="6534781"/>
                  <a:pt x="5783085" y="6534464"/>
                </a:cubicBezTo>
                <a:cubicBezTo>
                  <a:pt x="5781790" y="6534464"/>
                  <a:pt x="5780495" y="6534464"/>
                  <a:pt x="5780172" y="6534464"/>
                </a:cubicBezTo>
                <a:cubicBezTo>
                  <a:pt x="5778877" y="6534464"/>
                  <a:pt x="5778554" y="6534464"/>
                  <a:pt x="5777584" y="6537639"/>
                </a:cubicBezTo>
                <a:cubicBezTo>
                  <a:pt x="5777584" y="6537639"/>
                  <a:pt x="5777584" y="6537639"/>
                  <a:pt x="5775966" y="6541766"/>
                </a:cubicBezTo>
                <a:cubicBezTo>
                  <a:pt x="5775318" y="6542719"/>
                  <a:pt x="5775318" y="6543354"/>
                  <a:pt x="5775318" y="6543671"/>
                </a:cubicBezTo>
                <a:cubicBezTo>
                  <a:pt x="5775318" y="6543989"/>
                  <a:pt x="5775966" y="6544306"/>
                  <a:pt x="5776613" y="6544306"/>
                </a:cubicBezTo>
                <a:cubicBezTo>
                  <a:pt x="5776936" y="6544306"/>
                  <a:pt x="5777584" y="6544306"/>
                  <a:pt x="5778554" y="6544306"/>
                </a:cubicBezTo>
                <a:cubicBezTo>
                  <a:pt x="5778554" y="6544306"/>
                  <a:pt x="5778554" y="6544306"/>
                  <a:pt x="5782113" y="6544306"/>
                </a:cubicBezTo>
                <a:cubicBezTo>
                  <a:pt x="5784055" y="6543989"/>
                  <a:pt x="5784055" y="6543989"/>
                  <a:pt x="5784379" y="6543989"/>
                </a:cubicBezTo>
                <a:cubicBezTo>
                  <a:pt x="5787614" y="6543989"/>
                  <a:pt x="5787614" y="6544306"/>
                  <a:pt x="5787614" y="6551926"/>
                </a:cubicBezTo>
                <a:lnTo>
                  <a:pt x="5787614" y="6569706"/>
                </a:lnTo>
                <a:cubicBezTo>
                  <a:pt x="5787614" y="6571611"/>
                  <a:pt x="5787614" y="6574151"/>
                  <a:pt x="5787614" y="6577326"/>
                </a:cubicBezTo>
                <a:cubicBezTo>
                  <a:pt x="5787614" y="6577326"/>
                  <a:pt x="5787614" y="6577326"/>
                  <a:pt x="5787290" y="6584946"/>
                </a:cubicBezTo>
                <a:cubicBezTo>
                  <a:pt x="5787290" y="6596376"/>
                  <a:pt x="5793116" y="6600821"/>
                  <a:pt x="5808000" y="6600821"/>
                </a:cubicBezTo>
                <a:cubicBezTo>
                  <a:pt x="5814146" y="6600821"/>
                  <a:pt x="5823208" y="6599234"/>
                  <a:pt x="5824500" y="6597646"/>
                </a:cubicBezTo>
                <a:cubicBezTo>
                  <a:pt x="5824825" y="6597329"/>
                  <a:pt x="5825795" y="6590979"/>
                  <a:pt x="5825795" y="6589074"/>
                </a:cubicBezTo>
                <a:cubicBezTo>
                  <a:pt x="5825795" y="6588439"/>
                  <a:pt x="5825795" y="6588121"/>
                  <a:pt x="5825148" y="6588121"/>
                </a:cubicBezTo>
                <a:cubicBezTo>
                  <a:pt x="5824825" y="6588121"/>
                  <a:pt x="5824177" y="6588121"/>
                  <a:pt x="5823208" y="6588439"/>
                </a:cubicBezTo>
                <a:cubicBezTo>
                  <a:pt x="5818354" y="6589709"/>
                  <a:pt x="5815117" y="6590026"/>
                  <a:pt x="5812205" y="6590026"/>
                </a:cubicBezTo>
                <a:cubicBezTo>
                  <a:pt x="5808324" y="6590026"/>
                  <a:pt x="5805734" y="6588756"/>
                  <a:pt x="5804439" y="6586216"/>
                </a:cubicBezTo>
                <a:cubicBezTo>
                  <a:pt x="5803147" y="6583676"/>
                  <a:pt x="5802821" y="6580501"/>
                  <a:pt x="5802821" y="6569706"/>
                </a:cubicBezTo>
                <a:cubicBezTo>
                  <a:pt x="5802821" y="6569706"/>
                  <a:pt x="5802821" y="6569706"/>
                  <a:pt x="5802821" y="6549386"/>
                </a:cubicBezTo>
                <a:cubicBezTo>
                  <a:pt x="5802821" y="6543671"/>
                  <a:pt x="5802821" y="6543671"/>
                  <a:pt x="5807028" y="6543671"/>
                </a:cubicBezTo>
                <a:cubicBezTo>
                  <a:pt x="5808324" y="6543671"/>
                  <a:pt x="5809293" y="6543671"/>
                  <a:pt x="5812205" y="6543989"/>
                </a:cubicBezTo>
                <a:cubicBezTo>
                  <a:pt x="5814470" y="6543989"/>
                  <a:pt x="5816088" y="6543989"/>
                  <a:pt x="5817058" y="6543989"/>
                </a:cubicBezTo>
                <a:cubicBezTo>
                  <a:pt x="5820618" y="6544306"/>
                  <a:pt x="5820618" y="6544306"/>
                  <a:pt x="5820941" y="6544306"/>
                </a:cubicBezTo>
                <a:cubicBezTo>
                  <a:pt x="5823208" y="6544306"/>
                  <a:pt x="5823853" y="6543989"/>
                  <a:pt x="5824500" y="6541131"/>
                </a:cubicBezTo>
                <a:cubicBezTo>
                  <a:pt x="5825795" y="6537004"/>
                  <a:pt x="5826118" y="6535734"/>
                  <a:pt x="5826118" y="6535099"/>
                </a:cubicBezTo>
                <a:cubicBezTo>
                  <a:pt x="5826118" y="6534464"/>
                  <a:pt x="5825795" y="6533829"/>
                  <a:pt x="5825148" y="6533829"/>
                </a:cubicBezTo>
                <a:cubicBezTo>
                  <a:pt x="5825148" y="6533829"/>
                  <a:pt x="5825148" y="6533829"/>
                  <a:pt x="5824500" y="6533829"/>
                </a:cubicBezTo>
                <a:cubicBezTo>
                  <a:pt x="5822235" y="6534146"/>
                  <a:pt x="5820618" y="6534464"/>
                  <a:pt x="5817382" y="6534464"/>
                </a:cubicBezTo>
                <a:cubicBezTo>
                  <a:pt x="5817382" y="6534464"/>
                  <a:pt x="5817382" y="6534464"/>
                  <a:pt x="5806706" y="6534464"/>
                </a:cubicBezTo>
                <a:cubicBezTo>
                  <a:pt x="5802821" y="6534464"/>
                  <a:pt x="5802174" y="6533829"/>
                  <a:pt x="5802174" y="6531606"/>
                </a:cubicBezTo>
                <a:cubicBezTo>
                  <a:pt x="5802174" y="6529066"/>
                  <a:pt x="5803147" y="6517954"/>
                  <a:pt x="5803469" y="6514779"/>
                </a:cubicBezTo>
                <a:cubicBezTo>
                  <a:pt x="5803792" y="6513191"/>
                  <a:pt x="5803792" y="6511604"/>
                  <a:pt x="5803792" y="6510969"/>
                </a:cubicBezTo>
                <a:cubicBezTo>
                  <a:pt x="5803792" y="6509699"/>
                  <a:pt x="5803469" y="6508746"/>
                  <a:pt x="5802498" y="6508746"/>
                </a:cubicBezTo>
                <a:close/>
                <a:moveTo>
                  <a:pt x="5988043" y="6507158"/>
                </a:moveTo>
                <a:lnTo>
                  <a:pt x="5983280" y="6516683"/>
                </a:lnTo>
                <a:lnTo>
                  <a:pt x="5984868" y="6516683"/>
                </a:lnTo>
                <a:lnTo>
                  <a:pt x="5986456" y="6515096"/>
                </a:lnTo>
                <a:lnTo>
                  <a:pt x="6005506" y="6524621"/>
                </a:lnTo>
                <a:lnTo>
                  <a:pt x="6005506" y="6526209"/>
                </a:lnTo>
                <a:lnTo>
                  <a:pt x="6007094" y="6527796"/>
                </a:lnTo>
                <a:lnTo>
                  <a:pt x="6010268" y="6519859"/>
                </a:lnTo>
                <a:lnTo>
                  <a:pt x="6008681" y="6518271"/>
                </a:lnTo>
                <a:lnTo>
                  <a:pt x="6007094" y="6519859"/>
                </a:lnTo>
                <a:lnTo>
                  <a:pt x="5989630" y="6510333"/>
                </a:lnTo>
                <a:lnTo>
                  <a:pt x="5989630" y="6508746"/>
                </a:lnTo>
                <a:close/>
                <a:moveTo>
                  <a:pt x="4689454" y="6505572"/>
                </a:moveTo>
                <a:cubicBezTo>
                  <a:pt x="4688199" y="6505572"/>
                  <a:pt x="4687884" y="6506209"/>
                  <a:pt x="4687884" y="6507802"/>
                </a:cubicBezTo>
                <a:cubicBezTo>
                  <a:pt x="4687884" y="6507802"/>
                  <a:pt x="4687884" y="6507802"/>
                  <a:pt x="4687884" y="6510351"/>
                </a:cubicBezTo>
                <a:cubicBezTo>
                  <a:pt x="4687884" y="6512262"/>
                  <a:pt x="4688513" y="6512581"/>
                  <a:pt x="4691335" y="6513218"/>
                </a:cubicBezTo>
                <a:cubicBezTo>
                  <a:pt x="4695415" y="6514493"/>
                  <a:pt x="4696355" y="6515448"/>
                  <a:pt x="4696669" y="6518634"/>
                </a:cubicBezTo>
                <a:cubicBezTo>
                  <a:pt x="4696669" y="6524050"/>
                  <a:pt x="4696984" y="6533607"/>
                  <a:pt x="4696984" y="6541572"/>
                </a:cubicBezTo>
                <a:cubicBezTo>
                  <a:pt x="4696984" y="6541572"/>
                  <a:pt x="4696984" y="6541572"/>
                  <a:pt x="4696984" y="6563236"/>
                </a:cubicBezTo>
                <a:cubicBezTo>
                  <a:pt x="4696984" y="6571519"/>
                  <a:pt x="4696669" y="6581076"/>
                  <a:pt x="4696669" y="6586173"/>
                </a:cubicBezTo>
                <a:cubicBezTo>
                  <a:pt x="4696355" y="6589359"/>
                  <a:pt x="4695415" y="6590634"/>
                  <a:pt x="4691335" y="6591589"/>
                </a:cubicBezTo>
                <a:cubicBezTo>
                  <a:pt x="4688513" y="6592226"/>
                  <a:pt x="4687884" y="6592545"/>
                  <a:pt x="4687884" y="6594775"/>
                </a:cubicBezTo>
                <a:cubicBezTo>
                  <a:pt x="4687884" y="6594775"/>
                  <a:pt x="4687884" y="6594775"/>
                  <a:pt x="4687884" y="6597324"/>
                </a:cubicBezTo>
                <a:cubicBezTo>
                  <a:pt x="4687884" y="6598917"/>
                  <a:pt x="4688199" y="6599235"/>
                  <a:pt x="4689768" y="6599235"/>
                </a:cubicBezTo>
                <a:cubicBezTo>
                  <a:pt x="4690395" y="6599235"/>
                  <a:pt x="4692590" y="6599235"/>
                  <a:pt x="4694788" y="6599235"/>
                </a:cubicBezTo>
                <a:cubicBezTo>
                  <a:pt x="4697295" y="6598917"/>
                  <a:pt x="4700433" y="6598917"/>
                  <a:pt x="4705139" y="6598917"/>
                </a:cubicBezTo>
                <a:cubicBezTo>
                  <a:pt x="4709218" y="6598917"/>
                  <a:pt x="4712670" y="6598917"/>
                  <a:pt x="4715179" y="6599235"/>
                </a:cubicBezTo>
                <a:cubicBezTo>
                  <a:pt x="4717374" y="6599235"/>
                  <a:pt x="4719572" y="6599235"/>
                  <a:pt x="4720199" y="6599235"/>
                </a:cubicBezTo>
                <a:cubicBezTo>
                  <a:pt x="4721455" y="6599235"/>
                  <a:pt x="4722082" y="6598917"/>
                  <a:pt x="4722082" y="6597324"/>
                </a:cubicBezTo>
                <a:cubicBezTo>
                  <a:pt x="4722082" y="6597324"/>
                  <a:pt x="4722082" y="6597324"/>
                  <a:pt x="4722082" y="6594775"/>
                </a:cubicBezTo>
                <a:cubicBezTo>
                  <a:pt x="4722082" y="6592545"/>
                  <a:pt x="4721455" y="6592226"/>
                  <a:pt x="4718630" y="6591589"/>
                </a:cubicBezTo>
                <a:cubicBezTo>
                  <a:pt x="4714552" y="6590634"/>
                  <a:pt x="4713299" y="6589359"/>
                  <a:pt x="4713299" y="6586173"/>
                </a:cubicBezTo>
                <a:cubicBezTo>
                  <a:pt x="4713299" y="6582032"/>
                  <a:pt x="4712983" y="6570244"/>
                  <a:pt x="4712983" y="6563236"/>
                </a:cubicBezTo>
                <a:lnTo>
                  <a:pt x="4712983" y="6556864"/>
                </a:lnTo>
                <a:cubicBezTo>
                  <a:pt x="4712983" y="6555271"/>
                  <a:pt x="4713612" y="6554315"/>
                  <a:pt x="4714552" y="6554315"/>
                </a:cubicBezTo>
                <a:cubicBezTo>
                  <a:pt x="4714552" y="6554315"/>
                  <a:pt x="4714552" y="6554315"/>
                  <a:pt x="4716434" y="6554634"/>
                </a:cubicBezTo>
                <a:cubicBezTo>
                  <a:pt x="4716434" y="6554634"/>
                  <a:pt x="4716750" y="6554634"/>
                  <a:pt x="4717374" y="6554315"/>
                </a:cubicBezTo>
                <a:cubicBezTo>
                  <a:pt x="4717374" y="6554315"/>
                  <a:pt x="4717374" y="6554315"/>
                  <a:pt x="4718317" y="6554315"/>
                </a:cubicBezTo>
                <a:cubicBezTo>
                  <a:pt x="4721455" y="6554315"/>
                  <a:pt x="4721770" y="6554952"/>
                  <a:pt x="4723964" y="6559731"/>
                </a:cubicBezTo>
                <a:cubicBezTo>
                  <a:pt x="4728671" y="6569289"/>
                  <a:pt x="4737456" y="6588403"/>
                  <a:pt x="4738398" y="6591271"/>
                </a:cubicBezTo>
                <a:cubicBezTo>
                  <a:pt x="4741536" y="6599235"/>
                  <a:pt x="4741536" y="6599235"/>
                  <a:pt x="4744045" y="6599235"/>
                </a:cubicBezTo>
                <a:cubicBezTo>
                  <a:pt x="4744045" y="6599235"/>
                  <a:pt x="4744045" y="6599235"/>
                  <a:pt x="4746241" y="6599235"/>
                </a:cubicBezTo>
                <a:cubicBezTo>
                  <a:pt x="4749062" y="6599235"/>
                  <a:pt x="4751886" y="6599235"/>
                  <a:pt x="4753771" y="6599235"/>
                </a:cubicBezTo>
                <a:cubicBezTo>
                  <a:pt x="4756906" y="6599235"/>
                  <a:pt x="4761299" y="6599235"/>
                  <a:pt x="4764125" y="6599235"/>
                </a:cubicBezTo>
                <a:cubicBezTo>
                  <a:pt x="4764125" y="6599235"/>
                  <a:pt x="4764125" y="6599235"/>
                  <a:pt x="4765065" y="6599235"/>
                </a:cubicBezTo>
                <a:cubicBezTo>
                  <a:pt x="4766633" y="6599235"/>
                  <a:pt x="4767260" y="6598598"/>
                  <a:pt x="4767260" y="6597642"/>
                </a:cubicBezTo>
                <a:cubicBezTo>
                  <a:pt x="4767260" y="6597642"/>
                  <a:pt x="4767260" y="6597642"/>
                  <a:pt x="4767260" y="6595094"/>
                </a:cubicBezTo>
                <a:cubicBezTo>
                  <a:pt x="4767260" y="6593182"/>
                  <a:pt x="4767260" y="6592864"/>
                  <a:pt x="4764748" y="6592226"/>
                </a:cubicBezTo>
                <a:cubicBezTo>
                  <a:pt x="4760986" y="6591271"/>
                  <a:pt x="4759101" y="6589996"/>
                  <a:pt x="4755652" y="6584899"/>
                </a:cubicBezTo>
                <a:cubicBezTo>
                  <a:pt x="4751259" y="6578527"/>
                  <a:pt x="4742476" y="6562917"/>
                  <a:pt x="4739653" y="6556864"/>
                </a:cubicBezTo>
                <a:cubicBezTo>
                  <a:pt x="4739338" y="6555590"/>
                  <a:pt x="4738711" y="6554315"/>
                  <a:pt x="4737769" y="6552722"/>
                </a:cubicBezTo>
                <a:cubicBezTo>
                  <a:pt x="4737456" y="6552404"/>
                  <a:pt x="4737144" y="6552085"/>
                  <a:pt x="4737144" y="6551767"/>
                </a:cubicBezTo>
                <a:cubicBezTo>
                  <a:pt x="4737144" y="6551129"/>
                  <a:pt x="4737456" y="6551129"/>
                  <a:pt x="4740280" y="6550174"/>
                </a:cubicBezTo>
                <a:cubicBezTo>
                  <a:pt x="4748749" y="6547944"/>
                  <a:pt x="4755026" y="6538386"/>
                  <a:pt x="4755026" y="6528510"/>
                </a:cubicBezTo>
                <a:cubicBezTo>
                  <a:pt x="4755026" y="6522457"/>
                  <a:pt x="4752514" y="6516404"/>
                  <a:pt x="4748749" y="6512262"/>
                </a:cubicBezTo>
                <a:cubicBezTo>
                  <a:pt x="4744357" y="6507484"/>
                  <a:pt x="4738398" y="6505572"/>
                  <a:pt x="4729300" y="6505572"/>
                </a:cubicBezTo>
                <a:cubicBezTo>
                  <a:pt x="4727102" y="6505572"/>
                  <a:pt x="4724908" y="6505572"/>
                  <a:pt x="4722397" y="6505572"/>
                </a:cubicBezTo>
                <a:cubicBezTo>
                  <a:pt x="4710472" y="6506209"/>
                  <a:pt x="4710472" y="6506209"/>
                  <a:pt x="4704198" y="6506209"/>
                </a:cubicBezTo>
                <a:cubicBezTo>
                  <a:pt x="4700122" y="6506209"/>
                  <a:pt x="4696984" y="6505891"/>
                  <a:pt x="4694788" y="6505891"/>
                </a:cubicBezTo>
                <a:cubicBezTo>
                  <a:pt x="4692590" y="6505572"/>
                  <a:pt x="4690708" y="6505572"/>
                  <a:pt x="4689454" y="6505572"/>
                </a:cubicBezTo>
                <a:close/>
                <a:moveTo>
                  <a:pt x="6126155" y="6505571"/>
                </a:moveTo>
                <a:cubicBezTo>
                  <a:pt x="6143721" y="6508311"/>
                  <a:pt x="6169591" y="6512269"/>
                  <a:pt x="6180130" y="6513791"/>
                </a:cubicBezTo>
                <a:cubicBezTo>
                  <a:pt x="6179172" y="6518358"/>
                  <a:pt x="6177895" y="6522925"/>
                  <a:pt x="6176617" y="6527796"/>
                </a:cubicBezTo>
                <a:cubicBezTo>
                  <a:pt x="6126155" y="6505571"/>
                  <a:pt x="6126155" y="6505571"/>
                  <a:pt x="6126155" y="6505571"/>
                </a:cubicBezTo>
                <a:close/>
                <a:moveTo>
                  <a:pt x="6089642" y="6505571"/>
                </a:moveTo>
                <a:cubicBezTo>
                  <a:pt x="6039201" y="6527796"/>
                  <a:pt x="6039201" y="6527796"/>
                  <a:pt x="6039201" y="6527796"/>
                </a:cubicBezTo>
                <a:cubicBezTo>
                  <a:pt x="6037916" y="6522925"/>
                  <a:pt x="6036631" y="6518358"/>
                  <a:pt x="6035667" y="6513791"/>
                </a:cubicBezTo>
                <a:cubicBezTo>
                  <a:pt x="6046269" y="6512269"/>
                  <a:pt x="6071973" y="6508311"/>
                  <a:pt x="6089642" y="6505571"/>
                </a:cubicBezTo>
                <a:close/>
                <a:moveTo>
                  <a:pt x="5258126" y="6505571"/>
                </a:moveTo>
                <a:cubicBezTo>
                  <a:pt x="5256850" y="6505571"/>
                  <a:pt x="5256209" y="6506208"/>
                  <a:pt x="5256209" y="6507801"/>
                </a:cubicBezTo>
                <a:cubicBezTo>
                  <a:pt x="5256209" y="6507801"/>
                  <a:pt x="5256209" y="6507801"/>
                  <a:pt x="5256209" y="6510350"/>
                </a:cubicBezTo>
                <a:cubicBezTo>
                  <a:pt x="5256209" y="6512261"/>
                  <a:pt x="5256850" y="6512580"/>
                  <a:pt x="5259726" y="6513217"/>
                </a:cubicBezTo>
                <a:cubicBezTo>
                  <a:pt x="5264202" y="6514491"/>
                  <a:pt x="5265161" y="6515447"/>
                  <a:pt x="5265481" y="6518632"/>
                </a:cubicBezTo>
                <a:cubicBezTo>
                  <a:pt x="5265481" y="6524048"/>
                  <a:pt x="5265481" y="6533605"/>
                  <a:pt x="5265481" y="6541569"/>
                </a:cubicBezTo>
                <a:lnTo>
                  <a:pt x="5265481" y="6554948"/>
                </a:lnTo>
                <a:cubicBezTo>
                  <a:pt x="5265481" y="6574381"/>
                  <a:pt x="5266439" y="6580433"/>
                  <a:pt x="5268996" y="6586167"/>
                </a:cubicBezTo>
                <a:cubicBezTo>
                  <a:pt x="5273792" y="6595724"/>
                  <a:pt x="5285301" y="6600821"/>
                  <a:pt x="5301288" y="6600821"/>
                </a:cubicBezTo>
                <a:cubicBezTo>
                  <a:pt x="5322069" y="6600821"/>
                  <a:pt x="5334538" y="6593176"/>
                  <a:pt x="5337734" y="6578840"/>
                </a:cubicBezTo>
                <a:cubicBezTo>
                  <a:pt x="5339012" y="6574062"/>
                  <a:pt x="5339012" y="6570239"/>
                  <a:pt x="5339012" y="6554630"/>
                </a:cubicBezTo>
                <a:cubicBezTo>
                  <a:pt x="5339012" y="6554630"/>
                  <a:pt x="5339012" y="6554630"/>
                  <a:pt x="5339012" y="6541569"/>
                </a:cubicBezTo>
                <a:cubicBezTo>
                  <a:pt x="5339012" y="6534242"/>
                  <a:pt x="5339333" y="6523092"/>
                  <a:pt x="5339333" y="6518632"/>
                </a:cubicBezTo>
                <a:cubicBezTo>
                  <a:pt x="5339652" y="6515447"/>
                  <a:pt x="5340291" y="6514491"/>
                  <a:pt x="5344768" y="6513217"/>
                </a:cubicBezTo>
                <a:cubicBezTo>
                  <a:pt x="5347645" y="6512580"/>
                  <a:pt x="5348284" y="6512261"/>
                  <a:pt x="5348284" y="6510350"/>
                </a:cubicBezTo>
                <a:cubicBezTo>
                  <a:pt x="5348284" y="6510350"/>
                  <a:pt x="5348284" y="6510350"/>
                  <a:pt x="5348284" y="6507801"/>
                </a:cubicBezTo>
                <a:cubicBezTo>
                  <a:pt x="5348284" y="6506208"/>
                  <a:pt x="5347965" y="6505571"/>
                  <a:pt x="5346686" y="6505571"/>
                </a:cubicBezTo>
                <a:cubicBezTo>
                  <a:pt x="5345727" y="6505571"/>
                  <a:pt x="5343489" y="6505571"/>
                  <a:pt x="5341251" y="6505890"/>
                </a:cubicBezTo>
                <a:cubicBezTo>
                  <a:pt x="5338694" y="6505890"/>
                  <a:pt x="5336456" y="6506208"/>
                  <a:pt x="5333578" y="6506208"/>
                </a:cubicBezTo>
                <a:cubicBezTo>
                  <a:pt x="5331021" y="6506208"/>
                  <a:pt x="5328463" y="6505890"/>
                  <a:pt x="5326225" y="6505890"/>
                </a:cubicBezTo>
                <a:cubicBezTo>
                  <a:pt x="5323987" y="6505571"/>
                  <a:pt x="5321749" y="6505571"/>
                  <a:pt x="5320789" y="6505571"/>
                </a:cubicBezTo>
                <a:cubicBezTo>
                  <a:pt x="5319511" y="6505571"/>
                  <a:pt x="5319193" y="6506208"/>
                  <a:pt x="5319193" y="6507801"/>
                </a:cubicBezTo>
                <a:cubicBezTo>
                  <a:pt x="5319193" y="6507801"/>
                  <a:pt x="5319193" y="6507801"/>
                  <a:pt x="5319193" y="6510350"/>
                </a:cubicBezTo>
                <a:cubicBezTo>
                  <a:pt x="5319193" y="6512261"/>
                  <a:pt x="5319511" y="6512580"/>
                  <a:pt x="5322708" y="6513217"/>
                </a:cubicBezTo>
                <a:cubicBezTo>
                  <a:pt x="5326864" y="6514491"/>
                  <a:pt x="5327824" y="6515447"/>
                  <a:pt x="5328143" y="6518632"/>
                </a:cubicBezTo>
                <a:cubicBezTo>
                  <a:pt x="5328143" y="6523729"/>
                  <a:pt x="5328143" y="6533923"/>
                  <a:pt x="5328143" y="6541569"/>
                </a:cubicBezTo>
                <a:cubicBezTo>
                  <a:pt x="5328143" y="6541569"/>
                  <a:pt x="5328143" y="6541569"/>
                  <a:pt x="5328143" y="6554948"/>
                </a:cubicBezTo>
                <a:cubicBezTo>
                  <a:pt x="5328143" y="6571832"/>
                  <a:pt x="5328143" y="6573743"/>
                  <a:pt x="5326545" y="6578840"/>
                </a:cubicBezTo>
                <a:cubicBezTo>
                  <a:pt x="5323667" y="6586805"/>
                  <a:pt x="5315993" y="6591264"/>
                  <a:pt x="5304804" y="6591264"/>
                </a:cubicBezTo>
                <a:cubicBezTo>
                  <a:pt x="5295852" y="6591264"/>
                  <a:pt x="5288500" y="6587442"/>
                  <a:pt x="5284983" y="6581070"/>
                </a:cubicBezTo>
                <a:cubicBezTo>
                  <a:pt x="5282745" y="6576929"/>
                  <a:pt x="5282105" y="6570876"/>
                  <a:pt x="5282105" y="6555585"/>
                </a:cubicBezTo>
                <a:cubicBezTo>
                  <a:pt x="5282105" y="6555585"/>
                  <a:pt x="5282105" y="6555585"/>
                  <a:pt x="5282105" y="6541569"/>
                </a:cubicBezTo>
                <a:cubicBezTo>
                  <a:pt x="5282105" y="6534879"/>
                  <a:pt x="5282105" y="6523092"/>
                  <a:pt x="5282105" y="6518632"/>
                </a:cubicBezTo>
                <a:cubicBezTo>
                  <a:pt x="5282426" y="6515447"/>
                  <a:pt x="5283384" y="6514491"/>
                  <a:pt x="5287862" y="6513217"/>
                </a:cubicBezTo>
                <a:cubicBezTo>
                  <a:pt x="5290417" y="6512580"/>
                  <a:pt x="5291057" y="6512261"/>
                  <a:pt x="5291057" y="6510350"/>
                </a:cubicBezTo>
                <a:cubicBezTo>
                  <a:pt x="5291057" y="6510350"/>
                  <a:pt x="5291057" y="6510350"/>
                  <a:pt x="5291057" y="6507801"/>
                </a:cubicBezTo>
                <a:cubicBezTo>
                  <a:pt x="5291057" y="6506208"/>
                  <a:pt x="5290739" y="6505571"/>
                  <a:pt x="5289458" y="6505571"/>
                </a:cubicBezTo>
                <a:cubicBezTo>
                  <a:pt x="5288500" y="6505571"/>
                  <a:pt x="5286261" y="6505571"/>
                  <a:pt x="5284344" y="6505890"/>
                </a:cubicBezTo>
                <a:cubicBezTo>
                  <a:pt x="5281466" y="6505890"/>
                  <a:pt x="5278270" y="6506208"/>
                  <a:pt x="5273472" y="6506208"/>
                </a:cubicBezTo>
                <a:cubicBezTo>
                  <a:pt x="5269638" y="6506208"/>
                  <a:pt x="5265801" y="6505890"/>
                  <a:pt x="5263242" y="6505890"/>
                </a:cubicBezTo>
                <a:cubicBezTo>
                  <a:pt x="5261005" y="6505571"/>
                  <a:pt x="5258767" y="6505571"/>
                  <a:pt x="5258126" y="6505571"/>
                </a:cubicBezTo>
                <a:close/>
                <a:moveTo>
                  <a:pt x="5751804" y="6503983"/>
                </a:moveTo>
                <a:cubicBezTo>
                  <a:pt x="5745852" y="6503983"/>
                  <a:pt x="5741981" y="6507793"/>
                  <a:pt x="5741981" y="6513508"/>
                </a:cubicBezTo>
                <a:cubicBezTo>
                  <a:pt x="5741981" y="6518906"/>
                  <a:pt x="5746148" y="6523033"/>
                  <a:pt x="5751209" y="6523033"/>
                </a:cubicBezTo>
                <a:cubicBezTo>
                  <a:pt x="5756568" y="6523033"/>
                  <a:pt x="5761031" y="6518906"/>
                  <a:pt x="5761031" y="6513191"/>
                </a:cubicBezTo>
                <a:cubicBezTo>
                  <a:pt x="5761031" y="6507793"/>
                  <a:pt x="5757163" y="6503983"/>
                  <a:pt x="5751804" y="6503983"/>
                </a:cubicBezTo>
                <a:close/>
                <a:moveTo>
                  <a:pt x="5456085" y="6503983"/>
                </a:moveTo>
                <a:cubicBezTo>
                  <a:pt x="5449634" y="6503983"/>
                  <a:pt x="5445121" y="6507793"/>
                  <a:pt x="5445121" y="6513508"/>
                </a:cubicBezTo>
                <a:cubicBezTo>
                  <a:pt x="5445121" y="6518906"/>
                  <a:pt x="5449634" y="6523033"/>
                  <a:pt x="5455439" y="6523033"/>
                </a:cubicBezTo>
                <a:cubicBezTo>
                  <a:pt x="5461244" y="6523033"/>
                  <a:pt x="5465759" y="6518906"/>
                  <a:pt x="5465759" y="6513191"/>
                </a:cubicBezTo>
                <a:cubicBezTo>
                  <a:pt x="5465759" y="6507793"/>
                  <a:pt x="5461889" y="6503983"/>
                  <a:pt x="5456085" y="6503983"/>
                </a:cubicBezTo>
                <a:close/>
                <a:moveTo>
                  <a:pt x="6221722" y="6500808"/>
                </a:moveTo>
                <a:cubicBezTo>
                  <a:pt x="6221087" y="6501761"/>
                  <a:pt x="6221087" y="6501761"/>
                  <a:pt x="6221087" y="6501761"/>
                </a:cubicBezTo>
                <a:cubicBezTo>
                  <a:pt x="6221722" y="6503348"/>
                  <a:pt x="6222357" y="6503348"/>
                  <a:pt x="6222992" y="6505571"/>
                </a:cubicBezTo>
                <a:cubicBezTo>
                  <a:pt x="6223627" y="6509063"/>
                  <a:pt x="6223627" y="6511286"/>
                  <a:pt x="6222675" y="6514778"/>
                </a:cubicBezTo>
                <a:cubicBezTo>
                  <a:pt x="6221087" y="6511286"/>
                  <a:pt x="6216960" y="6509698"/>
                  <a:pt x="6212515" y="6510968"/>
                </a:cubicBezTo>
                <a:cubicBezTo>
                  <a:pt x="6207117" y="6512556"/>
                  <a:pt x="6203942" y="6518271"/>
                  <a:pt x="6206482" y="6523351"/>
                </a:cubicBezTo>
                <a:cubicBezTo>
                  <a:pt x="6211880" y="6535733"/>
                  <a:pt x="6211880" y="6535733"/>
                  <a:pt x="6211880" y="6535733"/>
                </a:cubicBezTo>
                <a:cubicBezTo>
                  <a:pt x="6213467" y="6534781"/>
                  <a:pt x="6213467" y="6534781"/>
                  <a:pt x="6213467" y="6534781"/>
                </a:cubicBezTo>
                <a:cubicBezTo>
                  <a:pt x="6214102" y="6533511"/>
                  <a:pt x="6214102" y="6533511"/>
                  <a:pt x="6214102" y="6533511"/>
                </a:cubicBezTo>
                <a:cubicBezTo>
                  <a:pt x="6233152" y="6523668"/>
                  <a:pt x="6233152" y="6523668"/>
                  <a:pt x="6233152" y="6523668"/>
                </a:cubicBezTo>
                <a:cubicBezTo>
                  <a:pt x="6234740" y="6524621"/>
                  <a:pt x="6234740" y="6524621"/>
                  <a:pt x="6234740" y="6524621"/>
                </a:cubicBezTo>
                <a:cubicBezTo>
                  <a:pt x="6235692" y="6524303"/>
                  <a:pt x="6235692" y="6524303"/>
                  <a:pt x="6235692" y="6524303"/>
                </a:cubicBezTo>
                <a:lnTo>
                  <a:pt x="6232835" y="6518588"/>
                </a:lnTo>
                <a:cubicBezTo>
                  <a:pt x="6226485" y="6521763"/>
                  <a:pt x="6226485" y="6521763"/>
                  <a:pt x="6226485" y="6521763"/>
                </a:cubicBezTo>
                <a:cubicBezTo>
                  <a:pt x="6226485" y="6517001"/>
                  <a:pt x="6227755" y="6511603"/>
                  <a:pt x="6227120" y="6508746"/>
                </a:cubicBezTo>
                <a:cubicBezTo>
                  <a:pt x="6226167" y="6504618"/>
                  <a:pt x="6225215" y="6503666"/>
                  <a:pt x="6221722" y="6500808"/>
                </a:cubicBezTo>
                <a:close/>
                <a:moveTo>
                  <a:pt x="5203940" y="6499222"/>
                </a:moveTo>
                <a:lnTo>
                  <a:pt x="5185064" y="6501778"/>
                </a:lnTo>
                <a:cubicBezTo>
                  <a:pt x="5183179" y="6502097"/>
                  <a:pt x="5182549" y="6502417"/>
                  <a:pt x="5182549" y="6503695"/>
                </a:cubicBezTo>
                <a:cubicBezTo>
                  <a:pt x="5182549" y="6503695"/>
                  <a:pt x="5182549" y="6503695"/>
                  <a:pt x="5182549" y="6506251"/>
                </a:cubicBezTo>
                <a:cubicBezTo>
                  <a:pt x="5182549" y="6508167"/>
                  <a:pt x="5183179" y="6508487"/>
                  <a:pt x="5185379" y="6508806"/>
                </a:cubicBezTo>
                <a:cubicBezTo>
                  <a:pt x="5191041" y="6509765"/>
                  <a:pt x="5191357" y="6510084"/>
                  <a:pt x="5191357" y="6517112"/>
                </a:cubicBezTo>
                <a:cubicBezTo>
                  <a:pt x="5191357" y="6517112"/>
                  <a:pt x="5191357" y="6517112"/>
                  <a:pt x="5191671" y="6531488"/>
                </a:cubicBezTo>
                <a:cubicBezTo>
                  <a:pt x="5191671" y="6533725"/>
                  <a:pt x="5191671" y="6533725"/>
                  <a:pt x="5191671" y="6533725"/>
                </a:cubicBezTo>
                <a:cubicBezTo>
                  <a:pt x="5191671" y="6534683"/>
                  <a:pt x="5191357" y="6535961"/>
                  <a:pt x="5190728" y="6535961"/>
                </a:cubicBezTo>
                <a:cubicBezTo>
                  <a:pt x="5190728" y="6535961"/>
                  <a:pt x="5190099" y="6535642"/>
                  <a:pt x="5189785" y="6535322"/>
                </a:cubicBezTo>
                <a:cubicBezTo>
                  <a:pt x="5188209" y="6534364"/>
                  <a:pt x="5181291" y="6532766"/>
                  <a:pt x="5177830" y="6532766"/>
                </a:cubicBezTo>
                <a:cubicBezTo>
                  <a:pt x="5160529" y="6532766"/>
                  <a:pt x="5148260" y="6547462"/>
                  <a:pt x="5148260" y="6569186"/>
                </a:cubicBezTo>
                <a:cubicBezTo>
                  <a:pt x="5148260" y="6587715"/>
                  <a:pt x="5158640" y="6601132"/>
                  <a:pt x="5172483" y="6601132"/>
                </a:cubicBezTo>
                <a:cubicBezTo>
                  <a:pt x="5176885" y="6601132"/>
                  <a:pt x="5180345" y="6600174"/>
                  <a:pt x="5184122" y="6597299"/>
                </a:cubicBezTo>
                <a:cubicBezTo>
                  <a:pt x="5186322" y="6595701"/>
                  <a:pt x="5189785" y="6592826"/>
                  <a:pt x="5190728" y="6591868"/>
                </a:cubicBezTo>
                <a:cubicBezTo>
                  <a:pt x="5191357" y="6591229"/>
                  <a:pt x="5191988" y="6591229"/>
                  <a:pt x="5191988" y="6591229"/>
                </a:cubicBezTo>
                <a:cubicBezTo>
                  <a:pt x="5192930" y="6591229"/>
                  <a:pt x="5192930" y="6591229"/>
                  <a:pt x="5193245" y="6594424"/>
                </a:cubicBezTo>
                <a:cubicBezTo>
                  <a:pt x="5193245" y="6594424"/>
                  <a:pt x="5193245" y="6594424"/>
                  <a:pt x="5193560" y="6600174"/>
                </a:cubicBezTo>
                <a:cubicBezTo>
                  <a:pt x="5193560" y="6601771"/>
                  <a:pt x="5194187" y="6602410"/>
                  <a:pt x="5195133" y="6602410"/>
                </a:cubicBezTo>
                <a:cubicBezTo>
                  <a:pt x="5195446" y="6602410"/>
                  <a:pt x="5196390" y="6602410"/>
                  <a:pt x="5197333" y="6602091"/>
                </a:cubicBezTo>
                <a:cubicBezTo>
                  <a:pt x="5197333" y="6602091"/>
                  <a:pt x="5197333" y="6602091"/>
                  <a:pt x="5214008" y="6598896"/>
                </a:cubicBezTo>
                <a:cubicBezTo>
                  <a:pt x="5216208" y="6598577"/>
                  <a:pt x="5216522" y="6597938"/>
                  <a:pt x="5216522" y="6596660"/>
                </a:cubicBezTo>
                <a:cubicBezTo>
                  <a:pt x="5216522" y="6596660"/>
                  <a:pt x="5216522" y="6596660"/>
                  <a:pt x="5216522" y="6594424"/>
                </a:cubicBezTo>
                <a:cubicBezTo>
                  <a:pt x="5216522" y="6593465"/>
                  <a:pt x="5215895" y="6592826"/>
                  <a:pt x="5214636" y="6592826"/>
                </a:cubicBezTo>
                <a:cubicBezTo>
                  <a:pt x="5209287" y="6592187"/>
                  <a:pt x="5208346" y="6591868"/>
                  <a:pt x="5207399" y="6589312"/>
                </a:cubicBezTo>
                <a:cubicBezTo>
                  <a:pt x="5206459" y="6587395"/>
                  <a:pt x="5206141" y="6583242"/>
                  <a:pt x="5206141" y="6565671"/>
                </a:cubicBezTo>
                <a:cubicBezTo>
                  <a:pt x="5206141" y="6565671"/>
                  <a:pt x="5206141" y="6565671"/>
                  <a:pt x="5206141" y="6542031"/>
                </a:cubicBezTo>
                <a:cubicBezTo>
                  <a:pt x="5206141" y="6542031"/>
                  <a:pt x="5206141" y="6542031"/>
                  <a:pt x="5207085" y="6501459"/>
                </a:cubicBezTo>
                <a:cubicBezTo>
                  <a:pt x="5207085" y="6499861"/>
                  <a:pt x="5206459" y="6499222"/>
                  <a:pt x="5205512" y="6499222"/>
                </a:cubicBezTo>
                <a:cubicBezTo>
                  <a:pt x="5205201" y="6499222"/>
                  <a:pt x="5204568" y="6499222"/>
                  <a:pt x="5203940" y="6499222"/>
                </a:cubicBezTo>
                <a:close/>
                <a:moveTo>
                  <a:pt x="4939540" y="6499222"/>
                </a:moveTo>
                <a:cubicBezTo>
                  <a:pt x="4939540" y="6499222"/>
                  <a:pt x="4939540" y="6499222"/>
                  <a:pt x="4937048" y="6499540"/>
                </a:cubicBezTo>
                <a:cubicBezTo>
                  <a:pt x="4937048" y="6499540"/>
                  <a:pt x="4937048" y="6499540"/>
                  <a:pt x="4918664" y="6502397"/>
                </a:cubicBezTo>
                <a:cubicBezTo>
                  <a:pt x="4916795" y="6502715"/>
                  <a:pt x="4916484" y="6503032"/>
                  <a:pt x="4916484" y="6504302"/>
                </a:cubicBezTo>
                <a:cubicBezTo>
                  <a:pt x="4916484" y="6504302"/>
                  <a:pt x="4916484" y="6504302"/>
                  <a:pt x="4916484" y="6506525"/>
                </a:cubicBezTo>
                <a:cubicBezTo>
                  <a:pt x="4916484" y="6508112"/>
                  <a:pt x="4917107" y="6508747"/>
                  <a:pt x="4920222" y="6508747"/>
                </a:cubicBezTo>
                <a:cubicBezTo>
                  <a:pt x="4923960" y="6509382"/>
                  <a:pt x="4925208" y="6510335"/>
                  <a:pt x="4925520" y="6513510"/>
                </a:cubicBezTo>
                <a:cubicBezTo>
                  <a:pt x="4925831" y="6516050"/>
                  <a:pt x="4925831" y="6529067"/>
                  <a:pt x="4925831" y="6540497"/>
                </a:cubicBezTo>
                <a:lnTo>
                  <a:pt x="4925831" y="6547800"/>
                </a:lnTo>
                <a:cubicBezTo>
                  <a:pt x="4925831" y="6563992"/>
                  <a:pt x="4925520" y="6577962"/>
                  <a:pt x="4925520" y="6589392"/>
                </a:cubicBezTo>
                <a:cubicBezTo>
                  <a:pt x="4925520" y="6589392"/>
                  <a:pt x="4925520" y="6589392"/>
                  <a:pt x="4925520" y="6590980"/>
                </a:cubicBezTo>
                <a:cubicBezTo>
                  <a:pt x="4925520" y="6593202"/>
                  <a:pt x="4926143" y="6594155"/>
                  <a:pt x="4927700" y="6595107"/>
                </a:cubicBezTo>
                <a:cubicBezTo>
                  <a:pt x="4932996" y="6598282"/>
                  <a:pt x="4942344" y="6600822"/>
                  <a:pt x="4949199" y="6600822"/>
                </a:cubicBezTo>
                <a:cubicBezTo>
                  <a:pt x="4969452" y="6600822"/>
                  <a:pt x="4983161" y="6585900"/>
                  <a:pt x="4983161" y="6563675"/>
                </a:cubicBezTo>
                <a:cubicBezTo>
                  <a:pt x="4983161" y="6544625"/>
                  <a:pt x="4973811" y="6532877"/>
                  <a:pt x="4959168" y="6532877"/>
                </a:cubicBezTo>
                <a:cubicBezTo>
                  <a:pt x="4952937" y="6532877"/>
                  <a:pt x="4949822" y="6534147"/>
                  <a:pt x="4945770" y="6538592"/>
                </a:cubicBezTo>
                <a:cubicBezTo>
                  <a:pt x="4942967" y="6541767"/>
                  <a:pt x="4941409" y="6543355"/>
                  <a:pt x="4940786" y="6543355"/>
                </a:cubicBezTo>
                <a:cubicBezTo>
                  <a:pt x="4940475" y="6543355"/>
                  <a:pt x="4940163" y="6543037"/>
                  <a:pt x="4940163" y="6542402"/>
                </a:cubicBezTo>
                <a:cubicBezTo>
                  <a:pt x="4940163" y="6542402"/>
                  <a:pt x="4940163" y="6542402"/>
                  <a:pt x="4940163" y="6541767"/>
                </a:cubicBezTo>
                <a:cubicBezTo>
                  <a:pt x="4940163" y="6541767"/>
                  <a:pt x="4940163" y="6541767"/>
                  <a:pt x="4940163" y="6539227"/>
                </a:cubicBezTo>
                <a:cubicBezTo>
                  <a:pt x="4940475" y="6535417"/>
                  <a:pt x="4940475" y="6529385"/>
                  <a:pt x="4940475" y="6521130"/>
                </a:cubicBezTo>
                <a:cubicBezTo>
                  <a:pt x="4940475" y="6510335"/>
                  <a:pt x="4940786" y="6506525"/>
                  <a:pt x="4940786" y="6503350"/>
                </a:cubicBezTo>
                <a:cubicBezTo>
                  <a:pt x="4941098" y="6502397"/>
                  <a:pt x="4941098" y="6501762"/>
                  <a:pt x="4941098" y="6501445"/>
                </a:cubicBezTo>
                <a:cubicBezTo>
                  <a:pt x="4941098" y="6500175"/>
                  <a:pt x="4940475" y="6499222"/>
                  <a:pt x="4939540" y="6499222"/>
                </a:cubicBezTo>
                <a:close/>
                <a:moveTo>
                  <a:pt x="4898522" y="6499222"/>
                </a:moveTo>
                <a:lnTo>
                  <a:pt x="4879530" y="6501778"/>
                </a:lnTo>
                <a:cubicBezTo>
                  <a:pt x="4877603" y="6502097"/>
                  <a:pt x="4876959" y="6502417"/>
                  <a:pt x="4876959" y="6503695"/>
                </a:cubicBezTo>
                <a:cubicBezTo>
                  <a:pt x="4876959" y="6503695"/>
                  <a:pt x="4876959" y="6503695"/>
                  <a:pt x="4876959" y="6506251"/>
                </a:cubicBezTo>
                <a:cubicBezTo>
                  <a:pt x="4876959" y="6508167"/>
                  <a:pt x="4877603" y="6508487"/>
                  <a:pt x="4879852" y="6508806"/>
                </a:cubicBezTo>
                <a:cubicBezTo>
                  <a:pt x="4885650" y="6509765"/>
                  <a:pt x="4885972" y="6510084"/>
                  <a:pt x="4885972" y="6517112"/>
                </a:cubicBezTo>
                <a:cubicBezTo>
                  <a:pt x="4885972" y="6517112"/>
                  <a:pt x="4885972" y="6517112"/>
                  <a:pt x="4886292" y="6531488"/>
                </a:cubicBezTo>
                <a:cubicBezTo>
                  <a:pt x="4886292" y="6533725"/>
                  <a:pt x="4886292" y="6533725"/>
                  <a:pt x="4886292" y="6533725"/>
                </a:cubicBezTo>
                <a:cubicBezTo>
                  <a:pt x="4886292" y="6534683"/>
                  <a:pt x="4885972" y="6535961"/>
                  <a:pt x="4885328" y="6535961"/>
                </a:cubicBezTo>
                <a:cubicBezTo>
                  <a:pt x="4885328" y="6535961"/>
                  <a:pt x="4884684" y="6535642"/>
                  <a:pt x="4884360" y="6535322"/>
                </a:cubicBezTo>
                <a:cubicBezTo>
                  <a:pt x="4882750" y="6534364"/>
                  <a:pt x="4875669" y="6532766"/>
                  <a:pt x="4872127" y="6532766"/>
                </a:cubicBezTo>
                <a:cubicBezTo>
                  <a:pt x="4854423" y="6532766"/>
                  <a:pt x="4841871" y="6547462"/>
                  <a:pt x="4841871" y="6569186"/>
                </a:cubicBezTo>
                <a:cubicBezTo>
                  <a:pt x="4841871" y="6587715"/>
                  <a:pt x="4852493" y="6601132"/>
                  <a:pt x="4866980" y="6601132"/>
                </a:cubicBezTo>
                <a:cubicBezTo>
                  <a:pt x="4871161" y="6601132"/>
                  <a:pt x="4874703" y="6600174"/>
                  <a:pt x="4878566" y="6597299"/>
                </a:cubicBezTo>
                <a:cubicBezTo>
                  <a:pt x="4880818" y="6595701"/>
                  <a:pt x="4884360" y="6592826"/>
                  <a:pt x="4885328" y="6591868"/>
                </a:cubicBezTo>
                <a:cubicBezTo>
                  <a:pt x="4885972" y="6591229"/>
                  <a:pt x="4886614" y="6591229"/>
                  <a:pt x="4886614" y="6591229"/>
                </a:cubicBezTo>
                <a:cubicBezTo>
                  <a:pt x="4887580" y="6591229"/>
                  <a:pt x="4887580" y="6591229"/>
                  <a:pt x="4887899" y="6594424"/>
                </a:cubicBezTo>
                <a:cubicBezTo>
                  <a:pt x="4887899" y="6594424"/>
                  <a:pt x="4887899" y="6594424"/>
                  <a:pt x="4888221" y="6600174"/>
                </a:cubicBezTo>
                <a:cubicBezTo>
                  <a:pt x="4888221" y="6601771"/>
                  <a:pt x="4888865" y="6602410"/>
                  <a:pt x="4889831" y="6602410"/>
                </a:cubicBezTo>
                <a:cubicBezTo>
                  <a:pt x="4890153" y="6602410"/>
                  <a:pt x="4891119" y="6602410"/>
                  <a:pt x="4892085" y="6602091"/>
                </a:cubicBezTo>
                <a:cubicBezTo>
                  <a:pt x="4892085" y="6602091"/>
                  <a:pt x="4892085" y="6602091"/>
                  <a:pt x="4909145" y="6598896"/>
                </a:cubicBezTo>
                <a:cubicBezTo>
                  <a:pt x="4911399" y="6598577"/>
                  <a:pt x="4911721" y="6597938"/>
                  <a:pt x="4911721" y="6596660"/>
                </a:cubicBezTo>
                <a:cubicBezTo>
                  <a:pt x="4911721" y="6596660"/>
                  <a:pt x="4911721" y="6596660"/>
                  <a:pt x="4911721" y="6594424"/>
                </a:cubicBezTo>
                <a:cubicBezTo>
                  <a:pt x="4911721" y="6593465"/>
                  <a:pt x="4911077" y="6592826"/>
                  <a:pt x="4910113" y="6592826"/>
                </a:cubicBezTo>
                <a:cubicBezTo>
                  <a:pt x="4904318" y="6592187"/>
                  <a:pt x="4903352" y="6591868"/>
                  <a:pt x="4902066" y="6589312"/>
                </a:cubicBezTo>
                <a:cubicBezTo>
                  <a:pt x="4901420" y="6587395"/>
                  <a:pt x="4901098" y="6583242"/>
                  <a:pt x="4901098" y="6565671"/>
                </a:cubicBezTo>
                <a:cubicBezTo>
                  <a:pt x="4901098" y="6565671"/>
                  <a:pt x="4901098" y="6565671"/>
                  <a:pt x="4901098" y="6542031"/>
                </a:cubicBezTo>
                <a:cubicBezTo>
                  <a:pt x="4901098" y="6542031"/>
                  <a:pt x="4901098" y="6542031"/>
                  <a:pt x="4902066" y="6501459"/>
                </a:cubicBezTo>
                <a:cubicBezTo>
                  <a:pt x="4902066" y="6499861"/>
                  <a:pt x="4901420" y="6499222"/>
                  <a:pt x="4900132" y="6499222"/>
                </a:cubicBezTo>
                <a:cubicBezTo>
                  <a:pt x="4900132" y="6499222"/>
                  <a:pt x="4899166" y="6499222"/>
                  <a:pt x="4898522" y="6499222"/>
                </a:cubicBezTo>
                <a:close/>
                <a:moveTo>
                  <a:pt x="6032809" y="6467471"/>
                </a:moveTo>
                <a:cubicBezTo>
                  <a:pt x="6068221" y="6467471"/>
                  <a:pt x="6068221" y="6467471"/>
                  <a:pt x="6068221" y="6467471"/>
                </a:cubicBezTo>
                <a:cubicBezTo>
                  <a:pt x="6077706" y="6467471"/>
                  <a:pt x="6078655" y="6468758"/>
                  <a:pt x="6078971" y="6469080"/>
                </a:cubicBezTo>
                <a:cubicBezTo>
                  <a:pt x="6079920" y="6469723"/>
                  <a:pt x="6079920" y="6471331"/>
                  <a:pt x="6078971" y="6471974"/>
                </a:cubicBezTo>
                <a:cubicBezTo>
                  <a:pt x="6077074" y="6473261"/>
                  <a:pt x="6073597" y="6474869"/>
                  <a:pt x="6073597" y="6479694"/>
                </a:cubicBezTo>
                <a:cubicBezTo>
                  <a:pt x="6073597" y="6479694"/>
                  <a:pt x="6073597" y="6480016"/>
                  <a:pt x="6073597" y="6480016"/>
                </a:cubicBezTo>
                <a:cubicBezTo>
                  <a:pt x="6073597" y="6483876"/>
                  <a:pt x="6077074" y="6485162"/>
                  <a:pt x="6084979" y="6488700"/>
                </a:cubicBezTo>
                <a:cubicBezTo>
                  <a:pt x="6087508" y="6489344"/>
                  <a:pt x="6095413" y="6492560"/>
                  <a:pt x="6095413" y="6492560"/>
                </a:cubicBezTo>
                <a:cubicBezTo>
                  <a:pt x="6097310" y="6491595"/>
                  <a:pt x="6097310" y="6491595"/>
                  <a:pt x="6097310" y="6491595"/>
                </a:cubicBezTo>
                <a:cubicBezTo>
                  <a:pt x="6099839" y="6490309"/>
                  <a:pt x="6106163" y="6486127"/>
                  <a:pt x="6106163" y="6479051"/>
                </a:cubicBezTo>
                <a:cubicBezTo>
                  <a:pt x="6106163" y="6478086"/>
                  <a:pt x="6105847" y="6477443"/>
                  <a:pt x="6105847" y="6476799"/>
                </a:cubicBezTo>
                <a:cubicBezTo>
                  <a:pt x="6105530" y="6475834"/>
                  <a:pt x="6105214" y="6475191"/>
                  <a:pt x="6104898" y="6474548"/>
                </a:cubicBezTo>
                <a:cubicBezTo>
                  <a:pt x="6104898" y="6474226"/>
                  <a:pt x="6104898" y="6474226"/>
                  <a:pt x="6104898" y="6474226"/>
                </a:cubicBezTo>
                <a:cubicBezTo>
                  <a:pt x="6103633" y="6471974"/>
                  <a:pt x="6102052" y="6471331"/>
                  <a:pt x="6102052" y="6471331"/>
                </a:cubicBezTo>
                <a:cubicBezTo>
                  <a:pt x="6102052" y="6471331"/>
                  <a:pt x="6102685" y="6467793"/>
                  <a:pt x="6107428" y="6467471"/>
                </a:cubicBezTo>
                <a:cubicBezTo>
                  <a:pt x="6107744" y="6467471"/>
                  <a:pt x="6107744" y="6467471"/>
                  <a:pt x="6108060" y="6467471"/>
                </a:cubicBezTo>
                <a:cubicBezTo>
                  <a:pt x="6108060" y="6467471"/>
                  <a:pt x="6108376" y="6467471"/>
                  <a:pt x="6108376" y="6467471"/>
                </a:cubicBezTo>
                <a:cubicBezTo>
                  <a:pt x="6110906" y="6467471"/>
                  <a:pt x="6112486" y="6469401"/>
                  <a:pt x="6112486" y="6471653"/>
                </a:cubicBezTo>
                <a:cubicBezTo>
                  <a:pt x="6112486" y="6474548"/>
                  <a:pt x="6110589" y="6475191"/>
                  <a:pt x="6110589" y="6479051"/>
                </a:cubicBezTo>
                <a:cubicBezTo>
                  <a:pt x="6110589" y="6486127"/>
                  <a:pt x="6116597" y="6490309"/>
                  <a:pt x="6119126" y="6491595"/>
                </a:cubicBezTo>
                <a:cubicBezTo>
                  <a:pt x="6121023" y="6492560"/>
                  <a:pt x="6121023" y="6492560"/>
                  <a:pt x="6121023" y="6492560"/>
                </a:cubicBezTo>
                <a:cubicBezTo>
                  <a:pt x="6121023" y="6492560"/>
                  <a:pt x="6129244" y="6489344"/>
                  <a:pt x="6131774" y="6488700"/>
                </a:cubicBezTo>
                <a:cubicBezTo>
                  <a:pt x="6139678" y="6485162"/>
                  <a:pt x="6143156" y="6483876"/>
                  <a:pt x="6143156" y="6480016"/>
                </a:cubicBezTo>
                <a:cubicBezTo>
                  <a:pt x="6143156" y="6480016"/>
                  <a:pt x="6143156" y="6479694"/>
                  <a:pt x="6143156" y="6479694"/>
                </a:cubicBezTo>
                <a:cubicBezTo>
                  <a:pt x="6143156" y="6474869"/>
                  <a:pt x="6139994" y="6473261"/>
                  <a:pt x="6137781" y="6471974"/>
                </a:cubicBezTo>
                <a:cubicBezTo>
                  <a:pt x="6136832" y="6471331"/>
                  <a:pt x="6136832" y="6469723"/>
                  <a:pt x="6137781" y="6469080"/>
                </a:cubicBezTo>
                <a:cubicBezTo>
                  <a:pt x="6138097" y="6468758"/>
                  <a:pt x="6139046" y="6467471"/>
                  <a:pt x="6148531" y="6467471"/>
                </a:cubicBezTo>
                <a:cubicBezTo>
                  <a:pt x="6184576" y="6467471"/>
                  <a:pt x="6184576" y="6467471"/>
                  <a:pt x="6184576" y="6467471"/>
                </a:cubicBezTo>
                <a:cubicBezTo>
                  <a:pt x="6184892" y="6470366"/>
                  <a:pt x="6184892" y="6473261"/>
                  <a:pt x="6184892" y="6476478"/>
                </a:cubicBezTo>
                <a:cubicBezTo>
                  <a:pt x="6184892" y="6484841"/>
                  <a:pt x="6183944" y="6494168"/>
                  <a:pt x="6182363" y="6504461"/>
                </a:cubicBezTo>
                <a:cubicBezTo>
                  <a:pt x="6122920" y="6495133"/>
                  <a:pt x="6122920" y="6495133"/>
                  <a:pt x="6122920" y="6495133"/>
                </a:cubicBezTo>
                <a:cubicBezTo>
                  <a:pt x="6123869" y="6496742"/>
                  <a:pt x="6124185" y="6498993"/>
                  <a:pt x="6124185" y="6500923"/>
                </a:cubicBezTo>
                <a:cubicBezTo>
                  <a:pt x="6124185" y="6509608"/>
                  <a:pt x="6117545" y="6516684"/>
                  <a:pt x="6109008" y="6516684"/>
                </a:cubicBezTo>
                <a:cubicBezTo>
                  <a:pt x="6108692" y="6516684"/>
                  <a:pt x="6108692" y="6516684"/>
                  <a:pt x="6108376" y="6516684"/>
                </a:cubicBezTo>
                <a:cubicBezTo>
                  <a:pt x="6108060" y="6516684"/>
                  <a:pt x="6108060" y="6516684"/>
                  <a:pt x="6107744" y="6516684"/>
                </a:cubicBezTo>
                <a:cubicBezTo>
                  <a:pt x="6099523" y="6516684"/>
                  <a:pt x="6092883" y="6509608"/>
                  <a:pt x="6092883" y="6500923"/>
                </a:cubicBezTo>
                <a:cubicBezTo>
                  <a:pt x="6092883" y="6498993"/>
                  <a:pt x="6093515" y="6496742"/>
                  <a:pt x="6094148" y="6495133"/>
                </a:cubicBezTo>
                <a:cubicBezTo>
                  <a:pt x="6035022" y="6504461"/>
                  <a:pt x="6035022" y="6504461"/>
                  <a:pt x="6035022" y="6504461"/>
                </a:cubicBezTo>
                <a:cubicBezTo>
                  <a:pt x="6033441" y="6494168"/>
                  <a:pt x="6032492" y="6484841"/>
                  <a:pt x="6032492" y="6476478"/>
                </a:cubicBezTo>
                <a:cubicBezTo>
                  <a:pt x="6032492" y="6473261"/>
                  <a:pt x="6032809" y="6470366"/>
                  <a:pt x="6032809" y="6467471"/>
                </a:cubicBezTo>
                <a:close/>
                <a:moveTo>
                  <a:pt x="6035029" y="6454771"/>
                </a:moveTo>
                <a:cubicBezTo>
                  <a:pt x="6038506" y="6454771"/>
                  <a:pt x="6073283" y="6454771"/>
                  <a:pt x="6108377" y="6454771"/>
                </a:cubicBezTo>
                <a:cubicBezTo>
                  <a:pt x="6143786" y="6454771"/>
                  <a:pt x="6179195" y="6454771"/>
                  <a:pt x="6182357" y="6454771"/>
                </a:cubicBezTo>
                <a:cubicBezTo>
                  <a:pt x="6182673" y="6456070"/>
                  <a:pt x="6182989" y="6457694"/>
                  <a:pt x="6183305" y="6459317"/>
                </a:cubicBezTo>
                <a:cubicBezTo>
                  <a:pt x="6148528" y="6459317"/>
                  <a:pt x="6148528" y="6459317"/>
                  <a:pt x="6148528" y="6459317"/>
                </a:cubicBezTo>
                <a:cubicBezTo>
                  <a:pt x="6133669" y="6459317"/>
                  <a:pt x="6127346" y="6462889"/>
                  <a:pt x="6127346" y="6471656"/>
                </a:cubicBezTo>
                <a:cubicBezTo>
                  <a:pt x="6127346" y="6474579"/>
                  <a:pt x="6128927" y="6477501"/>
                  <a:pt x="6131456" y="6479450"/>
                </a:cubicBezTo>
                <a:cubicBezTo>
                  <a:pt x="6129559" y="6480099"/>
                  <a:pt x="6122604" y="6482697"/>
                  <a:pt x="6121655" y="6483346"/>
                </a:cubicBezTo>
                <a:cubicBezTo>
                  <a:pt x="6120707" y="6482372"/>
                  <a:pt x="6119126" y="6480749"/>
                  <a:pt x="6118810" y="6478476"/>
                </a:cubicBezTo>
                <a:cubicBezTo>
                  <a:pt x="6119442" y="6477177"/>
                  <a:pt x="6121023" y="6474904"/>
                  <a:pt x="6121023" y="6471332"/>
                </a:cubicBezTo>
                <a:cubicBezTo>
                  <a:pt x="6121023" y="6465812"/>
                  <a:pt x="6117545" y="6460291"/>
                  <a:pt x="6108060" y="6459967"/>
                </a:cubicBezTo>
                <a:cubicBezTo>
                  <a:pt x="6103950" y="6460291"/>
                  <a:pt x="6101105" y="6461590"/>
                  <a:pt x="6098892" y="6463214"/>
                </a:cubicBezTo>
                <a:cubicBezTo>
                  <a:pt x="6098892" y="6463539"/>
                  <a:pt x="6098892" y="6463539"/>
                  <a:pt x="6098576" y="6463863"/>
                </a:cubicBezTo>
                <a:cubicBezTo>
                  <a:pt x="6094782" y="6464837"/>
                  <a:pt x="6092253" y="6467435"/>
                  <a:pt x="6092253" y="6471007"/>
                </a:cubicBezTo>
                <a:cubicBezTo>
                  <a:pt x="6092253" y="6474904"/>
                  <a:pt x="6092253" y="6474904"/>
                  <a:pt x="6092253" y="6474904"/>
                </a:cubicBezTo>
                <a:cubicBezTo>
                  <a:pt x="6092253" y="6474904"/>
                  <a:pt x="6094150" y="6474904"/>
                  <a:pt x="6095098" y="6475553"/>
                </a:cubicBezTo>
                <a:cubicBezTo>
                  <a:pt x="6096363" y="6475878"/>
                  <a:pt x="6096679" y="6476527"/>
                  <a:pt x="6096995" y="6477177"/>
                </a:cubicBezTo>
                <a:cubicBezTo>
                  <a:pt x="6098260" y="6478800"/>
                  <a:pt x="6097311" y="6482047"/>
                  <a:pt x="6095098" y="6483346"/>
                </a:cubicBezTo>
                <a:cubicBezTo>
                  <a:pt x="6094150" y="6482697"/>
                  <a:pt x="6087195" y="6480099"/>
                  <a:pt x="6085297" y="6479450"/>
                </a:cubicBezTo>
                <a:cubicBezTo>
                  <a:pt x="6087827" y="6477501"/>
                  <a:pt x="6089407" y="6474579"/>
                  <a:pt x="6089407" y="6471656"/>
                </a:cubicBezTo>
                <a:cubicBezTo>
                  <a:pt x="6089407" y="6462889"/>
                  <a:pt x="6083084" y="6459317"/>
                  <a:pt x="6068225" y="6459317"/>
                </a:cubicBezTo>
                <a:cubicBezTo>
                  <a:pt x="6034080" y="6459317"/>
                  <a:pt x="6034080" y="6459317"/>
                  <a:pt x="6034080" y="6459317"/>
                </a:cubicBezTo>
                <a:cubicBezTo>
                  <a:pt x="6034396" y="6457694"/>
                  <a:pt x="6034713" y="6456070"/>
                  <a:pt x="6035029" y="6454771"/>
                </a:cubicBezTo>
                <a:close/>
                <a:moveTo>
                  <a:pt x="6146512" y="6416671"/>
                </a:moveTo>
                <a:cubicBezTo>
                  <a:pt x="6155010" y="6416671"/>
                  <a:pt x="6156317" y="6420524"/>
                  <a:pt x="6156317" y="6423414"/>
                </a:cubicBezTo>
                <a:cubicBezTo>
                  <a:pt x="6156317" y="6423414"/>
                  <a:pt x="6156317" y="6437541"/>
                  <a:pt x="6156317" y="6445246"/>
                </a:cubicBezTo>
                <a:cubicBezTo>
                  <a:pt x="6134092" y="6445246"/>
                  <a:pt x="6134092" y="6445246"/>
                  <a:pt x="6134092" y="6445246"/>
                </a:cubicBezTo>
                <a:cubicBezTo>
                  <a:pt x="6134092" y="6437541"/>
                  <a:pt x="6134092" y="6422450"/>
                  <a:pt x="6134092" y="6422450"/>
                </a:cubicBezTo>
                <a:cubicBezTo>
                  <a:pt x="6134092" y="6419561"/>
                  <a:pt x="6135073" y="6418919"/>
                  <a:pt x="6135400" y="6418598"/>
                </a:cubicBezTo>
                <a:cubicBezTo>
                  <a:pt x="6136707" y="6417634"/>
                  <a:pt x="6139648" y="6416671"/>
                  <a:pt x="6146512" y="6416671"/>
                </a:cubicBezTo>
                <a:close/>
                <a:moveTo>
                  <a:pt x="6070000" y="6416671"/>
                </a:moveTo>
                <a:cubicBezTo>
                  <a:pt x="6076470" y="6416671"/>
                  <a:pt x="6079242" y="6417634"/>
                  <a:pt x="6080473" y="6418598"/>
                </a:cubicBezTo>
                <a:cubicBezTo>
                  <a:pt x="6080781" y="6418919"/>
                  <a:pt x="6081705" y="6419561"/>
                  <a:pt x="6081705" y="6422450"/>
                </a:cubicBezTo>
                <a:cubicBezTo>
                  <a:pt x="6081705" y="6422450"/>
                  <a:pt x="6081705" y="6437541"/>
                  <a:pt x="6081705" y="6445246"/>
                </a:cubicBezTo>
                <a:cubicBezTo>
                  <a:pt x="6061067" y="6445246"/>
                  <a:pt x="6061067" y="6445246"/>
                  <a:pt x="6061067" y="6445246"/>
                </a:cubicBezTo>
                <a:cubicBezTo>
                  <a:pt x="6061067" y="6437541"/>
                  <a:pt x="6061067" y="6423414"/>
                  <a:pt x="6061067" y="6423414"/>
                </a:cubicBezTo>
                <a:cubicBezTo>
                  <a:pt x="6061067" y="6420524"/>
                  <a:pt x="6061991" y="6416671"/>
                  <a:pt x="6070000" y="6416671"/>
                </a:cubicBezTo>
                <a:close/>
                <a:moveTo>
                  <a:pt x="6108533" y="6408733"/>
                </a:moveTo>
                <a:cubicBezTo>
                  <a:pt x="6121669" y="6408733"/>
                  <a:pt x="6126155" y="6416036"/>
                  <a:pt x="6126155" y="6422703"/>
                </a:cubicBezTo>
                <a:cubicBezTo>
                  <a:pt x="6126155" y="6445246"/>
                  <a:pt x="6126155" y="6445246"/>
                  <a:pt x="6126155" y="6445246"/>
                </a:cubicBezTo>
                <a:cubicBezTo>
                  <a:pt x="6108533" y="6445246"/>
                  <a:pt x="6108533" y="6445246"/>
                  <a:pt x="6108533" y="6445246"/>
                </a:cubicBezTo>
                <a:cubicBezTo>
                  <a:pt x="6091230" y="6445246"/>
                  <a:pt x="6091230" y="6445246"/>
                  <a:pt x="6091230" y="6445246"/>
                </a:cubicBezTo>
                <a:cubicBezTo>
                  <a:pt x="6091230" y="6422703"/>
                  <a:pt x="6091230" y="6422703"/>
                  <a:pt x="6091230" y="6422703"/>
                </a:cubicBezTo>
                <a:cubicBezTo>
                  <a:pt x="6091230" y="6416036"/>
                  <a:pt x="6095717" y="6408733"/>
                  <a:pt x="6108533" y="6408733"/>
                </a:cubicBezTo>
                <a:close/>
                <a:moveTo>
                  <a:pt x="6118217" y="6397621"/>
                </a:moveTo>
                <a:cubicBezTo>
                  <a:pt x="6126356" y="6399209"/>
                  <a:pt x="6134182" y="6402701"/>
                  <a:pt x="6140442" y="6407781"/>
                </a:cubicBezTo>
                <a:cubicBezTo>
                  <a:pt x="6137312" y="6408099"/>
                  <a:pt x="6134182" y="6408734"/>
                  <a:pt x="6131364" y="6410321"/>
                </a:cubicBezTo>
                <a:cubicBezTo>
                  <a:pt x="6128547" y="6405559"/>
                  <a:pt x="6123852" y="6402384"/>
                  <a:pt x="6118217" y="6400479"/>
                </a:cubicBezTo>
                <a:cubicBezTo>
                  <a:pt x="6118217" y="6399526"/>
                  <a:pt x="6118217" y="6398574"/>
                  <a:pt x="6118217" y="6397621"/>
                </a:cubicBezTo>
                <a:close/>
                <a:moveTo>
                  <a:pt x="6097580" y="6397621"/>
                </a:moveTo>
                <a:cubicBezTo>
                  <a:pt x="6097580" y="6398574"/>
                  <a:pt x="6097580" y="6399526"/>
                  <a:pt x="6097580" y="6400479"/>
                </a:cubicBezTo>
                <a:cubicBezTo>
                  <a:pt x="6092183" y="6402384"/>
                  <a:pt x="6087738" y="6405559"/>
                  <a:pt x="6084563" y="6410321"/>
                </a:cubicBezTo>
                <a:cubicBezTo>
                  <a:pt x="6082023" y="6408734"/>
                  <a:pt x="6078848" y="6408099"/>
                  <a:pt x="6075355" y="6407781"/>
                </a:cubicBezTo>
                <a:cubicBezTo>
                  <a:pt x="6081705" y="6402701"/>
                  <a:pt x="6089643" y="6399209"/>
                  <a:pt x="6097580" y="6397621"/>
                </a:cubicBezTo>
                <a:close/>
                <a:moveTo>
                  <a:pt x="6104824" y="6365871"/>
                </a:moveTo>
                <a:cubicBezTo>
                  <a:pt x="6106119" y="6365871"/>
                  <a:pt x="6107090" y="6365871"/>
                  <a:pt x="6107737" y="6365871"/>
                </a:cubicBezTo>
                <a:cubicBezTo>
                  <a:pt x="6108708" y="6365871"/>
                  <a:pt x="6109679" y="6365871"/>
                  <a:pt x="6110650" y="6365871"/>
                </a:cubicBezTo>
                <a:cubicBezTo>
                  <a:pt x="6110650" y="6369718"/>
                  <a:pt x="6110650" y="6379335"/>
                  <a:pt x="6110650" y="6379335"/>
                </a:cubicBezTo>
                <a:cubicBezTo>
                  <a:pt x="6110650" y="6379335"/>
                  <a:pt x="6120361" y="6379335"/>
                  <a:pt x="6124568" y="6379335"/>
                </a:cubicBezTo>
                <a:cubicBezTo>
                  <a:pt x="6124568" y="6381899"/>
                  <a:pt x="6124568" y="6382861"/>
                  <a:pt x="6124568" y="6385425"/>
                </a:cubicBezTo>
                <a:cubicBezTo>
                  <a:pt x="6120361" y="6385425"/>
                  <a:pt x="6110650" y="6385425"/>
                  <a:pt x="6110650" y="6385425"/>
                </a:cubicBezTo>
                <a:cubicBezTo>
                  <a:pt x="6110650" y="6385425"/>
                  <a:pt x="6110650" y="6395042"/>
                  <a:pt x="6110650" y="6399209"/>
                </a:cubicBezTo>
                <a:cubicBezTo>
                  <a:pt x="6109679" y="6399209"/>
                  <a:pt x="6108708" y="6399209"/>
                  <a:pt x="6107737" y="6399209"/>
                </a:cubicBezTo>
                <a:cubicBezTo>
                  <a:pt x="6107090" y="6399209"/>
                  <a:pt x="6106119" y="6399209"/>
                  <a:pt x="6104824" y="6399209"/>
                </a:cubicBezTo>
                <a:cubicBezTo>
                  <a:pt x="6104824" y="6395042"/>
                  <a:pt x="6104824" y="6385425"/>
                  <a:pt x="6104824" y="6385425"/>
                </a:cubicBezTo>
                <a:cubicBezTo>
                  <a:pt x="6104824" y="6385425"/>
                  <a:pt x="6095114" y="6385425"/>
                  <a:pt x="6091230" y="6385425"/>
                </a:cubicBezTo>
                <a:cubicBezTo>
                  <a:pt x="6091230" y="6382861"/>
                  <a:pt x="6091230" y="6381899"/>
                  <a:pt x="6091230" y="6379335"/>
                </a:cubicBezTo>
                <a:cubicBezTo>
                  <a:pt x="6095114" y="6379335"/>
                  <a:pt x="6104824" y="6379335"/>
                  <a:pt x="6104824" y="6379335"/>
                </a:cubicBezTo>
                <a:cubicBezTo>
                  <a:pt x="6104824" y="6379335"/>
                  <a:pt x="6104824" y="6369718"/>
                  <a:pt x="6104824" y="6365871"/>
                </a:cubicBezTo>
                <a:close/>
                <a:moveTo>
                  <a:pt x="6098253" y="6359521"/>
                </a:moveTo>
                <a:cubicBezTo>
                  <a:pt x="6098253" y="6359521"/>
                  <a:pt x="6098253" y="6369027"/>
                  <a:pt x="6098253" y="6372830"/>
                </a:cubicBezTo>
                <a:cubicBezTo>
                  <a:pt x="6094774" y="6372830"/>
                  <a:pt x="6085284" y="6372830"/>
                  <a:pt x="6085284" y="6372830"/>
                </a:cubicBezTo>
                <a:cubicBezTo>
                  <a:pt x="6085284" y="6392793"/>
                  <a:pt x="6085284" y="6392793"/>
                  <a:pt x="6085284" y="6392793"/>
                </a:cubicBezTo>
                <a:cubicBezTo>
                  <a:pt x="6076110" y="6396595"/>
                  <a:pt x="6068202" y="6402299"/>
                  <a:pt x="6062508" y="6409270"/>
                </a:cubicBezTo>
                <a:cubicBezTo>
                  <a:pt x="6054600" y="6411805"/>
                  <a:pt x="6051753" y="6418142"/>
                  <a:pt x="6051753" y="6424163"/>
                </a:cubicBezTo>
                <a:cubicBezTo>
                  <a:pt x="6051753" y="6445710"/>
                  <a:pt x="6051753" y="6445710"/>
                  <a:pt x="6051753" y="6445710"/>
                </a:cubicBezTo>
                <a:cubicBezTo>
                  <a:pt x="6028345" y="6445710"/>
                  <a:pt x="6028345" y="6445710"/>
                  <a:pt x="6028345" y="6445710"/>
                </a:cubicBezTo>
                <a:cubicBezTo>
                  <a:pt x="6027080" y="6449195"/>
                  <a:pt x="6027080" y="6449195"/>
                  <a:pt x="6027080" y="6449195"/>
                </a:cubicBezTo>
                <a:cubicBezTo>
                  <a:pt x="6024233" y="6457751"/>
                  <a:pt x="6022967" y="6467257"/>
                  <a:pt x="6022967" y="6477397"/>
                </a:cubicBezTo>
                <a:cubicBezTo>
                  <a:pt x="6022967" y="6509401"/>
                  <a:pt x="6034988" y="6546791"/>
                  <a:pt x="6046376" y="6575943"/>
                </a:cubicBezTo>
                <a:cubicBezTo>
                  <a:pt x="6064090" y="6619988"/>
                  <a:pt x="6087183" y="6659914"/>
                  <a:pt x="6099202" y="6673222"/>
                </a:cubicBezTo>
                <a:cubicBezTo>
                  <a:pt x="6102049" y="6676074"/>
                  <a:pt x="6104264" y="6678609"/>
                  <a:pt x="6108060" y="6678609"/>
                </a:cubicBezTo>
                <a:cubicBezTo>
                  <a:pt x="6108060" y="6678609"/>
                  <a:pt x="6108376" y="6678609"/>
                  <a:pt x="6108376" y="6678609"/>
                </a:cubicBezTo>
                <a:cubicBezTo>
                  <a:pt x="6108376" y="6678609"/>
                  <a:pt x="6108692" y="6678609"/>
                  <a:pt x="6108692" y="6678609"/>
                </a:cubicBezTo>
                <a:cubicBezTo>
                  <a:pt x="6112488" y="6678609"/>
                  <a:pt x="6115019" y="6676074"/>
                  <a:pt x="6117866" y="6673222"/>
                </a:cubicBezTo>
                <a:cubicBezTo>
                  <a:pt x="6130203" y="6659914"/>
                  <a:pt x="6153295" y="6619988"/>
                  <a:pt x="6171009" y="6575943"/>
                </a:cubicBezTo>
                <a:cubicBezTo>
                  <a:pt x="6182713" y="6546791"/>
                  <a:pt x="6194417" y="6509401"/>
                  <a:pt x="6194417" y="6477397"/>
                </a:cubicBezTo>
                <a:cubicBezTo>
                  <a:pt x="6194417" y="6467257"/>
                  <a:pt x="6193152" y="6457751"/>
                  <a:pt x="6190305" y="6449195"/>
                </a:cubicBezTo>
                <a:cubicBezTo>
                  <a:pt x="6189040" y="6445710"/>
                  <a:pt x="6189040" y="6445710"/>
                  <a:pt x="6189040" y="6445710"/>
                </a:cubicBezTo>
                <a:cubicBezTo>
                  <a:pt x="6165631" y="6445710"/>
                  <a:pt x="6165631" y="6445710"/>
                  <a:pt x="6165631" y="6445710"/>
                </a:cubicBezTo>
                <a:cubicBezTo>
                  <a:pt x="6165631" y="6424163"/>
                  <a:pt x="6165631" y="6424163"/>
                  <a:pt x="6165631" y="6424163"/>
                </a:cubicBezTo>
                <a:cubicBezTo>
                  <a:pt x="6165631" y="6418142"/>
                  <a:pt x="6162784" y="6411805"/>
                  <a:pt x="6154560" y="6409270"/>
                </a:cubicBezTo>
                <a:cubicBezTo>
                  <a:pt x="6148866" y="6402299"/>
                  <a:pt x="6140958" y="6396595"/>
                  <a:pt x="6132101" y="6392793"/>
                </a:cubicBezTo>
                <a:cubicBezTo>
                  <a:pt x="6132101" y="6372830"/>
                  <a:pt x="6132101" y="6372830"/>
                  <a:pt x="6132101" y="6372830"/>
                </a:cubicBezTo>
                <a:cubicBezTo>
                  <a:pt x="6132101" y="6372830"/>
                  <a:pt x="6122294" y="6372830"/>
                  <a:pt x="6118498" y="6372830"/>
                </a:cubicBezTo>
                <a:cubicBezTo>
                  <a:pt x="6118498" y="6369027"/>
                  <a:pt x="6118498" y="6359521"/>
                  <a:pt x="6118498" y="6359521"/>
                </a:cubicBezTo>
                <a:cubicBezTo>
                  <a:pt x="6108376" y="6359521"/>
                  <a:pt x="6108376" y="6359521"/>
                  <a:pt x="6108376" y="6359521"/>
                </a:cubicBezTo>
                <a:cubicBezTo>
                  <a:pt x="6098253" y="6359521"/>
                  <a:pt x="6098253" y="6359521"/>
                  <a:pt x="6098253" y="6359521"/>
                </a:cubicBezTo>
                <a:close/>
                <a:moveTo>
                  <a:pt x="0" y="0"/>
                </a:moveTo>
                <a:lnTo>
                  <a:pt x="12191993" y="0"/>
                </a:lnTo>
                <a:lnTo>
                  <a:pt x="12191993" y="6857996"/>
                </a:lnTo>
                <a:lnTo>
                  <a:pt x="0" y="68579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324000" indent="-324000" algn="l" defTabSz="1088610" rtl="0" eaLnBrk="1" latinLnBrk="0" hangingPunct="1">
              <a:spcBef>
                <a:spcPts val="900"/>
              </a:spcBef>
              <a:buFont typeface="Arial" pitchFamily="34" charset="0"/>
              <a:buNone/>
              <a:defRPr/>
            </a:lvl1pPr>
          </a:lstStyle>
          <a:p>
            <a:r>
              <a:rPr lang="en-GB" dirty="0"/>
              <a:t>[Picture]</a:t>
            </a:r>
          </a:p>
        </p:txBody>
      </p:sp>
      <p:sp>
        <p:nvSpPr>
          <p:cNvPr id="3" name="Placeholde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1"/>
            </p:custDataLst>
          </p:nvPr>
        </p:nvSpPr>
        <p:spPr>
          <a:xfrm>
            <a:off x="280800" y="280800"/>
            <a:ext cx="3445200" cy="3445200"/>
          </a:xfrm>
          <a:prstGeom prst="rect">
            <a:avLst/>
          </a:prstGeom>
          <a:solidFill>
            <a:srgbClr val="E3000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24000" indent="-324000" algn="ctr" defTabSz="1088610" rtl="0" eaLnBrk="1" latinLnBrk="0" hangingPunct="1">
              <a:spcBef>
                <a:spcPts val="900"/>
              </a:spcBef>
              <a:buFont typeface="Arial" pitchFamily="34" charset="0"/>
              <a:buNone/>
              <a:defRPr/>
            </a:lvl1pPr>
          </a:lstStyle>
          <a:p>
            <a:pPr algn="ctr"/>
            <a:r>
              <a:rPr lang="en-GB"/>
              <a:t> </a:t>
            </a:r>
            <a:endParaRPr lang="en-GB" dirty="0"/>
          </a:p>
        </p:txBody>
      </p:sp>
      <p:sp>
        <p:nvSpPr>
          <p:cNvPr id="6" name="Frame text 2 (JU-Free)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79200"/>
            <a:ext cx="3097213" cy="2232025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3000" b="1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2400"/>
              </a:spcBef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[Heading]</a:t>
            </a:r>
          </a:p>
          <a:p>
            <a:pPr lvl="0"/>
            <a:r>
              <a:rPr lang="en-GB" dirty="0"/>
              <a:t>JU-LEVEL1=Heading</a:t>
            </a:r>
          </a:p>
          <a:p>
            <a:pPr lvl="1"/>
            <a:r>
              <a:rPr lang="en-GB" dirty="0"/>
              <a:t>JU-LEVEL2=Plain text</a:t>
            </a:r>
          </a:p>
        </p:txBody>
      </p:sp>
      <p:sp>
        <p:nvSpPr>
          <p:cNvPr id="12" name="Text Placeholder 8 (PHJU)">
            <a:extLst>
              <a:ext uri="{FF2B5EF4-FFF2-40B4-BE49-F238E27FC236}">
                <a16:creationId xmlns:a16="http://schemas.microsoft.com/office/drawing/2014/main" id="{8B08D515-A95F-42BC-98AF-20B612FB3A1C}"/>
              </a:ext>
            </a:extLst>
          </p:cNvPr>
          <p:cNvSpPr>
            <a:spLocks noGrp="1" noSelect="1"/>
          </p:cNvSpPr>
          <p:nvPr>
            <p:ph type="body" idx="1002" hasCustomPrompt="1"/>
            <p:custDataLst>
              <p:custData r:id="rId2"/>
            </p:custDataLst>
          </p:nvPr>
        </p:nvSpPr>
        <p:spPr>
          <a:xfrm>
            <a:off x="-2400944" y="-1"/>
            <a:ext cx="2016224" cy="519319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t" anchorCtr="0"/>
          <a:lstStyle>
            <a:lvl1pPr marL="0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lang="en-GB" sz="1000" noProof="0" dirty="0">
                <a:solidFill>
                  <a:schemeClr val="tx1"/>
                </a:solidFill>
              </a:defRPr>
            </a:lvl1pPr>
          </a:lstStyle>
          <a:p>
            <a:pPr marL="0" marR="0" lvl="0" indent="0" algn="l" defTabSz="10886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If you insert a picture, it will automatically be placed in the background. The logo and text will appear above the photo.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When you change the picture, PowerPoint will automatically place the picture in the foreground. Click in the ribbon above on Home | Reset. The lay-out will then automatically be adjusted.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To enlarge a picture please click on the corner and drag. To shift the picture: click on Crop in the tab Format.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This frame will not be printed or shown in a presentation. Click in the border of the frames (text and picture) and press delete.</a:t>
            </a:r>
            <a:endParaRPr lang="en-GB" sz="1000" kern="1200" noProof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3" name="Frame picture 6 (PHJU)">
            <a:extLst>
              <a:ext uri="{FF2B5EF4-FFF2-40B4-BE49-F238E27FC236}">
                <a16:creationId xmlns:a16="http://schemas.microsoft.com/office/drawing/2014/main" id="{51FB1A59-6735-40C0-AD81-48C66E3CF9CA}"/>
              </a:ext>
            </a:extLst>
          </p:cNvPr>
          <p:cNvSpPr>
            <a:spLocks noGrp="1" noSelect="1" noChangeAspect="1"/>
          </p:cNvSpPr>
          <p:nvPr>
            <p:ph type="pic" sz="quarter" idx="1004" hasCustomPrompt="1"/>
          </p:nvPr>
        </p:nvSpPr>
        <p:spPr>
          <a:xfrm>
            <a:off x="-2292832" y="2163867"/>
            <a:ext cx="1800000" cy="901464"/>
          </a:xfrm>
          <a:blipFill>
            <a:blip r:embed="rId5"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4" name="Frame picture 1 (PHJU)">
            <a:extLst>
              <a:ext uri="{FF2B5EF4-FFF2-40B4-BE49-F238E27FC236}">
                <a16:creationId xmlns:a16="http://schemas.microsoft.com/office/drawing/2014/main" id="{D98DDA9A-F260-4EEC-ADFF-3635E73E3F6D}"/>
              </a:ext>
            </a:extLst>
          </p:cNvPr>
          <p:cNvSpPr>
            <a:spLocks noGrp="1" noSelect="1" noChangeAspect="1"/>
          </p:cNvSpPr>
          <p:nvPr>
            <p:ph type="body" idx="1005" hasCustomPrompt="1"/>
            <p:custDataLst>
              <p:custData r:id="rId3"/>
            </p:custDataLst>
          </p:nvPr>
        </p:nvSpPr>
        <p:spPr>
          <a:xfrm>
            <a:off x="-2289762" y="3838814"/>
            <a:ext cx="1800000" cy="30845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114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hite), picture and white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 1"/>
          <p:cNvSpPr>
            <a:spLocks noGrp="1" noSelect="1"/>
          </p:cNvSpPr>
          <p:nvPr>
            <p:ph type="pic" sz="quarter" idx="1001" hasCustomPrompt="1"/>
          </p:nvPr>
        </p:nvSpPr>
        <p:spPr>
          <a:xfrm>
            <a:off x="8" y="5"/>
            <a:ext cx="12191993" cy="6857996"/>
          </a:xfrm>
          <a:custGeom>
            <a:avLst/>
            <a:gdLst>
              <a:gd name="connsiteX0" fmla="*/ 6150497 w 12191993"/>
              <a:gd name="connsiteY0" fmla="*/ 6688738 h 6857996"/>
              <a:gd name="connsiteX1" fmla="*/ 6148985 w 12191993"/>
              <a:gd name="connsiteY1" fmla="*/ 6692367 h 6857996"/>
              <a:gd name="connsiteX2" fmla="*/ 6152916 w 12191993"/>
              <a:gd name="connsiteY2" fmla="*/ 6693878 h 6857996"/>
              <a:gd name="connsiteX3" fmla="*/ 6154125 w 12191993"/>
              <a:gd name="connsiteY3" fmla="*/ 6690250 h 6857996"/>
              <a:gd name="connsiteX4" fmla="*/ 6150497 w 12191993"/>
              <a:gd name="connsiteY4" fmla="*/ 6688738 h 6857996"/>
              <a:gd name="connsiteX5" fmla="*/ 6092818 w 12191993"/>
              <a:gd name="connsiteY5" fmla="*/ 6684958 h 6857996"/>
              <a:gd name="connsiteX6" fmla="*/ 6092818 w 12191993"/>
              <a:gd name="connsiteY6" fmla="*/ 6686546 h 6857996"/>
              <a:gd name="connsiteX7" fmla="*/ 6094405 w 12191993"/>
              <a:gd name="connsiteY7" fmla="*/ 6688133 h 6857996"/>
              <a:gd name="connsiteX8" fmla="*/ 6092818 w 12191993"/>
              <a:gd name="connsiteY8" fmla="*/ 6708771 h 6857996"/>
              <a:gd name="connsiteX9" fmla="*/ 6091231 w 12191993"/>
              <a:gd name="connsiteY9" fmla="*/ 6710359 h 6857996"/>
              <a:gd name="connsiteX10" fmla="*/ 6097580 w 12191993"/>
              <a:gd name="connsiteY10" fmla="*/ 6711946 h 6857996"/>
              <a:gd name="connsiteX11" fmla="*/ 6097580 w 12191993"/>
              <a:gd name="connsiteY11" fmla="*/ 6708771 h 6857996"/>
              <a:gd name="connsiteX12" fmla="*/ 6095993 w 12191993"/>
              <a:gd name="connsiteY12" fmla="*/ 6708771 h 6857996"/>
              <a:gd name="connsiteX13" fmla="*/ 6097580 w 12191993"/>
              <a:gd name="connsiteY13" fmla="*/ 6692896 h 6857996"/>
              <a:gd name="connsiteX14" fmla="*/ 6111868 w 12191993"/>
              <a:gd name="connsiteY14" fmla="*/ 6711946 h 6857996"/>
              <a:gd name="connsiteX15" fmla="*/ 6115043 w 12191993"/>
              <a:gd name="connsiteY15" fmla="*/ 6711946 h 6857996"/>
              <a:gd name="connsiteX16" fmla="*/ 6113456 w 12191993"/>
              <a:gd name="connsiteY16" fmla="*/ 6688133 h 6857996"/>
              <a:gd name="connsiteX17" fmla="*/ 6113456 w 12191993"/>
              <a:gd name="connsiteY17" fmla="*/ 6686546 h 6857996"/>
              <a:gd name="connsiteX18" fmla="*/ 6108693 w 12191993"/>
              <a:gd name="connsiteY18" fmla="*/ 6686546 h 6857996"/>
              <a:gd name="connsiteX19" fmla="*/ 6108693 w 12191993"/>
              <a:gd name="connsiteY19" fmla="*/ 6688133 h 6857996"/>
              <a:gd name="connsiteX20" fmla="*/ 6110281 w 12191993"/>
              <a:gd name="connsiteY20" fmla="*/ 6688133 h 6857996"/>
              <a:gd name="connsiteX21" fmla="*/ 6111868 w 12191993"/>
              <a:gd name="connsiteY21" fmla="*/ 6704009 h 6857996"/>
              <a:gd name="connsiteX22" fmla="*/ 6097580 w 12191993"/>
              <a:gd name="connsiteY22" fmla="*/ 6686546 h 6857996"/>
              <a:gd name="connsiteX23" fmla="*/ 6080118 w 12191993"/>
              <a:gd name="connsiteY23" fmla="*/ 6683371 h 6857996"/>
              <a:gd name="connsiteX24" fmla="*/ 6080118 w 12191993"/>
              <a:gd name="connsiteY24" fmla="*/ 6684959 h 6857996"/>
              <a:gd name="connsiteX25" fmla="*/ 6081705 w 12191993"/>
              <a:gd name="connsiteY25" fmla="*/ 6686546 h 6857996"/>
              <a:gd name="connsiteX26" fmla="*/ 6076943 w 12191993"/>
              <a:gd name="connsiteY26" fmla="*/ 6705597 h 6857996"/>
              <a:gd name="connsiteX27" fmla="*/ 6075355 w 12191993"/>
              <a:gd name="connsiteY27" fmla="*/ 6707184 h 6857996"/>
              <a:gd name="connsiteX28" fmla="*/ 6083293 w 12191993"/>
              <a:gd name="connsiteY28" fmla="*/ 6710359 h 6857996"/>
              <a:gd name="connsiteX29" fmla="*/ 6083293 w 12191993"/>
              <a:gd name="connsiteY29" fmla="*/ 6708772 h 6857996"/>
              <a:gd name="connsiteX30" fmla="*/ 6081705 w 12191993"/>
              <a:gd name="connsiteY30" fmla="*/ 6707184 h 6857996"/>
              <a:gd name="connsiteX31" fmla="*/ 6086468 w 12191993"/>
              <a:gd name="connsiteY31" fmla="*/ 6686546 h 6857996"/>
              <a:gd name="connsiteX32" fmla="*/ 6088055 w 12191993"/>
              <a:gd name="connsiteY32" fmla="*/ 6686546 h 6857996"/>
              <a:gd name="connsiteX33" fmla="*/ 6088055 w 12191993"/>
              <a:gd name="connsiteY33" fmla="*/ 6684959 h 6857996"/>
              <a:gd name="connsiteX34" fmla="*/ 6137500 w 12191993"/>
              <a:gd name="connsiteY34" fmla="*/ 6681783 h 6857996"/>
              <a:gd name="connsiteX35" fmla="*/ 6131078 w 12191993"/>
              <a:gd name="connsiteY35" fmla="*/ 6682736 h 6857996"/>
              <a:gd name="connsiteX36" fmla="*/ 6120162 w 12191993"/>
              <a:gd name="connsiteY36" fmla="*/ 6699246 h 6857996"/>
              <a:gd name="connsiteX37" fmla="*/ 6136536 w 12191993"/>
              <a:gd name="connsiteY37" fmla="*/ 6708771 h 6857996"/>
              <a:gd name="connsiteX38" fmla="*/ 6145205 w 12191993"/>
              <a:gd name="connsiteY38" fmla="*/ 6703373 h 6857996"/>
              <a:gd name="connsiteX39" fmla="*/ 6143279 w 12191993"/>
              <a:gd name="connsiteY39" fmla="*/ 6697658 h 6857996"/>
              <a:gd name="connsiteX40" fmla="*/ 6142316 w 12191993"/>
              <a:gd name="connsiteY40" fmla="*/ 6697658 h 6857996"/>
              <a:gd name="connsiteX41" fmla="*/ 6136215 w 12191993"/>
              <a:gd name="connsiteY41" fmla="*/ 6705596 h 6857996"/>
              <a:gd name="connsiteX42" fmla="*/ 6126262 w 12191993"/>
              <a:gd name="connsiteY42" fmla="*/ 6698293 h 6857996"/>
              <a:gd name="connsiteX43" fmla="*/ 6138784 w 12191993"/>
              <a:gd name="connsiteY43" fmla="*/ 6695436 h 6857996"/>
              <a:gd name="connsiteX44" fmla="*/ 6139747 w 12191993"/>
              <a:gd name="connsiteY44" fmla="*/ 6696388 h 6857996"/>
              <a:gd name="connsiteX45" fmla="*/ 6141031 w 12191993"/>
              <a:gd name="connsiteY45" fmla="*/ 6696071 h 6857996"/>
              <a:gd name="connsiteX46" fmla="*/ 6139747 w 12191993"/>
              <a:gd name="connsiteY46" fmla="*/ 6690356 h 6857996"/>
              <a:gd name="connsiteX47" fmla="*/ 6138463 w 12191993"/>
              <a:gd name="connsiteY47" fmla="*/ 6690673 h 6857996"/>
              <a:gd name="connsiteX48" fmla="*/ 6137500 w 12191993"/>
              <a:gd name="connsiteY48" fmla="*/ 6692896 h 6857996"/>
              <a:gd name="connsiteX49" fmla="*/ 6124978 w 12191993"/>
              <a:gd name="connsiteY49" fmla="*/ 6695436 h 6857996"/>
              <a:gd name="connsiteX50" fmla="*/ 6130436 w 12191993"/>
              <a:gd name="connsiteY50" fmla="*/ 6685593 h 6857996"/>
              <a:gd name="connsiteX51" fmla="*/ 6137821 w 12191993"/>
              <a:gd name="connsiteY51" fmla="*/ 6687816 h 6857996"/>
              <a:gd name="connsiteX52" fmla="*/ 6139105 w 12191993"/>
              <a:gd name="connsiteY52" fmla="*/ 6687181 h 6857996"/>
              <a:gd name="connsiteX53" fmla="*/ 6137500 w 12191993"/>
              <a:gd name="connsiteY53" fmla="*/ 6681783 h 6857996"/>
              <a:gd name="connsiteX54" fmla="*/ 6053130 w 12191993"/>
              <a:gd name="connsiteY54" fmla="*/ 6672258 h 6857996"/>
              <a:gd name="connsiteX55" fmla="*/ 6051542 w 12191993"/>
              <a:gd name="connsiteY55" fmla="*/ 6673846 h 6857996"/>
              <a:gd name="connsiteX56" fmla="*/ 6053130 w 12191993"/>
              <a:gd name="connsiteY56" fmla="*/ 6675433 h 6857996"/>
              <a:gd name="connsiteX57" fmla="*/ 6038842 w 12191993"/>
              <a:gd name="connsiteY57" fmla="*/ 6691308 h 6857996"/>
              <a:gd name="connsiteX58" fmla="*/ 6037255 w 12191993"/>
              <a:gd name="connsiteY58" fmla="*/ 6689721 h 6857996"/>
              <a:gd name="connsiteX59" fmla="*/ 6035668 w 12191993"/>
              <a:gd name="connsiteY59" fmla="*/ 6691308 h 6857996"/>
              <a:gd name="connsiteX60" fmla="*/ 6042018 w 12191993"/>
              <a:gd name="connsiteY60" fmla="*/ 6694483 h 6857996"/>
              <a:gd name="connsiteX61" fmla="*/ 6042018 w 12191993"/>
              <a:gd name="connsiteY61" fmla="*/ 6692896 h 6857996"/>
              <a:gd name="connsiteX62" fmla="*/ 6051542 w 12191993"/>
              <a:gd name="connsiteY62" fmla="*/ 6680196 h 6857996"/>
              <a:gd name="connsiteX63" fmla="*/ 6049955 w 12191993"/>
              <a:gd name="connsiteY63" fmla="*/ 6699246 h 6857996"/>
              <a:gd name="connsiteX64" fmla="*/ 6053130 w 12191993"/>
              <a:gd name="connsiteY64" fmla="*/ 6700833 h 6857996"/>
              <a:gd name="connsiteX65" fmla="*/ 6065830 w 12191993"/>
              <a:gd name="connsiteY65" fmla="*/ 6684958 h 6857996"/>
              <a:gd name="connsiteX66" fmla="*/ 6064243 w 12191993"/>
              <a:gd name="connsiteY66" fmla="*/ 6700833 h 6857996"/>
              <a:gd name="connsiteX67" fmla="*/ 6062656 w 12191993"/>
              <a:gd name="connsiteY67" fmla="*/ 6702421 h 6857996"/>
              <a:gd name="connsiteX68" fmla="*/ 6061068 w 12191993"/>
              <a:gd name="connsiteY68" fmla="*/ 6704008 h 6857996"/>
              <a:gd name="connsiteX69" fmla="*/ 6069005 w 12191993"/>
              <a:gd name="connsiteY69" fmla="*/ 6707183 h 6857996"/>
              <a:gd name="connsiteX70" fmla="*/ 6069005 w 12191993"/>
              <a:gd name="connsiteY70" fmla="*/ 6705596 h 6857996"/>
              <a:gd name="connsiteX71" fmla="*/ 6067418 w 12191993"/>
              <a:gd name="connsiteY71" fmla="*/ 6704008 h 6857996"/>
              <a:gd name="connsiteX72" fmla="*/ 6070593 w 12191993"/>
              <a:gd name="connsiteY72" fmla="*/ 6681783 h 6857996"/>
              <a:gd name="connsiteX73" fmla="*/ 6072180 w 12191993"/>
              <a:gd name="connsiteY73" fmla="*/ 6681783 h 6857996"/>
              <a:gd name="connsiteX74" fmla="*/ 6072180 w 12191993"/>
              <a:gd name="connsiteY74" fmla="*/ 6680196 h 6857996"/>
              <a:gd name="connsiteX75" fmla="*/ 6065830 w 12191993"/>
              <a:gd name="connsiteY75" fmla="*/ 6677021 h 6857996"/>
              <a:gd name="connsiteX76" fmla="*/ 6064243 w 12191993"/>
              <a:gd name="connsiteY76" fmla="*/ 6678608 h 6857996"/>
              <a:gd name="connsiteX77" fmla="*/ 6065830 w 12191993"/>
              <a:gd name="connsiteY77" fmla="*/ 6678608 h 6857996"/>
              <a:gd name="connsiteX78" fmla="*/ 6056306 w 12191993"/>
              <a:gd name="connsiteY78" fmla="*/ 6689721 h 6857996"/>
              <a:gd name="connsiteX79" fmla="*/ 6057893 w 12191993"/>
              <a:gd name="connsiteY79" fmla="*/ 6673846 h 6857996"/>
              <a:gd name="connsiteX80" fmla="*/ 6175023 w 12191993"/>
              <a:gd name="connsiteY80" fmla="*/ 6664321 h 6857996"/>
              <a:gd name="connsiteX81" fmla="*/ 6154730 w 12191993"/>
              <a:gd name="connsiteY81" fmla="*/ 6675963 h 6857996"/>
              <a:gd name="connsiteX82" fmla="*/ 6155052 w 12191993"/>
              <a:gd name="connsiteY82" fmla="*/ 6677221 h 6857996"/>
              <a:gd name="connsiteX83" fmla="*/ 6156985 w 12191993"/>
              <a:gd name="connsiteY83" fmla="*/ 6677221 h 6857996"/>
              <a:gd name="connsiteX84" fmla="*/ 6166970 w 12191993"/>
              <a:gd name="connsiteY84" fmla="*/ 6696414 h 6857996"/>
              <a:gd name="connsiteX85" fmla="*/ 6166326 w 12191993"/>
              <a:gd name="connsiteY85" fmla="*/ 6697988 h 6857996"/>
              <a:gd name="connsiteX86" fmla="*/ 6167292 w 12191993"/>
              <a:gd name="connsiteY86" fmla="*/ 6699246 h 6857996"/>
              <a:gd name="connsiteX87" fmla="*/ 6174378 w 12191993"/>
              <a:gd name="connsiteY87" fmla="*/ 6695471 h 6857996"/>
              <a:gd name="connsiteX88" fmla="*/ 6173734 w 12191993"/>
              <a:gd name="connsiteY88" fmla="*/ 6694841 h 6857996"/>
              <a:gd name="connsiteX89" fmla="*/ 6171802 w 12191993"/>
              <a:gd name="connsiteY89" fmla="*/ 6694527 h 6857996"/>
              <a:gd name="connsiteX90" fmla="*/ 6166970 w 12191993"/>
              <a:gd name="connsiteY90" fmla="*/ 6684458 h 6857996"/>
              <a:gd name="connsiteX91" fmla="*/ 6173734 w 12191993"/>
              <a:gd name="connsiteY91" fmla="*/ 6680997 h 6857996"/>
              <a:gd name="connsiteX92" fmla="*/ 6176955 w 12191993"/>
              <a:gd name="connsiteY92" fmla="*/ 6680997 h 6857996"/>
              <a:gd name="connsiteX93" fmla="*/ 6174378 w 12191993"/>
              <a:gd name="connsiteY93" fmla="*/ 6675963 h 6857996"/>
              <a:gd name="connsiteX94" fmla="*/ 6172446 w 12191993"/>
              <a:gd name="connsiteY94" fmla="*/ 6678165 h 6857996"/>
              <a:gd name="connsiteX95" fmla="*/ 6165360 w 12191993"/>
              <a:gd name="connsiteY95" fmla="*/ 6681626 h 6857996"/>
              <a:gd name="connsiteX96" fmla="*/ 6161816 w 12191993"/>
              <a:gd name="connsiteY96" fmla="*/ 6674704 h 6857996"/>
              <a:gd name="connsiteX97" fmla="*/ 6169869 w 12191993"/>
              <a:gd name="connsiteY97" fmla="*/ 6670299 h 6857996"/>
              <a:gd name="connsiteX98" fmla="*/ 6173090 w 12191993"/>
              <a:gd name="connsiteY98" fmla="*/ 6669670 h 6857996"/>
              <a:gd name="connsiteX99" fmla="*/ 6173412 w 12191993"/>
              <a:gd name="connsiteY99" fmla="*/ 6667468 h 6857996"/>
              <a:gd name="connsiteX100" fmla="*/ 6175023 w 12191993"/>
              <a:gd name="connsiteY100" fmla="*/ 6664321 h 6857996"/>
              <a:gd name="connsiteX101" fmla="*/ 6030390 w 12191993"/>
              <a:gd name="connsiteY101" fmla="*/ 6663090 h 6857996"/>
              <a:gd name="connsiteX102" fmla="*/ 6037104 w 12191993"/>
              <a:gd name="connsiteY102" fmla="*/ 6663368 h 6857996"/>
              <a:gd name="connsiteX103" fmla="*/ 6037761 w 12191993"/>
              <a:gd name="connsiteY103" fmla="*/ 6664003 h 6857996"/>
              <a:gd name="connsiteX104" fmla="*/ 6035139 w 12191993"/>
              <a:gd name="connsiteY104" fmla="*/ 6676386 h 6857996"/>
              <a:gd name="connsiteX105" fmla="*/ 6027605 w 12191993"/>
              <a:gd name="connsiteY105" fmla="*/ 6680196 h 6857996"/>
              <a:gd name="connsiteX106" fmla="*/ 6023674 w 12191993"/>
              <a:gd name="connsiteY106" fmla="*/ 6678609 h 6857996"/>
              <a:gd name="connsiteX107" fmla="*/ 6023347 w 12191993"/>
              <a:gd name="connsiteY107" fmla="*/ 6678291 h 6857996"/>
              <a:gd name="connsiteX108" fmla="*/ 6021381 w 12191993"/>
              <a:gd name="connsiteY108" fmla="*/ 6675116 h 6857996"/>
              <a:gd name="connsiteX109" fmla="*/ 6025640 w 12191993"/>
              <a:gd name="connsiteY109" fmla="*/ 6666861 h 6857996"/>
              <a:gd name="connsiteX110" fmla="*/ 6030390 w 12191993"/>
              <a:gd name="connsiteY110" fmla="*/ 6663090 h 6857996"/>
              <a:gd name="connsiteX111" fmla="*/ 6030111 w 12191993"/>
              <a:gd name="connsiteY111" fmla="*/ 6659872 h 6857996"/>
              <a:gd name="connsiteX112" fmla="*/ 6020698 w 12191993"/>
              <a:gd name="connsiteY112" fmla="*/ 6665835 h 6857996"/>
              <a:gd name="connsiteX113" fmla="*/ 6021324 w 12191993"/>
              <a:gd name="connsiteY113" fmla="*/ 6682153 h 6857996"/>
              <a:gd name="connsiteX114" fmla="*/ 6021324 w 12191993"/>
              <a:gd name="connsiteY114" fmla="*/ 6682467 h 6857996"/>
              <a:gd name="connsiteX115" fmla="*/ 6021639 w 12191993"/>
              <a:gd name="connsiteY115" fmla="*/ 6682467 h 6857996"/>
              <a:gd name="connsiteX116" fmla="*/ 6038270 w 12191993"/>
              <a:gd name="connsiteY116" fmla="*/ 6682153 h 6857996"/>
              <a:gd name="connsiteX117" fmla="*/ 6043292 w 12191993"/>
              <a:gd name="connsiteY117" fmla="*/ 6672425 h 6857996"/>
              <a:gd name="connsiteX118" fmla="*/ 6040467 w 12191993"/>
              <a:gd name="connsiteY118" fmla="*/ 6663638 h 6857996"/>
              <a:gd name="connsiteX119" fmla="*/ 6040154 w 12191993"/>
              <a:gd name="connsiteY119" fmla="*/ 6663010 h 6857996"/>
              <a:gd name="connsiteX120" fmla="*/ 6039840 w 12191993"/>
              <a:gd name="connsiteY120" fmla="*/ 6662696 h 6857996"/>
              <a:gd name="connsiteX121" fmla="*/ 6039526 w 12191993"/>
              <a:gd name="connsiteY121" fmla="*/ 6662383 h 6857996"/>
              <a:gd name="connsiteX122" fmla="*/ 6030111 w 12191993"/>
              <a:gd name="connsiteY122" fmla="*/ 6659872 h 6857996"/>
              <a:gd name="connsiteX123" fmla="*/ 6187938 w 12191993"/>
              <a:gd name="connsiteY123" fmla="*/ 6653208 h 6857996"/>
              <a:gd name="connsiteX124" fmla="*/ 6183014 w 12191993"/>
              <a:gd name="connsiteY124" fmla="*/ 6657377 h 6857996"/>
              <a:gd name="connsiteX125" fmla="*/ 6180859 w 12191993"/>
              <a:gd name="connsiteY125" fmla="*/ 6677582 h 6857996"/>
              <a:gd name="connsiteX126" fmla="*/ 6199634 w 12191993"/>
              <a:gd name="connsiteY126" fmla="*/ 6677582 h 6857996"/>
              <a:gd name="connsiteX127" fmla="*/ 6203943 w 12191993"/>
              <a:gd name="connsiteY127" fmla="*/ 6668602 h 6857996"/>
              <a:gd name="connsiteX128" fmla="*/ 6200558 w 12191993"/>
              <a:gd name="connsiteY128" fmla="*/ 6664112 h 6857996"/>
              <a:gd name="connsiteX129" fmla="*/ 6199634 w 12191993"/>
              <a:gd name="connsiteY129" fmla="*/ 6664754 h 6857996"/>
              <a:gd name="connsiteX130" fmla="*/ 6197480 w 12191993"/>
              <a:gd name="connsiteY130" fmla="*/ 6675337 h 6857996"/>
              <a:gd name="connsiteX131" fmla="*/ 6186092 w 12191993"/>
              <a:gd name="connsiteY131" fmla="*/ 6673734 h 6857996"/>
              <a:gd name="connsiteX132" fmla="*/ 6195325 w 12191993"/>
              <a:gd name="connsiteY132" fmla="*/ 6664433 h 6857996"/>
              <a:gd name="connsiteX133" fmla="*/ 6196864 w 12191993"/>
              <a:gd name="connsiteY133" fmla="*/ 6664754 h 6857996"/>
              <a:gd name="connsiteX134" fmla="*/ 6197788 w 12191993"/>
              <a:gd name="connsiteY134" fmla="*/ 6663792 h 6857996"/>
              <a:gd name="connsiteX135" fmla="*/ 6193786 w 12191993"/>
              <a:gd name="connsiteY135" fmla="*/ 6659622 h 6857996"/>
              <a:gd name="connsiteX136" fmla="*/ 6193171 w 12191993"/>
              <a:gd name="connsiteY136" fmla="*/ 6660585 h 6857996"/>
              <a:gd name="connsiteX137" fmla="*/ 6193171 w 12191993"/>
              <a:gd name="connsiteY137" fmla="*/ 6663150 h 6857996"/>
              <a:gd name="connsiteX138" fmla="*/ 6183937 w 12191993"/>
              <a:gd name="connsiteY138" fmla="*/ 6671489 h 6857996"/>
              <a:gd name="connsiteX139" fmla="*/ 6183937 w 12191993"/>
              <a:gd name="connsiteY139" fmla="*/ 6660264 h 6857996"/>
              <a:gd name="connsiteX140" fmla="*/ 6191324 w 12191993"/>
              <a:gd name="connsiteY140" fmla="*/ 6658660 h 6857996"/>
              <a:gd name="connsiteX141" fmla="*/ 6191940 w 12191993"/>
              <a:gd name="connsiteY141" fmla="*/ 6657377 h 6857996"/>
              <a:gd name="connsiteX142" fmla="*/ 6187938 w 12191993"/>
              <a:gd name="connsiteY142" fmla="*/ 6653208 h 6857996"/>
              <a:gd name="connsiteX143" fmla="*/ 6196845 w 12191993"/>
              <a:gd name="connsiteY143" fmla="*/ 6642096 h 6857996"/>
              <a:gd name="connsiteX144" fmla="*/ 6191242 w 12191993"/>
              <a:gd name="connsiteY144" fmla="*/ 6649399 h 6857996"/>
              <a:gd name="connsiteX145" fmla="*/ 6192799 w 12191993"/>
              <a:gd name="connsiteY145" fmla="*/ 6650351 h 6857996"/>
              <a:gd name="connsiteX146" fmla="*/ 6194355 w 12191993"/>
              <a:gd name="connsiteY146" fmla="*/ 6649399 h 6857996"/>
              <a:gd name="connsiteX147" fmla="*/ 6210230 w 12191993"/>
              <a:gd name="connsiteY147" fmla="*/ 6662734 h 6857996"/>
              <a:gd name="connsiteX148" fmla="*/ 6209919 w 12191993"/>
              <a:gd name="connsiteY148" fmla="*/ 6664639 h 6857996"/>
              <a:gd name="connsiteX149" fmla="*/ 6210541 w 12191993"/>
              <a:gd name="connsiteY149" fmla="*/ 6665909 h 6857996"/>
              <a:gd name="connsiteX150" fmla="*/ 6222992 w 12191993"/>
              <a:gd name="connsiteY150" fmla="*/ 6651304 h 6857996"/>
              <a:gd name="connsiteX151" fmla="*/ 6220191 w 12191993"/>
              <a:gd name="connsiteY151" fmla="*/ 6644319 h 6857996"/>
              <a:gd name="connsiteX152" fmla="*/ 6218323 w 12191993"/>
              <a:gd name="connsiteY152" fmla="*/ 6646224 h 6857996"/>
              <a:gd name="connsiteX153" fmla="*/ 6218946 w 12191993"/>
              <a:gd name="connsiteY153" fmla="*/ 6650669 h 6857996"/>
              <a:gd name="connsiteX154" fmla="*/ 6213654 w 12191993"/>
              <a:gd name="connsiteY154" fmla="*/ 6658607 h 6857996"/>
              <a:gd name="connsiteX155" fmla="*/ 6197468 w 12191993"/>
              <a:gd name="connsiteY155" fmla="*/ 6644954 h 6857996"/>
              <a:gd name="connsiteX156" fmla="*/ 6198090 w 12191993"/>
              <a:gd name="connsiteY156" fmla="*/ 6643049 h 6857996"/>
              <a:gd name="connsiteX157" fmla="*/ 6196845 w 12191993"/>
              <a:gd name="connsiteY157" fmla="*/ 6642096 h 6857996"/>
              <a:gd name="connsiteX158" fmla="*/ 6013443 w 12191993"/>
              <a:gd name="connsiteY158" fmla="*/ 6635746 h 6857996"/>
              <a:gd name="connsiteX159" fmla="*/ 6013443 w 12191993"/>
              <a:gd name="connsiteY159" fmla="*/ 6637334 h 6857996"/>
              <a:gd name="connsiteX160" fmla="*/ 5995980 w 12191993"/>
              <a:gd name="connsiteY160" fmla="*/ 6650034 h 6857996"/>
              <a:gd name="connsiteX161" fmla="*/ 5994393 w 12191993"/>
              <a:gd name="connsiteY161" fmla="*/ 6648446 h 6857996"/>
              <a:gd name="connsiteX162" fmla="*/ 5992806 w 12191993"/>
              <a:gd name="connsiteY162" fmla="*/ 6650034 h 6857996"/>
              <a:gd name="connsiteX163" fmla="*/ 5997568 w 12191993"/>
              <a:gd name="connsiteY163" fmla="*/ 6654797 h 6857996"/>
              <a:gd name="connsiteX164" fmla="*/ 5999156 w 12191993"/>
              <a:gd name="connsiteY164" fmla="*/ 6654797 h 6857996"/>
              <a:gd name="connsiteX165" fmla="*/ 5999156 w 12191993"/>
              <a:gd name="connsiteY165" fmla="*/ 6651621 h 6857996"/>
              <a:gd name="connsiteX166" fmla="*/ 6011855 w 12191993"/>
              <a:gd name="connsiteY166" fmla="*/ 6643684 h 6857996"/>
              <a:gd name="connsiteX167" fmla="*/ 6005506 w 12191993"/>
              <a:gd name="connsiteY167" fmla="*/ 6665909 h 6857996"/>
              <a:gd name="connsiteX168" fmla="*/ 6008680 w 12191993"/>
              <a:gd name="connsiteY168" fmla="*/ 6669084 h 6857996"/>
              <a:gd name="connsiteX169" fmla="*/ 6024555 w 12191993"/>
              <a:gd name="connsiteY169" fmla="*/ 6653209 h 6857996"/>
              <a:gd name="connsiteX170" fmla="*/ 6026143 w 12191993"/>
              <a:gd name="connsiteY170" fmla="*/ 6651621 h 6857996"/>
              <a:gd name="connsiteX171" fmla="*/ 6027731 w 12191993"/>
              <a:gd name="connsiteY171" fmla="*/ 6651621 h 6857996"/>
              <a:gd name="connsiteX172" fmla="*/ 6024555 w 12191993"/>
              <a:gd name="connsiteY172" fmla="*/ 6646859 h 6857996"/>
              <a:gd name="connsiteX173" fmla="*/ 6022968 w 12191993"/>
              <a:gd name="connsiteY173" fmla="*/ 6648446 h 6857996"/>
              <a:gd name="connsiteX174" fmla="*/ 6022968 w 12191993"/>
              <a:gd name="connsiteY174" fmla="*/ 6650034 h 6857996"/>
              <a:gd name="connsiteX175" fmla="*/ 6011855 w 12191993"/>
              <a:gd name="connsiteY175" fmla="*/ 6661147 h 6857996"/>
              <a:gd name="connsiteX176" fmla="*/ 6016618 w 12191993"/>
              <a:gd name="connsiteY176" fmla="*/ 6638921 h 6857996"/>
              <a:gd name="connsiteX177" fmla="*/ 6015031 w 12191993"/>
              <a:gd name="connsiteY177" fmla="*/ 6635746 h 6857996"/>
              <a:gd name="connsiteX178" fmla="*/ 5999458 w 12191993"/>
              <a:gd name="connsiteY178" fmla="*/ 6630479 h 6857996"/>
              <a:gd name="connsiteX179" fmla="*/ 5998324 w 12191993"/>
              <a:gd name="connsiteY179" fmla="*/ 6634809 h 6857996"/>
              <a:gd name="connsiteX180" fmla="*/ 6003237 w 12191993"/>
              <a:gd name="connsiteY180" fmla="*/ 6636613 h 6857996"/>
              <a:gd name="connsiteX181" fmla="*/ 6004749 w 12191993"/>
              <a:gd name="connsiteY181" fmla="*/ 6632283 h 6857996"/>
              <a:gd name="connsiteX182" fmla="*/ 5999458 w 12191993"/>
              <a:gd name="connsiteY182" fmla="*/ 6630479 h 6857996"/>
              <a:gd name="connsiteX183" fmla="*/ 6207117 w 12191993"/>
              <a:gd name="connsiteY183" fmla="*/ 6626221 h 6857996"/>
              <a:gd name="connsiteX184" fmla="*/ 6203942 w 12191993"/>
              <a:gd name="connsiteY184" fmla="*/ 6632571 h 6857996"/>
              <a:gd name="connsiteX185" fmla="*/ 6203942 w 12191993"/>
              <a:gd name="connsiteY185" fmla="*/ 6634159 h 6857996"/>
              <a:gd name="connsiteX186" fmla="*/ 6207117 w 12191993"/>
              <a:gd name="connsiteY186" fmla="*/ 6632571 h 6857996"/>
              <a:gd name="connsiteX187" fmla="*/ 6224580 w 12191993"/>
              <a:gd name="connsiteY187" fmla="*/ 6643684 h 6857996"/>
              <a:gd name="connsiteX188" fmla="*/ 6224580 w 12191993"/>
              <a:gd name="connsiteY188" fmla="*/ 6645271 h 6857996"/>
              <a:gd name="connsiteX189" fmla="*/ 6226168 w 12191993"/>
              <a:gd name="connsiteY189" fmla="*/ 6645271 h 6857996"/>
              <a:gd name="connsiteX190" fmla="*/ 6230930 w 12191993"/>
              <a:gd name="connsiteY190" fmla="*/ 6637334 h 6857996"/>
              <a:gd name="connsiteX191" fmla="*/ 6229343 w 12191993"/>
              <a:gd name="connsiteY191" fmla="*/ 6637334 h 6857996"/>
              <a:gd name="connsiteX192" fmla="*/ 6227755 w 12191993"/>
              <a:gd name="connsiteY192" fmla="*/ 6638921 h 6857996"/>
              <a:gd name="connsiteX193" fmla="*/ 6207117 w 12191993"/>
              <a:gd name="connsiteY193" fmla="*/ 6627809 h 6857996"/>
              <a:gd name="connsiteX194" fmla="*/ 6208705 w 12191993"/>
              <a:gd name="connsiteY194" fmla="*/ 6626221 h 6857996"/>
              <a:gd name="connsiteX195" fmla="*/ 6002331 w 12191993"/>
              <a:gd name="connsiteY195" fmla="*/ 6615108 h 6857996"/>
              <a:gd name="connsiteX196" fmla="*/ 6002331 w 12191993"/>
              <a:gd name="connsiteY196" fmla="*/ 6616696 h 6857996"/>
              <a:gd name="connsiteX197" fmla="*/ 5983280 w 12191993"/>
              <a:gd name="connsiteY197" fmla="*/ 6626221 h 6857996"/>
              <a:gd name="connsiteX198" fmla="*/ 5981693 w 12191993"/>
              <a:gd name="connsiteY198" fmla="*/ 6624634 h 6857996"/>
              <a:gd name="connsiteX199" fmla="*/ 5980106 w 12191993"/>
              <a:gd name="connsiteY199" fmla="*/ 6624634 h 6857996"/>
              <a:gd name="connsiteX200" fmla="*/ 5983280 w 12191993"/>
              <a:gd name="connsiteY200" fmla="*/ 6632571 h 6857996"/>
              <a:gd name="connsiteX201" fmla="*/ 5984868 w 12191993"/>
              <a:gd name="connsiteY201" fmla="*/ 6632571 h 6857996"/>
              <a:gd name="connsiteX202" fmla="*/ 5984868 w 12191993"/>
              <a:gd name="connsiteY202" fmla="*/ 6630984 h 6857996"/>
              <a:gd name="connsiteX203" fmla="*/ 6003918 w 12191993"/>
              <a:gd name="connsiteY203" fmla="*/ 6621458 h 6857996"/>
              <a:gd name="connsiteX204" fmla="*/ 6005507 w 12191993"/>
              <a:gd name="connsiteY204" fmla="*/ 6623046 h 6857996"/>
              <a:gd name="connsiteX205" fmla="*/ 6007094 w 12191993"/>
              <a:gd name="connsiteY205" fmla="*/ 6621458 h 6857996"/>
              <a:gd name="connsiteX206" fmla="*/ 6003918 w 12191993"/>
              <a:gd name="connsiteY206" fmla="*/ 6615108 h 6857996"/>
              <a:gd name="connsiteX207" fmla="*/ 6217912 w 12191993"/>
              <a:gd name="connsiteY207" fmla="*/ 6602408 h 6857996"/>
              <a:gd name="connsiteX208" fmla="*/ 6214737 w 12191993"/>
              <a:gd name="connsiteY208" fmla="*/ 6607999 h 6857996"/>
              <a:gd name="connsiteX209" fmla="*/ 6219817 w 12191993"/>
              <a:gd name="connsiteY209" fmla="*/ 6626945 h 6857996"/>
              <a:gd name="connsiteX210" fmla="*/ 6238550 w 12191993"/>
              <a:gd name="connsiteY210" fmla="*/ 6619802 h 6857996"/>
              <a:gd name="connsiteX211" fmla="*/ 6239503 w 12191993"/>
              <a:gd name="connsiteY211" fmla="*/ 6609241 h 6857996"/>
              <a:gd name="connsiteX212" fmla="*/ 6234423 w 12191993"/>
              <a:gd name="connsiteY212" fmla="*/ 6607067 h 6857996"/>
              <a:gd name="connsiteX213" fmla="*/ 6233470 w 12191993"/>
              <a:gd name="connsiteY213" fmla="*/ 6607999 h 6857996"/>
              <a:gd name="connsiteX214" fmla="*/ 6235693 w 12191993"/>
              <a:gd name="connsiteY214" fmla="*/ 6617628 h 6857996"/>
              <a:gd name="connsiteX215" fmla="*/ 6221722 w 12191993"/>
              <a:gd name="connsiteY215" fmla="*/ 6620112 h 6857996"/>
              <a:gd name="connsiteX216" fmla="*/ 6216642 w 12191993"/>
              <a:gd name="connsiteY216" fmla="*/ 6609863 h 6857996"/>
              <a:gd name="connsiteX217" fmla="*/ 6222992 w 12191993"/>
              <a:gd name="connsiteY217" fmla="*/ 6605825 h 6857996"/>
              <a:gd name="connsiteX218" fmla="*/ 6223310 w 12191993"/>
              <a:gd name="connsiteY218" fmla="*/ 6604272 h 6857996"/>
              <a:gd name="connsiteX219" fmla="*/ 6217912 w 12191993"/>
              <a:gd name="connsiteY219" fmla="*/ 6602408 h 6857996"/>
              <a:gd name="connsiteX220" fmla="*/ 6129330 w 12191993"/>
              <a:gd name="connsiteY220" fmla="*/ 6599233 h 6857996"/>
              <a:gd name="connsiteX221" fmla="*/ 6149968 w 12191993"/>
              <a:gd name="connsiteY221" fmla="*/ 6599233 h 6857996"/>
              <a:gd name="connsiteX222" fmla="*/ 6129330 w 12191993"/>
              <a:gd name="connsiteY222" fmla="*/ 6640508 h 6857996"/>
              <a:gd name="connsiteX223" fmla="*/ 6129330 w 12191993"/>
              <a:gd name="connsiteY223" fmla="*/ 6599233 h 6857996"/>
              <a:gd name="connsiteX224" fmla="*/ 6065830 w 12191993"/>
              <a:gd name="connsiteY224" fmla="*/ 6599233 h 6857996"/>
              <a:gd name="connsiteX225" fmla="*/ 6088055 w 12191993"/>
              <a:gd name="connsiteY225" fmla="*/ 6599233 h 6857996"/>
              <a:gd name="connsiteX226" fmla="*/ 6088055 w 12191993"/>
              <a:gd name="connsiteY226" fmla="*/ 6640508 h 6857996"/>
              <a:gd name="connsiteX227" fmla="*/ 6065830 w 12191993"/>
              <a:gd name="connsiteY227" fmla="*/ 6599233 h 6857996"/>
              <a:gd name="connsiteX228" fmla="*/ 5985060 w 12191993"/>
              <a:gd name="connsiteY228" fmla="*/ 6592919 h 6857996"/>
              <a:gd name="connsiteX229" fmla="*/ 5975325 w 12191993"/>
              <a:gd name="connsiteY229" fmla="*/ 6609935 h 6857996"/>
              <a:gd name="connsiteX230" fmla="*/ 5980978 w 12191993"/>
              <a:gd name="connsiteY230" fmla="*/ 6618283 h 6857996"/>
              <a:gd name="connsiteX231" fmla="*/ 5986630 w 12191993"/>
              <a:gd name="connsiteY231" fmla="*/ 6616999 h 6857996"/>
              <a:gd name="connsiteX232" fmla="*/ 5986630 w 12191993"/>
              <a:gd name="connsiteY232" fmla="*/ 6616036 h 6857996"/>
              <a:gd name="connsiteX233" fmla="*/ 5978465 w 12191993"/>
              <a:gd name="connsiteY233" fmla="*/ 6609293 h 6857996"/>
              <a:gd name="connsiteX234" fmla="*/ 5985688 w 12191993"/>
              <a:gd name="connsiteY234" fmla="*/ 6599340 h 6857996"/>
              <a:gd name="connsiteX235" fmla="*/ 5988828 w 12191993"/>
              <a:gd name="connsiteY235" fmla="*/ 6611862 h 6857996"/>
              <a:gd name="connsiteX236" fmla="*/ 5987886 w 12191993"/>
              <a:gd name="connsiteY236" fmla="*/ 6613146 h 6857996"/>
              <a:gd name="connsiteX237" fmla="*/ 5988200 w 12191993"/>
              <a:gd name="connsiteY237" fmla="*/ 6614430 h 6857996"/>
              <a:gd name="connsiteX238" fmla="*/ 5994166 w 12191993"/>
              <a:gd name="connsiteY238" fmla="*/ 6612825 h 6857996"/>
              <a:gd name="connsiteX239" fmla="*/ 5993538 w 12191993"/>
              <a:gd name="connsiteY239" fmla="*/ 6611541 h 6857996"/>
              <a:gd name="connsiteX240" fmla="*/ 5991340 w 12191993"/>
              <a:gd name="connsiteY240" fmla="*/ 6610578 h 6857996"/>
              <a:gd name="connsiteX241" fmla="*/ 5988828 w 12191993"/>
              <a:gd name="connsiteY241" fmla="*/ 6598377 h 6857996"/>
              <a:gd name="connsiteX242" fmla="*/ 5998249 w 12191993"/>
              <a:gd name="connsiteY242" fmla="*/ 6603193 h 6857996"/>
              <a:gd name="connsiteX243" fmla="*/ 5996365 w 12191993"/>
              <a:gd name="connsiteY243" fmla="*/ 6610899 h 6857996"/>
              <a:gd name="connsiteX244" fmla="*/ 5996992 w 12191993"/>
              <a:gd name="connsiteY244" fmla="*/ 6611862 h 6857996"/>
              <a:gd name="connsiteX245" fmla="*/ 6002330 w 12191993"/>
              <a:gd name="connsiteY245" fmla="*/ 6610257 h 6857996"/>
              <a:gd name="connsiteX246" fmla="*/ 6001388 w 12191993"/>
              <a:gd name="connsiteY246" fmla="*/ 6603835 h 6857996"/>
              <a:gd name="connsiteX247" fmla="*/ 5985060 w 12191993"/>
              <a:gd name="connsiteY247" fmla="*/ 6592919 h 6857996"/>
              <a:gd name="connsiteX248" fmla="*/ 6218230 w 12191993"/>
              <a:gd name="connsiteY248" fmla="*/ 6591296 h 6857996"/>
              <a:gd name="connsiteX249" fmla="*/ 6216642 w 12191993"/>
              <a:gd name="connsiteY249" fmla="*/ 6599234 h 6857996"/>
              <a:gd name="connsiteX250" fmla="*/ 6218230 w 12191993"/>
              <a:gd name="connsiteY250" fmla="*/ 6599234 h 6857996"/>
              <a:gd name="connsiteX251" fmla="*/ 6219817 w 12191993"/>
              <a:gd name="connsiteY251" fmla="*/ 6597646 h 6857996"/>
              <a:gd name="connsiteX252" fmla="*/ 6240455 w 12191993"/>
              <a:gd name="connsiteY252" fmla="*/ 6600821 h 6857996"/>
              <a:gd name="connsiteX253" fmla="*/ 6240455 w 12191993"/>
              <a:gd name="connsiteY253" fmla="*/ 6602409 h 6857996"/>
              <a:gd name="connsiteX254" fmla="*/ 6242043 w 12191993"/>
              <a:gd name="connsiteY254" fmla="*/ 6603996 h 6857996"/>
              <a:gd name="connsiteX255" fmla="*/ 6243630 w 12191993"/>
              <a:gd name="connsiteY255" fmla="*/ 6594471 h 6857996"/>
              <a:gd name="connsiteX256" fmla="*/ 6242043 w 12191993"/>
              <a:gd name="connsiteY256" fmla="*/ 6596059 h 6857996"/>
              <a:gd name="connsiteX257" fmla="*/ 6219817 w 12191993"/>
              <a:gd name="connsiteY257" fmla="*/ 6592884 h 6857996"/>
              <a:gd name="connsiteX258" fmla="*/ 6219817 w 12191993"/>
              <a:gd name="connsiteY258" fmla="*/ 6591296 h 6857996"/>
              <a:gd name="connsiteX259" fmla="*/ 4811421 w 12191993"/>
              <a:gd name="connsiteY259" fmla="*/ 6570659 h 6857996"/>
              <a:gd name="connsiteX260" fmla="*/ 4812359 w 12191993"/>
              <a:gd name="connsiteY260" fmla="*/ 6570659 h 6857996"/>
              <a:gd name="connsiteX261" fmla="*/ 4813298 w 12191993"/>
              <a:gd name="connsiteY261" fmla="*/ 6572952 h 6857996"/>
              <a:gd name="connsiteX262" fmla="*/ 4813298 w 12191993"/>
              <a:gd name="connsiteY262" fmla="*/ 6576883 h 6857996"/>
              <a:gd name="connsiteX263" fmla="*/ 4810796 w 12191993"/>
              <a:gd name="connsiteY263" fmla="*/ 6586056 h 6857996"/>
              <a:gd name="connsiteX264" fmla="*/ 4800166 w 12191993"/>
              <a:gd name="connsiteY264" fmla="*/ 6591297 h 6857996"/>
              <a:gd name="connsiteX265" fmla="*/ 4792659 w 12191993"/>
              <a:gd name="connsiteY265" fmla="*/ 6583763 h 6857996"/>
              <a:gd name="connsiteX266" fmla="*/ 4797977 w 12191993"/>
              <a:gd name="connsiteY266" fmla="*/ 6574918 h 6857996"/>
              <a:gd name="connsiteX267" fmla="*/ 4810169 w 12191993"/>
              <a:gd name="connsiteY267" fmla="*/ 6570987 h 6857996"/>
              <a:gd name="connsiteX268" fmla="*/ 4811421 w 12191993"/>
              <a:gd name="connsiteY268" fmla="*/ 6570659 h 6857996"/>
              <a:gd name="connsiteX269" fmla="*/ 5974078 w 12191993"/>
              <a:gd name="connsiteY269" fmla="*/ 6569071 h 6857996"/>
              <a:gd name="connsiteX270" fmla="*/ 5994394 w 12191993"/>
              <a:gd name="connsiteY270" fmla="*/ 6569721 h 6857996"/>
              <a:gd name="connsiteX271" fmla="*/ 5993749 w 12191993"/>
              <a:gd name="connsiteY271" fmla="*/ 6575566 h 6857996"/>
              <a:gd name="connsiteX272" fmla="*/ 5985364 w 12191993"/>
              <a:gd name="connsiteY272" fmla="*/ 6583035 h 6857996"/>
              <a:gd name="connsiteX273" fmla="*/ 5974078 w 12191993"/>
              <a:gd name="connsiteY273" fmla="*/ 6574267 h 6857996"/>
              <a:gd name="connsiteX274" fmla="*/ 5974078 w 12191993"/>
              <a:gd name="connsiteY274" fmla="*/ 6569071 h 6857996"/>
              <a:gd name="connsiteX275" fmla="*/ 5970895 w 12191993"/>
              <a:gd name="connsiteY275" fmla="*/ 6561133 h 6857996"/>
              <a:gd name="connsiteX276" fmla="*/ 5970895 w 12191993"/>
              <a:gd name="connsiteY276" fmla="*/ 6574627 h 6857996"/>
              <a:gd name="connsiteX277" fmla="*/ 5985016 w 12191993"/>
              <a:gd name="connsiteY277" fmla="*/ 6588121 h 6857996"/>
              <a:gd name="connsiteX278" fmla="*/ 5996628 w 12191993"/>
              <a:gd name="connsiteY278" fmla="*/ 6573342 h 6857996"/>
              <a:gd name="connsiteX279" fmla="*/ 5997568 w 12191993"/>
              <a:gd name="connsiteY279" fmla="*/ 6561776 h 6857996"/>
              <a:gd name="connsiteX280" fmla="*/ 5996000 w 12191993"/>
              <a:gd name="connsiteY280" fmla="*/ 6561776 h 6857996"/>
              <a:gd name="connsiteX281" fmla="*/ 5995058 w 12191993"/>
              <a:gd name="connsiteY281" fmla="*/ 6563382 h 6857996"/>
              <a:gd name="connsiteX282" fmla="*/ 5973718 w 12191993"/>
              <a:gd name="connsiteY282" fmla="*/ 6563061 h 6857996"/>
              <a:gd name="connsiteX283" fmla="*/ 5972463 w 12191993"/>
              <a:gd name="connsiteY283" fmla="*/ 6561133 h 6857996"/>
              <a:gd name="connsiteX284" fmla="*/ 5970895 w 12191993"/>
              <a:gd name="connsiteY284" fmla="*/ 6561133 h 6857996"/>
              <a:gd name="connsiteX285" fmla="*/ 6218230 w 12191993"/>
              <a:gd name="connsiteY285" fmla="*/ 6559546 h 6857996"/>
              <a:gd name="connsiteX286" fmla="*/ 6220070 w 12191993"/>
              <a:gd name="connsiteY286" fmla="*/ 6564826 h 6857996"/>
              <a:gd name="connsiteX287" fmla="*/ 6219764 w 12191993"/>
              <a:gd name="connsiteY287" fmla="*/ 6584394 h 6857996"/>
              <a:gd name="connsiteX288" fmla="*/ 6218537 w 12191993"/>
              <a:gd name="connsiteY288" fmla="*/ 6588121 h 6857996"/>
              <a:gd name="connsiteX289" fmla="*/ 6224364 w 12191993"/>
              <a:gd name="connsiteY289" fmla="*/ 6584394 h 6857996"/>
              <a:gd name="connsiteX290" fmla="*/ 6223137 w 12191993"/>
              <a:gd name="connsiteY290" fmla="*/ 6583773 h 6857996"/>
              <a:gd name="connsiteX291" fmla="*/ 6222830 w 12191993"/>
              <a:gd name="connsiteY291" fmla="*/ 6577561 h 6857996"/>
              <a:gd name="connsiteX292" fmla="*/ 6243685 w 12191993"/>
              <a:gd name="connsiteY292" fmla="*/ 6577250 h 6857996"/>
              <a:gd name="connsiteX293" fmla="*/ 6244605 w 12191993"/>
              <a:gd name="connsiteY293" fmla="*/ 6578803 h 6857996"/>
              <a:gd name="connsiteX294" fmla="*/ 6245218 w 12191993"/>
              <a:gd name="connsiteY294" fmla="*/ 6579114 h 6857996"/>
              <a:gd name="connsiteX295" fmla="*/ 6245218 w 12191993"/>
              <a:gd name="connsiteY295" fmla="*/ 6571349 h 6857996"/>
              <a:gd name="connsiteX296" fmla="*/ 6243992 w 12191993"/>
              <a:gd name="connsiteY296" fmla="*/ 6571349 h 6857996"/>
              <a:gd name="connsiteX297" fmla="*/ 6243685 w 12191993"/>
              <a:gd name="connsiteY297" fmla="*/ 6572281 h 6857996"/>
              <a:gd name="connsiteX298" fmla="*/ 6222524 w 12191993"/>
              <a:gd name="connsiteY298" fmla="*/ 6572591 h 6857996"/>
              <a:gd name="connsiteX299" fmla="*/ 6223444 w 12191993"/>
              <a:gd name="connsiteY299" fmla="*/ 6564516 h 6857996"/>
              <a:gd name="connsiteX300" fmla="*/ 6224977 w 12191993"/>
              <a:gd name="connsiteY300" fmla="*/ 6563895 h 6857996"/>
              <a:gd name="connsiteX301" fmla="*/ 6218230 w 12191993"/>
              <a:gd name="connsiteY301" fmla="*/ 6559546 h 6857996"/>
              <a:gd name="connsiteX302" fmla="*/ 5983809 w 12191993"/>
              <a:gd name="connsiteY302" fmla="*/ 6552364 h 6857996"/>
              <a:gd name="connsiteX303" fmla="*/ 5982298 w 12191993"/>
              <a:gd name="connsiteY303" fmla="*/ 6556900 h 6857996"/>
              <a:gd name="connsiteX304" fmla="*/ 5985926 w 12191993"/>
              <a:gd name="connsiteY304" fmla="*/ 6558790 h 6857996"/>
              <a:gd name="connsiteX305" fmla="*/ 5987437 w 12191993"/>
              <a:gd name="connsiteY305" fmla="*/ 6553498 h 6857996"/>
              <a:gd name="connsiteX306" fmla="*/ 5983809 w 12191993"/>
              <a:gd name="connsiteY306" fmla="*/ 6552364 h 6857996"/>
              <a:gd name="connsiteX307" fmla="*/ 5026508 w 12191993"/>
              <a:gd name="connsiteY307" fmla="*/ 6543672 h 6857996"/>
              <a:gd name="connsiteX308" fmla="*/ 5043486 w 12191993"/>
              <a:gd name="connsiteY308" fmla="*/ 6568904 h 6857996"/>
              <a:gd name="connsiteX309" fmla="*/ 5027743 w 12191993"/>
              <a:gd name="connsiteY309" fmla="*/ 6591297 h 6857996"/>
              <a:gd name="connsiteX310" fmla="*/ 5010148 w 12191993"/>
              <a:gd name="connsiteY310" fmla="*/ 6566696 h 6857996"/>
              <a:gd name="connsiteX311" fmla="*/ 5026508 w 12191993"/>
              <a:gd name="connsiteY311" fmla="*/ 6543672 h 6857996"/>
              <a:gd name="connsiteX312" fmla="*/ 4954742 w 12191993"/>
              <a:gd name="connsiteY312" fmla="*/ 6543672 h 6857996"/>
              <a:gd name="connsiteX313" fmla="*/ 4968873 w 12191993"/>
              <a:gd name="connsiteY313" fmla="*/ 6566831 h 6857996"/>
              <a:gd name="connsiteX314" fmla="*/ 4951602 w 12191993"/>
              <a:gd name="connsiteY314" fmla="*/ 6592885 h 6857996"/>
              <a:gd name="connsiteX315" fmla="*/ 4941867 w 12191993"/>
              <a:gd name="connsiteY315" fmla="*/ 6587739 h 6857996"/>
              <a:gd name="connsiteX316" fmla="*/ 4940297 w 12191993"/>
              <a:gd name="connsiteY316" fmla="*/ 6571334 h 6857996"/>
              <a:gd name="connsiteX317" fmla="*/ 4942494 w 12191993"/>
              <a:gd name="connsiteY317" fmla="*/ 6553965 h 6857996"/>
              <a:gd name="connsiteX318" fmla="*/ 4954742 w 12191993"/>
              <a:gd name="connsiteY318" fmla="*/ 6543672 h 6857996"/>
              <a:gd name="connsiteX319" fmla="*/ 5178611 w 12191993"/>
              <a:gd name="connsiteY319" fmla="*/ 6542084 h 6857996"/>
              <a:gd name="connsiteX320" fmla="*/ 5189759 w 12191993"/>
              <a:gd name="connsiteY320" fmla="*/ 6548752 h 6857996"/>
              <a:gd name="connsiteX321" fmla="*/ 5192710 w 12191993"/>
              <a:gd name="connsiteY321" fmla="*/ 6566214 h 6857996"/>
              <a:gd name="connsiteX322" fmla="*/ 5178611 w 12191993"/>
              <a:gd name="connsiteY322" fmla="*/ 6589709 h 6857996"/>
              <a:gd name="connsiteX323" fmla="*/ 5162548 w 12191993"/>
              <a:gd name="connsiteY323" fmla="*/ 6564944 h 6857996"/>
              <a:gd name="connsiteX324" fmla="*/ 5178611 w 12191993"/>
              <a:gd name="connsiteY324" fmla="*/ 6542084 h 6857996"/>
              <a:gd name="connsiteX325" fmla="*/ 4872968 w 12191993"/>
              <a:gd name="connsiteY325" fmla="*/ 6542084 h 6857996"/>
              <a:gd name="connsiteX326" fmla="*/ 4883528 w 12191993"/>
              <a:gd name="connsiteY326" fmla="*/ 6548752 h 6857996"/>
              <a:gd name="connsiteX327" fmla="*/ 4886321 w 12191993"/>
              <a:gd name="connsiteY327" fmla="*/ 6566214 h 6857996"/>
              <a:gd name="connsiteX328" fmla="*/ 4872968 w 12191993"/>
              <a:gd name="connsiteY328" fmla="*/ 6589709 h 6857996"/>
              <a:gd name="connsiteX329" fmla="*/ 4857745 w 12191993"/>
              <a:gd name="connsiteY329" fmla="*/ 6564944 h 6857996"/>
              <a:gd name="connsiteX330" fmla="*/ 4872968 w 12191993"/>
              <a:gd name="connsiteY330" fmla="*/ 6542084 h 6857996"/>
              <a:gd name="connsiteX331" fmla="*/ 5579869 w 12191993"/>
              <a:gd name="connsiteY331" fmla="*/ 6540496 h 6857996"/>
              <a:gd name="connsiteX332" fmla="*/ 5587389 w 12191993"/>
              <a:gd name="connsiteY332" fmla="*/ 6544134 h 6857996"/>
              <a:gd name="connsiteX333" fmla="*/ 5589582 w 12191993"/>
              <a:gd name="connsiteY333" fmla="*/ 6551741 h 6857996"/>
              <a:gd name="connsiteX334" fmla="*/ 5587077 w 12191993"/>
              <a:gd name="connsiteY334" fmla="*/ 6554387 h 6857996"/>
              <a:gd name="connsiteX335" fmla="*/ 5576110 w 12191993"/>
              <a:gd name="connsiteY335" fmla="*/ 6555710 h 6857996"/>
              <a:gd name="connsiteX336" fmla="*/ 5570157 w 12191993"/>
              <a:gd name="connsiteY336" fmla="*/ 6556041 h 6857996"/>
              <a:gd name="connsiteX337" fmla="*/ 5567337 w 12191993"/>
              <a:gd name="connsiteY337" fmla="*/ 6556371 h 6857996"/>
              <a:gd name="connsiteX338" fmla="*/ 5565771 w 12191993"/>
              <a:gd name="connsiteY338" fmla="*/ 6554718 h 6857996"/>
              <a:gd name="connsiteX339" fmla="*/ 5569217 w 12191993"/>
              <a:gd name="connsiteY339" fmla="*/ 6545788 h 6857996"/>
              <a:gd name="connsiteX340" fmla="*/ 5579869 w 12191993"/>
              <a:gd name="connsiteY340" fmla="*/ 6540496 h 6857996"/>
              <a:gd name="connsiteX341" fmla="*/ 6129330 w 12191993"/>
              <a:gd name="connsiteY341" fmla="*/ 6537321 h 6857996"/>
              <a:gd name="connsiteX342" fmla="*/ 6173780 w 12191993"/>
              <a:gd name="connsiteY342" fmla="*/ 6537321 h 6857996"/>
              <a:gd name="connsiteX343" fmla="*/ 6166631 w 12191993"/>
              <a:gd name="connsiteY343" fmla="*/ 6559546 h 6857996"/>
              <a:gd name="connsiteX344" fmla="*/ 6129330 w 12191993"/>
              <a:gd name="connsiteY344" fmla="*/ 6559546 h 6857996"/>
              <a:gd name="connsiteX345" fmla="*/ 6129330 w 12191993"/>
              <a:gd name="connsiteY345" fmla="*/ 6537321 h 6857996"/>
              <a:gd name="connsiteX346" fmla="*/ 6096878 w 12191993"/>
              <a:gd name="connsiteY346" fmla="*/ 6537321 h 6857996"/>
              <a:gd name="connsiteX347" fmla="*/ 6108373 w 12191993"/>
              <a:gd name="connsiteY347" fmla="*/ 6537321 h 6857996"/>
              <a:gd name="connsiteX348" fmla="*/ 6119869 w 12191993"/>
              <a:gd name="connsiteY348" fmla="*/ 6537321 h 6857996"/>
              <a:gd name="connsiteX349" fmla="*/ 6119869 w 12191993"/>
              <a:gd name="connsiteY349" fmla="*/ 6568512 h 6857996"/>
              <a:gd name="connsiteX350" fmla="*/ 6164255 w 12191993"/>
              <a:gd name="connsiteY350" fmla="*/ 6568512 h 6857996"/>
              <a:gd name="connsiteX351" fmla="*/ 6162659 w 12191993"/>
              <a:gd name="connsiteY351" fmla="*/ 6572012 h 6857996"/>
              <a:gd name="connsiteX352" fmla="*/ 6154995 w 12191993"/>
              <a:gd name="connsiteY352" fmla="*/ 6590154 h 6857996"/>
              <a:gd name="connsiteX353" fmla="*/ 6124659 w 12191993"/>
              <a:gd name="connsiteY353" fmla="*/ 6590154 h 6857996"/>
              <a:gd name="connsiteX354" fmla="*/ 6119869 w 12191993"/>
              <a:gd name="connsiteY354" fmla="*/ 6590154 h 6857996"/>
              <a:gd name="connsiteX355" fmla="*/ 6119869 w 12191993"/>
              <a:gd name="connsiteY355" fmla="*/ 6655080 h 6857996"/>
              <a:gd name="connsiteX356" fmla="*/ 6110928 w 12191993"/>
              <a:gd name="connsiteY356" fmla="*/ 6666538 h 6857996"/>
              <a:gd name="connsiteX357" fmla="*/ 6108373 w 12191993"/>
              <a:gd name="connsiteY357" fmla="*/ 6669084 h 6857996"/>
              <a:gd name="connsiteX358" fmla="*/ 6105819 w 12191993"/>
              <a:gd name="connsiteY358" fmla="*/ 6666538 h 6857996"/>
              <a:gd name="connsiteX359" fmla="*/ 6096878 w 12191993"/>
              <a:gd name="connsiteY359" fmla="*/ 6655080 h 6857996"/>
              <a:gd name="connsiteX360" fmla="*/ 6096878 w 12191993"/>
              <a:gd name="connsiteY360" fmla="*/ 6590154 h 6857996"/>
              <a:gd name="connsiteX361" fmla="*/ 6092407 w 12191993"/>
              <a:gd name="connsiteY361" fmla="*/ 6590154 h 6857996"/>
              <a:gd name="connsiteX362" fmla="*/ 6062391 w 12191993"/>
              <a:gd name="connsiteY362" fmla="*/ 6590154 h 6857996"/>
              <a:gd name="connsiteX363" fmla="*/ 6054727 w 12191993"/>
              <a:gd name="connsiteY363" fmla="*/ 6572012 h 6857996"/>
              <a:gd name="connsiteX364" fmla="*/ 6053130 w 12191993"/>
              <a:gd name="connsiteY364" fmla="*/ 6568512 h 6857996"/>
              <a:gd name="connsiteX365" fmla="*/ 6096878 w 12191993"/>
              <a:gd name="connsiteY365" fmla="*/ 6568512 h 6857996"/>
              <a:gd name="connsiteX366" fmla="*/ 6096878 w 12191993"/>
              <a:gd name="connsiteY366" fmla="*/ 6537321 h 6857996"/>
              <a:gd name="connsiteX367" fmla="*/ 6042017 w 12191993"/>
              <a:gd name="connsiteY367" fmla="*/ 6537321 h 6857996"/>
              <a:gd name="connsiteX368" fmla="*/ 6088055 w 12191993"/>
              <a:gd name="connsiteY368" fmla="*/ 6537321 h 6857996"/>
              <a:gd name="connsiteX369" fmla="*/ 6088055 w 12191993"/>
              <a:gd name="connsiteY369" fmla="*/ 6559546 h 6857996"/>
              <a:gd name="connsiteX370" fmla="*/ 6049150 w 12191993"/>
              <a:gd name="connsiteY370" fmla="*/ 6559546 h 6857996"/>
              <a:gd name="connsiteX371" fmla="*/ 6042017 w 12191993"/>
              <a:gd name="connsiteY371" fmla="*/ 6537321 h 6857996"/>
              <a:gd name="connsiteX372" fmla="*/ 5089323 w 12191993"/>
              <a:gd name="connsiteY372" fmla="*/ 6532559 h 6857996"/>
              <a:gd name="connsiteX373" fmla="*/ 5087120 w 12191993"/>
              <a:gd name="connsiteY373" fmla="*/ 6532877 h 6857996"/>
              <a:gd name="connsiteX374" fmla="*/ 5067916 w 12191993"/>
              <a:gd name="connsiteY374" fmla="*/ 6534782 h 6857996"/>
              <a:gd name="connsiteX375" fmla="*/ 5065710 w 12191993"/>
              <a:gd name="connsiteY375" fmla="*/ 6536687 h 6857996"/>
              <a:gd name="connsiteX376" fmla="*/ 5065710 w 12191993"/>
              <a:gd name="connsiteY376" fmla="*/ 6538909 h 6857996"/>
              <a:gd name="connsiteX377" fmla="*/ 5069489 w 12191993"/>
              <a:gd name="connsiteY377" fmla="*/ 6541132 h 6857996"/>
              <a:gd name="connsiteX378" fmla="*/ 5074842 w 12191993"/>
              <a:gd name="connsiteY378" fmla="*/ 6558277 h 6857996"/>
              <a:gd name="connsiteX379" fmla="*/ 5074842 w 12191993"/>
              <a:gd name="connsiteY379" fmla="*/ 6570025 h 6857996"/>
              <a:gd name="connsiteX380" fmla="*/ 5074842 w 12191993"/>
              <a:gd name="connsiteY380" fmla="*/ 6577010 h 6857996"/>
              <a:gd name="connsiteX381" fmla="*/ 5074842 w 12191993"/>
              <a:gd name="connsiteY381" fmla="*/ 6582725 h 6857996"/>
              <a:gd name="connsiteX382" fmla="*/ 5080824 w 12191993"/>
              <a:gd name="connsiteY382" fmla="*/ 6597012 h 6857996"/>
              <a:gd name="connsiteX383" fmla="*/ 5094046 w 12191993"/>
              <a:gd name="connsiteY383" fmla="*/ 6600505 h 6857996"/>
              <a:gd name="connsiteX384" fmla="*/ 5112304 w 12191993"/>
              <a:gd name="connsiteY384" fmla="*/ 6590980 h 6857996"/>
              <a:gd name="connsiteX385" fmla="*/ 5115138 w 12191993"/>
              <a:gd name="connsiteY385" fmla="*/ 6588757 h 6857996"/>
              <a:gd name="connsiteX386" fmla="*/ 5116398 w 12191993"/>
              <a:gd name="connsiteY386" fmla="*/ 6591615 h 6857996"/>
              <a:gd name="connsiteX387" fmla="*/ 5118599 w 12191993"/>
              <a:gd name="connsiteY387" fmla="*/ 6600822 h 6857996"/>
              <a:gd name="connsiteX388" fmla="*/ 5120489 w 12191993"/>
              <a:gd name="connsiteY388" fmla="*/ 6600505 h 6857996"/>
              <a:gd name="connsiteX389" fmla="*/ 5138120 w 12191993"/>
              <a:gd name="connsiteY389" fmla="*/ 6597965 h 6857996"/>
              <a:gd name="connsiteX390" fmla="*/ 5140322 w 12191993"/>
              <a:gd name="connsiteY390" fmla="*/ 6595742 h 6857996"/>
              <a:gd name="connsiteX391" fmla="*/ 5140322 w 12191993"/>
              <a:gd name="connsiteY391" fmla="*/ 6594155 h 6857996"/>
              <a:gd name="connsiteX392" fmla="*/ 5137805 w 12191993"/>
              <a:gd name="connsiteY392" fmla="*/ 6591932 h 6857996"/>
              <a:gd name="connsiteX393" fmla="*/ 5131195 w 12191993"/>
              <a:gd name="connsiteY393" fmla="*/ 6586535 h 6857996"/>
              <a:gd name="connsiteX394" fmla="*/ 5130565 w 12191993"/>
              <a:gd name="connsiteY394" fmla="*/ 6564627 h 6857996"/>
              <a:gd name="connsiteX395" fmla="*/ 5130565 w 12191993"/>
              <a:gd name="connsiteY395" fmla="*/ 6555419 h 6857996"/>
              <a:gd name="connsiteX396" fmla="*/ 5130565 w 12191993"/>
              <a:gd name="connsiteY396" fmla="*/ 6546847 h 6857996"/>
              <a:gd name="connsiteX397" fmla="*/ 5130880 w 12191993"/>
              <a:gd name="connsiteY397" fmla="*/ 6537639 h 6857996"/>
              <a:gd name="connsiteX398" fmla="*/ 5131195 w 12191993"/>
              <a:gd name="connsiteY398" fmla="*/ 6534147 h 6857996"/>
              <a:gd name="connsiteX399" fmla="*/ 5129304 w 12191993"/>
              <a:gd name="connsiteY399" fmla="*/ 6532559 h 6857996"/>
              <a:gd name="connsiteX400" fmla="*/ 5127416 w 12191993"/>
              <a:gd name="connsiteY400" fmla="*/ 6532877 h 6857996"/>
              <a:gd name="connsiteX401" fmla="*/ 5108842 w 12191993"/>
              <a:gd name="connsiteY401" fmla="*/ 6534782 h 6857996"/>
              <a:gd name="connsiteX402" fmla="*/ 5106638 w 12191993"/>
              <a:gd name="connsiteY402" fmla="*/ 6536687 h 6857996"/>
              <a:gd name="connsiteX403" fmla="*/ 5106638 w 12191993"/>
              <a:gd name="connsiteY403" fmla="*/ 6538909 h 6857996"/>
              <a:gd name="connsiteX404" fmla="*/ 5110102 w 12191993"/>
              <a:gd name="connsiteY404" fmla="*/ 6541132 h 6857996"/>
              <a:gd name="connsiteX405" fmla="*/ 5115138 w 12191993"/>
              <a:gd name="connsiteY405" fmla="*/ 6544942 h 6857996"/>
              <a:gd name="connsiteX406" fmla="*/ 5115768 w 12191993"/>
              <a:gd name="connsiteY406" fmla="*/ 6558277 h 6857996"/>
              <a:gd name="connsiteX407" fmla="*/ 5115768 w 12191993"/>
              <a:gd name="connsiteY407" fmla="*/ 6564627 h 6857996"/>
              <a:gd name="connsiteX408" fmla="*/ 5113564 w 12191993"/>
              <a:gd name="connsiteY408" fmla="*/ 6581455 h 6857996"/>
              <a:gd name="connsiteX409" fmla="*/ 5100026 w 12191993"/>
              <a:gd name="connsiteY409" fmla="*/ 6588757 h 6857996"/>
              <a:gd name="connsiteX410" fmla="*/ 5091842 w 12191993"/>
              <a:gd name="connsiteY410" fmla="*/ 6585265 h 6857996"/>
              <a:gd name="connsiteX411" fmla="*/ 5089639 w 12191993"/>
              <a:gd name="connsiteY411" fmla="*/ 6568437 h 6857996"/>
              <a:gd name="connsiteX412" fmla="*/ 5089639 w 12191993"/>
              <a:gd name="connsiteY412" fmla="*/ 6557959 h 6857996"/>
              <a:gd name="connsiteX413" fmla="*/ 5090582 w 12191993"/>
              <a:gd name="connsiteY413" fmla="*/ 6537004 h 6857996"/>
              <a:gd name="connsiteX414" fmla="*/ 5090582 w 12191993"/>
              <a:gd name="connsiteY414" fmla="*/ 6534147 h 6857996"/>
              <a:gd name="connsiteX415" fmla="*/ 5089323 w 12191993"/>
              <a:gd name="connsiteY415" fmla="*/ 6532559 h 6857996"/>
              <a:gd name="connsiteX416" fmla="*/ 5027612 w 12191993"/>
              <a:gd name="connsiteY416" fmla="*/ 6532559 h 6857996"/>
              <a:gd name="connsiteX417" fmla="*/ 5003796 w 12191993"/>
              <a:gd name="connsiteY417" fmla="*/ 6542129 h 6857996"/>
              <a:gd name="connsiteX418" fmla="*/ 4994273 w 12191993"/>
              <a:gd name="connsiteY418" fmla="*/ 6568605 h 6857996"/>
              <a:gd name="connsiteX419" fmla="*/ 5025071 w 12191993"/>
              <a:gd name="connsiteY419" fmla="*/ 6600822 h 6857996"/>
              <a:gd name="connsiteX420" fmla="*/ 5051107 w 12191993"/>
              <a:gd name="connsiteY420" fmla="*/ 6589658 h 6857996"/>
              <a:gd name="connsiteX421" fmla="*/ 5059361 w 12191993"/>
              <a:gd name="connsiteY421" fmla="*/ 6565096 h 6857996"/>
              <a:gd name="connsiteX422" fmla="*/ 5054599 w 12191993"/>
              <a:gd name="connsiteY422" fmla="*/ 6546276 h 6857996"/>
              <a:gd name="connsiteX423" fmla="*/ 5027612 w 12191993"/>
              <a:gd name="connsiteY423" fmla="*/ 6532559 h 6857996"/>
              <a:gd name="connsiteX424" fmla="*/ 4803177 w 12191993"/>
              <a:gd name="connsiteY424" fmla="*/ 6532559 h 6857996"/>
              <a:gd name="connsiteX425" fmla="*/ 4786838 w 12191993"/>
              <a:gd name="connsiteY425" fmla="*/ 6534491 h 6857996"/>
              <a:gd name="connsiteX426" fmla="*/ 4781497 w 12191993"/>
              <a:gd name="connsiteY426" fmla="*/ 6540285 h 6857996"/>
              <a:gd name="connsiteX427" fmla="*/ 4780556 w 12191993"/>
              <a:gd name="connsiteY427" fmla="*/ 6547366 h 6857996"/>
              <a:gd name="connsiteX428" fmla="*/ 4780556 w 12191993"/>
              <a:gd name="connsiteY428" fmla="*/ 6548010 h 6857996"/>
              <a:gd name="connsiteX429" fmla="*/ 4781497 w 12191993"/>
              <a:gd name="connsiteY429" fmla="*/ 6549619 h 6857996"/>
              <a:gd name="connsiteX430" fmla="*/ 4783384 w 12191993"/>
              <a:gd name="connsiteY430" fmla="*/ 6548976 h 6857996"/>
              <a:gd name="connsiteX431" fmla="*/ 4801291 w 12191993"/>
              <a:gd name="connsiteY431" fmla="*/ 6543825 h 6857996"/>
              <a:gd name="connsiteX432" fmla="*/ 4812916 w 12191993"/>
              <a:gd name="connsiteY432" fmla="*/ 6556379 h 6857996"/>
              <a:gd name="connsiteX433" fmla="*/ 4812916 w 12191993"/>
              <a:gd name="connsiteY433" fmla="*/ 6558632 h 6857996"/>
              <a:gd name="connsiteX434" fmla="*/ 4804747 w 12191993"/>
              <a:gd name="connsiteY434" fmla="*/ 6565070 h 6857996"/>
              <a:gd name="connsiteX435" fmla="*/ 4787782 w 12191993"/>
              <a:gd name="connsiteY435" fmla="*/ 6568611 h 6857996"/>
              <a:gd name="connsiteX436" fmla="*/ 4779927 w 12191993"/>
              <a:gd name="connsiteY436" fmla="*/ 6571508 h 6857996"/>
              <a:gd name="connsiteX437" fmla="*/ 4776786 w 12191993"/>
              <a:gd name="connsiteY437" fmla="*/ 6584705 h 6857996"/>
              <a:gd name="connsiteX438" fmla="*/ 4791238 w 12191993"/>
              <a:gd name="connsiteY438" fmla="*/ 6601444 h 6857996"/>
              <a:gd name="connsiteX439" fmla="*/ 4804120 w 12191993"/>
              <a:gd name="connsiteY439" fmla="*/ 6597903 h 6857996"/>
              <a:gd name="connsiteX440" fmla="*/ 4811661 w 12191993"/>
              <a:gd name="connsiteY440" fmla="*/ 6592109 h 6857996"/>
              <a:gd name="connsiteX441" fmla="*/ 4812602 w 12191993"/>
              <a:gd name="connsiteY441" fmla="*/ 6591787 h 6857996"/>
              <a:gd name="connsiteX442" fmla="*/ 4813545 w 12191993"/>
              <a:gd name="connsiteY442" fmla="*/ 6595328 h 6857996"/>
              <a:gd name="connsiteX443" fmla="*/ 4814174 w 12191993"/>
              <a:gd name="connsiteY443" fmla="*/ 6600478 h 6857996"/>
              <a:gd name="connsiteX444" fmla="*/ 4816372 w 12191993"/>
              <a:gd name="connsiteY444" fmla="*/ 6602409 h 6857996"/>
              <a:gd name="connsiteX445" fmla="*/ 4819200 w 12191993"/>
              <a:gd name="connsiteY445" fmla="*/ 6602409 h 6857996"/>
              <a:gd name="connsiteX446" fmla="*/ 4834596 w 12191993"/>
              <a:gd name="connsiteY446" fmla="*/ 6599512 h 6857996"/>
              <a:gd name="connsiteX447" fmla="*/ 4837109 w 12191993"/>
              <a:gd name="connsiteY447" fmla="*/ 6597259 h 6857996"/>
              <a:gd name="connsiteX448" fmla="*/ 4837109 w 12191993"/>
              <a:gd name="connsiteY448" fmla="*/ 6595328 h 6857996"/>
              <a:gd name="connsiteX449" fmla="*/ 4833968 w 12191993"/>
              <a:gd name="connsiteY449" fmla="*/ 6593074 h 6857996"/>
              <a:gd name="connsiteX450" fmla="*/ 4828312 w 12191993"/>
              <a:gd name="connsiteY450" fmla="*/ 6591465 h 6857996"/>
              <a:gd name="connsiteX451" fmla="*/ 4826740 w 12191993"/>
              <a:gd name="connsiteY451" fmla="*/ 6576336 h 6857996"/>
              <a:gd name="connsiteX452" fmla="*/ 4827371 w 12191993"/>
              <a:gd name="connsiteY452" fmla="*/ 6551551 h 6857996"/>
              <a:gd name="connsiteX453" fmla="*/ 4803177 w 12191993"/>
              <a:gd name="connsiteY453" fmla="*/ 6532559 h 6857996"/>
              <a:gd name="connsiteX454" fmla="*/ 6236007 w 12191993"/>
              <a:gd name="connsiteY454" fmla="*/ 6532558 h 6857996"/>
              <a:gd name="connsiteX455" fmla="*/ 6230040 w 12191993"/>
              <a:gd name="connsiteY455" fmla="*/ 6533843 h 6857996"/>
              <a:gd name="connsiteX456" fmla="*/ 6230040 w 12191993"/>
              <a:gd name="connsiteY456" fmla="*/ 6534806 h 6857996"/>
              <a:gd name="connsiteX457" fmla="*/ 6238658 w 12191993"/>
              <a:gd name="connsiteY457" fmla="*/ 6541869 h 6857996"/>
              <a:gd name="connsiteX458" fmla="*/ 6231035 w 12191993"/>
              <a:gd name="connsiteY458" fmla="*/ 6551822 h 6857996"/>
              <a:gd name="connsiteX459" fmla="*/ 6227720 w 12191993"/>
              <a:gd name="connsiteY459" fmla="*/ 6538980 h 6857996"/>
              <a:gd name="connsiteX460" fmla="*/ 6228714 w 12191993"/>
              <a:gd name="connsiteY460" fmla="*/ 6537374 h 6857996"/>
              <a:gd name="connsiteX461" fmla="*/ 6228383 w 12191993"/>
              <a:gd name="connsiteY461" fmla="*/ 6536411 h 6857996"/>
              <a:gd name="connsiteX462" fmla="*/ 6222417 w 12191993"/>
              <a:gd name="connsiteY462" fmla="*/ 6538016 h 6857996"/>
              <a:gd name="connsiteX463" fmla="*/ 6222748 w 12191993"/>
              <a:gd name="connsiteY463" fmla="*/ 6539301 h 6857996"/>
              <a:gd name="connsiteX464" fmla="*/ 6225068 w 12191993"/>
              <a:gd name="connsiteY464" fmla="*/ 6540264 h 6857996"/>
              <a:gd name="connsiteX465" fmla="*/ 6227720 w 12191993"/>
              <a:gd name="connsiteY465" fmla="*/ 6552785 h 6857996"/>
              <a:gd name="connsiteX466" fmla="*/ 6217776 w 12191993"/>
              <a:gd name="connsiteY466" fmla="*/ 6547648 h 6857996"/>
              <a:gd name="connsiteX467" fmla="*/ 6220096 w 12191993"/>
              <a:gd name="connsiteY467" fmla="*/ 6539943 h 6857996"/>
              <a:gd name="connsiteX468" fmla="*/ 6219102 w 12191993"/>
              <a:gd name="connsiteY468" fmla="*/ 6538980 h 6857996"/>
              <a:gd name="connsiteX469" fmla="*/ 6213467 w 12191993"/>
              <a:gd name="connsiteY469" fmla="*/ 6540264 h 6857996"/>
              <a:gd name="connsiteX470" fmla="*/ 6214793 w 12191993"/>
              <a:gd name="connsiteY470" fmla="*/ 6547006 h 6857996"/>
              <a:gd name="connsiteX471" fmla="*/ 6231698 w 12191993"/>
              <a:gd name="connsiteY471" fmla="*/ 6558244 h 6857996"/>
              <a:gd name="connsiteX472" fmla="*/ 6241973 w 12191993"/>
              <a:gd name="connsiteY472" fmla="*/ 6541227 h 6857996"/>
              <a:gd name="connsiteX473" fmla="*/ 6236007 w 12191993"/>
              <a:gd name="connsiteY473" fmla="*/ 6532558 h 6857996"/>
              <a:gd name="connsiteX474" fmla="*/ 5837231 w 12191993"/>
              <a:gd name="connsiteY474" fmla="*/ 6532558 h 6857996"/>
              <a:gd name="connsiteX475" fmla="*/ 5835644 w 12191993"/>
              <a:gd name="connsiteY475" fmla="*/ 6534151 h 6857996"/>
              <a:gd name="connsiteX476" fmla="*/ 5835644 w 12191993"/>
              <a:gd name="connsiteY476" fmla="*/ 6536381 h 6857996"/>
              <a:gd name="connsiteX477" fmla="*/ 5836915 w 12191993"/>
              <a:gd name="connsiteY477" fmla="*/ 6538612 h 6857996"/>
              <a:gd name="connsiteX478" fmla="*/ 5841676 w 12191993"/>
              <a:gd name="connsiteY478" fmla="*/ 6543072 h 6857996"/>
              <a:gd name="connsiteX479" fmla="*/ 5847074 w 12191993"/>
              <a:gd name="connsiteY479" fmla="*/ 6555816 h 6857996"/>
              <a:gd name="connsiteX480" fmla="*/ 5860408 w 12191993"/>
              <a:gd name="connsiteY480" fmla="*/ 6587357 h 6857996"/>
              <a:gd name="connsiteX481" fmla="*/ 5865488 w 12191993"/>
              <a:gd name="connsiteY481" fmla="*/ 6597234 h 6857996"/>
              <a:gd name="connsiteX482" fmla="*/ 5866123 w 12191993"/>
              <a:gd name="connsiteY482" fmla="*/ 6598190 h 6857996"/>
              <a:gd name="connsiteX483" fmla="*/ 5865171 w 12191993"/>
              <a:gd name="connsiteY483" fmla="*/ 6600738 h 6857996"/>
              <a:gd name="connsiteX484" fmla="*/ 5851518 w 12191993"/>
              <a:gd name="connsiteY484" fmla="*/ 6611571 h 6857996"/>
              <a:gd name="connsiteX485" fmla="*/ 5841358 w 12191993"/>
              <a:gd name="connsiteY485" fmla="*/ 6609978 h 6857996"/>
              <a:gd name="connsiteX486" fmla="*/ 5840406 w 12191993"/>
              <a:gd name="connsiteY486" fmla="*/ 6609978 h 6857996"/>
              <a:gd name="connsiteX487" fmla="*/ 5839136 w 12191993"/>
              <a:gd name="connsiteY487" fmla="*/ 6611889 h 6857996"/>
              <a:gd name="connsiteX488" fmla="*/ 5839136 w 12191993"/>
              <a:gd name="connsiteY488" fmla="*/ 6614119 h 6857996"/>
              <a:gd name="connsiteX489" fmla="*/ 5838818 w 12191993"/>
              <a:gd name="connsiteY489" fmla="*/ 6617305 h 6857996"/>
              <a:gd name="connsiteX490" fmla="*/ 5850566 w 12191993"/>
              <a:gd name="connsiteY490" fmla="*/ 6624633 h 6857996"/>
              <a:gd name="connsiteX491" fmla="*/ 5864218 w 12191993"/>
              <a:gd name="connsiteY491" fmla="*/ 6618898 h 6857996"/>
              <a:gd name="connsiteX492" fmla="*/ 5874696 w 12191993"/>
              <a:gd name="connsiteY492" fmla="*/ 6596597 h 6857996"/>
              <a:gd name="connsiteX493" fmla="*/ 5882634 w 12191993"/>
              <a:gd name="connsiteY493" fmla="*/ 6575569 h 6857996"/>
              <a:gd name="connsiteX494" fmla="*/ 5889619 w 12191993"/>
              <a:gd name="connsiteY494" fmla="*/ 6558046 h 6857996"/>
              <a:gd name="connsiteX495" fmla="*/ 5893429 w 12191993"/>
              <a:gd name="connsiteY495" fmla="*/ 6548170 h 6857996"/>
              <a:gd name="connsiteX496" fmla="*/ 5899461 w 12191993"/>
              <a:gd name="connsiteY496" fmla="*/ 6538612 h 6857996"/>
              <a:gd name="connsiteX497" fmla="*/ 5900731 w 12191993"/>
              <a:gd name="connsiteY497" fmla="*/ 6536381 h 6857996"/>
              <a:gd name="connsiteX498" fmla="*/ 5900731 w 12191993"/>
              <a:gd name="connsiteY498" fmla="*/ 6534151 h 6857996"/>
              <a:gd name="connsiteX499" fmla="*/ 5899144 w 12191993"/>
              <a:gd name="connsiteY499" fmla="*/ 6532558 h 6857996"/>
              <a:gd name="connsiteX500" fmla="*/ 5897874 w 12191993"/>
              <a:gd name="connsiteY500" fmla="*/ 6532877 h 6857996"/>
              <a:gd name="connsiteX501" fmla="*/ 5890254 w 12191993"/>
              <a:gd name="connsiteY501" fmla="*/ 6532877 h 6857996"/>
              <a:gd name="connsiteX502" fmla="*/ 5880729 w 12191993"/>
              <a:gd name="connsiteY502" fmla="*/ 6532558 h 6857996"/>
              <a:gd name="connsiteX503" fmla="*/ 5879459 w 12191993"/>
              <a:gd name="connsiteY503" fmla="*/ 6532558 h 6857996"/>
              <a:gd name="connsiteX504" fmla="*/ 5878189 w 12191993"/>
              <a:gd name="connsiteY504" fmla="*/ 6534151 h 6857996"/>
              <a:gd name="connsiteX505" fmla="*/ 5878189 w 12191993"/>
              <a:gd name="connsiteY505" fmla="*/ 6536381 h 6857996"/>
              <a:gd name="connsiteX506" fmla="*/ 5881364 w 12191993"/>
              <a:gd name="connsiteY506" fmla="*/ 6538930 h 6857996"/>
              <a:gd name="connsiteX507" fmla="*/ 5885174 w 12191993"/>
              <a:gd name="connsiteY507" fmla="*/ 6542753 h 6857996"/>
              <a:gd name="connsiteX508" fmla="*/ 5873109 w 12191993"/>
              <a:gd name="connsiteY508" fmla="*/ 6580985 h 6857996"/>
              <a:gd name="connsiteX509" fmla="*/ 5871840 w 12191993"/>
              <a:gd name="connsiteY509" fmla="*/ 6578118 h 6857996"/>
              <a:gd name="connsiteX510" fmla="*/ 5868346 w 12191993"/>
              <a:gd name="connsiteY510" fmla="*/ 6569197 h 6857996"/>
              <a:gd name="connsiteX511" fmla="*/ 5866441 w 12191993"/>
              <a:gd name="connsiteY511" fmla="*/ 6563781 h 6857996"/>
              <a:gd name="connsiteX512" fmla="*/ 5862313 w 12191993"/>
              <a:gd name="connsiteY512" fmla="*/ 6552949 h 6857996"/>
              <a:gd name="connsiteX513" fmla="*/ 5860091 w 12191993"/>
              <a:gd name="connsiteY513" fmla="*/ 6546258 h 6857996"/>
              <a:gd name="connsiteX514" fmla="*/ 5859138 w 12191993"/>
              <a:gd name="connsiteY514" fmla="*/ 6543391 h 6857996"/>
              <a:gd name="connsiteX515" fmla="*/ 5863266 w 12191993"/>
              <a:gd name="connsiteY515" fmla="*/ 6539567 h 6857996"/>
              <a:gd name="connsiteX516" fmla="*/ 5868028 w 12191993"/>
              <a:gd name="connsiteY516" fmla="*/ 6536381 h 6857996"/>
              <a:gd name="connsiteX517" fmla="*/ 5868028 w 12191993"/>
              <a:gd name="connsiteY517" fmla="*/ 6534151 h 6857996"/>
              <a:gd name="connsiteX518" fmla="*/ 5866441 w 12191993"/>
              <a:gd name="connsiteY518" fmla="*/ 6532558 h 6857996"/>
              <a:gd name="connsiteX519" fmla="*/ 5865171 w 12191993"/>
              <a:gd name="connsiteY519" fmla="*/ 6532558 h 6857996"/>
              <a:gd name="connsiteX520" fmla="*/ 5853423 w 12191993"/>
              <a:gd name="connsiteY520" fmla="*/ 6532877 h 6857996"/>
              <a:gd name="connsiteX521" fmla="*/ 5838184 w 12191993"/>
              <a:gd name="connsiteY521" fmla="*/ 6532558 h 6857996"/>
              <a:gd name="connsiteX522" fmla="*/ 5837231 w 12191993"/>
              <a:gd name="connsiteY522" fmla="*/ 6532558 h 6857996"/>
              <a:gd name="connsiteX523" fmla="*/ 5758711 w 12191993"/>
              <a:gd name="connsiteY523" fmla="*/ 6532558 h 6857996"/>
              <a:gd name="connsiteX524" fmla="*/ 5757429 w 12191993"/>
              <a:gd name="connsiteY524" fmla="*/ 6532877 h 6857996"/>
              <a:gd name="connsiteX525" fmla="*/ 5756469 w 12191993"/>
              <a:gd name="connsiteY525" fmla="*/ 6532877 h 6857996"/>
              <a:gd name="connsiteX526" fmla="*/ 5737876 w 12191993"/>
              <a:gd name="connsiteY526" fmla="*/ 6534791 h 6857996"/>
              <a:gd name="connsiteX527" fmla="*/ 5735632 w 12191993"/>
              <a:gd name="connsiteY527" fmla="*/ 6536705 h 6857996"/>
              <a:gd name="connsiteX528" fmla="*/ 5735632 w 12191993"/>
              <a:gd name="connsiteY528" fmla="*/ 6539258 h 6857996"/>
              <a:gd name="connsiteX529" fmla="*/ 5739159 w 12191993"/>
              <a:gd name="connsiteY529" fmla="*/ 6541172 h 6857996"/>
              <a:gd name="connsiteX530" fmla="*/ 5744929 w 12191993"/>
              <a:gd name="connsiteY530" fmla="*/ 6558399 h 6857996"/>
              <a:gd name="connsiteX531" fmla="*/ 5744929 w 12191993"/>
              <a:gd name="connsiteY531" fmla="*/ 6569245 h 6857996"/>
              <a:gd name="connsiteX532" fmla="*/ 5744608 w 12191993"/>
              <a:gd name="connsiteY532" fmla="*/ 6587430 h 6857996"/>
              <a:gd name="connsiteX533" fmla="*/ 5739478 w 12191993"/>
              <a:gd name="connsiteY533" fmla="*/ 6592534 h 6857996"/>
              <a:gd name="connsiteX534" fmla="*/ 5735632 w 12191993"/>
              <a:gd name="connsiteY534" fmla="*/ 6595405 h 6857996"/>
              <a:gd name="connsiteX535" fmla="*/ 5735632 w 12191993"/>
              <a:gd name="connsiteY535" fmla="*/ 6597638 h 6857996"/>
              <a:gd name="connsiteX536" fmla="*/ 5736913 w 12191993"/>
              <a:gd name="connsiteY536" fmla="*/ 6599233 h 6857996"/>
              <a:gd name="connsiteX537" fmla="*/ 5737876 w 12191993"/>
              <a:gd name="connsiteY537" fmla="*/ 6599233 h 6857996"/>
              <a:gd name="connsiteX538" fmla="*/ 5752302 w 12191993"/>
              <a:gd name="connsiteY538" fmla="*/ 6598914 h 6857996"/>
              <a:gd name="connsiteX539" fmla="*/ 5766726 w 12191993"/>
              <a:gd name="connsiteY539" fmla="*/ 6599233 h 6857996"/>
              <a:gd name="connsiteX540" fmla="*/ 5767687 w 12191993"/>
              <a:gd name="connsiteY540" fmla="*/ 6599233 h 6857996"/>
              <a:gd name="connsiteX541" fmla="*/ 5768969 w 12191993"/>
              <a:gd name="connsiteY541" fmla="*/ 6597638 h 6857996"/>
              <a:gd name="connsiteX542" fmla="*/ 5768969 w 12191993"/>
              <a:gd name="connsiteY542" fmla="*/ 6595405 h 6857996"/>
              <a:gd name="connsiteX543" fmla="*/ 5765124 w 12191993"/>
              <a:gd name="connsiteY543" fmla="*/ 6592534 h 6857996"/>
              <a:gd name="connsiteX544" fmla="*/ 5759994 w 12191993"/>
              <a:gd name="connsiteY544" fmla="*/ 6587430 h 6857996"/>
              <a:gd name="connsiteX545" fmla="*/ 5759994 w 12191993"/>
              <a:gd name="connsiteY545" fmla="*/ 6569245 h 6857996"/>
              <a:gd name="connsiteX546" fmla="*/ 5759994 w 12191993"/>
              <a:gd name="connsiteY546" fmla="*/ 6562865 h 6857996"/>
              <a:gd name="connsiteX547" fmla="*/ 5759994 w 12191993"/>
              <a:gd name="connsiteY547" fmla="*/ 6540215 h 6857996"/>
              <a:gd name="connsiteX548" fmla="*/ 5760314 w 12191993"/>
              <a:gd name="connsiteY548" fmla="*/ 6535110 h 6857996"/>
              <a:gd name="connsiteX549" fmla="*/ 5758711 w 12191993"/>
              <a:gd name="connsiteY549" fmla="*/ 6532558 h 6857996"/>
              <a:gd name="connsiteX550" fmla="*/ 5705788 w 12191993"/>
              <a:gd name="connsiteY550" fmla="*/ 6532558 h 6857996"/>
              <a:gd name="connsiteX551" fmla="*/ 5680070 w 12191993"/>
              <a:gd name="connsiteY551" fmla="*/ 6553292 h 6857996"/>
              <a:gd name="connsiteX552" fmla="*/ 5701025 w 12191993"/>
              <a:gd name="connsiteY552" fmla="*/ 6575621 h 6857996"/>
              <a:gd name="connsiteX553" fmla="*/ 5710233 w 12191993"/>
              <a:gd name="connsiteY553" fmla="*/ 6584872 h 6857996"/>
              <a:gd name="connsiteX554" fmla="*/ 5699119 w 12191993"/>
              <a:gd name="connsiteY554" fmla="*/ 6593804 h 6857996"/>
              <a:gd name="connsiteX555" fmla="*/ 5686102 w 12191993"/>
              <a:gd name="connsiteY555" fmla="*/ 6585829 h 6857996"/>
              <a:gd name="connsiteX556" fmla="*/ 5683880 w 12191993"/>
              <a:gd name="connsiteY556" fmla="*/ 6582320 h 6857996"/>
              <a:gd name="connsiteX557" fmla="*/ 5681657 w 12191993"/>
              <a:gd name="connsiteY557" fmla="*/ 6582320 h 6857996"/>
              <a:gd name="connsiteX558" fmla="*/ 5679434 w 12191993"/>
              <a:gd name="connsiteY558" fmla="*/ 6584553 h 6857996"/>
              <a:gd name="connsiteX559" fmla="*/ 5678483 w 12191993"/>
              <a:gd name="connsiteY559" fmla="*/ 6593485 h 6857996"/>
              <a:gd name="connsiteX560" fmla="*/ 5680705 w 12191993"/>
              <a:gd name="connsiteY560" fmla="*/ 6597312 h 6857996"/>
              <a:gd name="connsiteX561" fmla="*/ 5697533 w 12191993"/>
              <a:gd name="connsiteY561" fmla="*/ 6600821 h 6857996"/>
              <a:gd name="connsiteX562" fmla="*/ 5724521 w 12191993"/>
              <a:gd name="connsiteY562" fmla="*/ 6580725 h 6857996"/>
              <a:gd name="connsiteX563" fmla="*/ 5711185 w 12191993"/>
              <a:gd name="connsiteY563" fmla="*/ 6562862 h 6857996"/>
              <a:gd name="connsiteX564" fmla="*/ 5699755 w 12191993"/>
              <a:gd name="connsiteY564" fmla="*/ 6557439 h 6857996"/>
              <a:gd name="connsiteX565" fmla="*/ 5692770 w 12191993"/>
              <a:gd name="connsiteY565" fmla="*/ 6548508 h 6857996"/>
              <a:gd name="connsiteX566" fmla="*/ 5703248 w 12191993"/>
              <a:gd name="connsiteY566" fmla="*/ 6539895 h 6857996"/>
              <a:gd name="connsiteX567" fmla="*/ 5714360 w 12191993"/>
              <a:gd name="connsiteY567" fmla="*/ 6545318 h 6857996"/>
              <a:gd name="connsiteX568" fmla="*/ 5716901 w 12191993"/>
              <a:gd name="connsiteY568" fmla="*/ 6548827 h 6857996"/>
              <a:gd name="connsiteX569" fmla="*/ 5719123 w 12191993"/>
              <a:gd name="connsiteY569" fmla="*/ 6548827 h 6857996"/>
              <a:gd name="connsiteX570" fmla="*/ 5720710 w 12191993"/>
              <a:gd name="connsiteY570" fmla="*/ 6546275 h 6857996"/>
              <a:gd name="connsiteX571" fmla="*/ 5721663 w 12191993"/>
              <a:gd name="connsiteY571" fmla="*/ 6538300 h 6857996"/>
              <a:gd name="connsiteX572" fmla="*/ 5721663 w 12191993"/>
              <a:gd name="connsiteY572" fmla="*/ 6537981 h 6857996"/>
              <a:gd name="connsiteX573" fmla="*/ 5719123 w 12191993"/>
              <a:gd name="connsiteY573" fmla="*/ 6534791 h 6857996"/>
              <a:gd name="connsiteX574" fmla="*/ 5705788 w 12191993"/>
              <a:gd name="connsiteY574" fmla="*/ 6532558 h 6857996"/>
              <a:gd name="connsiteX575" fmla="*/ 5638758 w 12191993"/>
              <a:gd name="connsiteY575" fmla="*/ 6532558 h 6857996"/>
              <a:gd name="connsiteX576" fmla="*/ 5637794 w 12191993"/>
              <a:gd name="connsiteY576" fmla="*/ 6532877 h 6857996"/>
              <a:gd name="connsiteX577" fmla="*/ 5636508 w 12191993"/>
              <a:gd name="connsiteY577" fmla="*/ 6532877 h 6857996"/>
              <a:gd name="connsiteX578" fmla="*/ 5617231 w 12191993"/>
              <a:gd name="connsiteY578" fmla="*/ 6535748 h 6857996"/>
              <a:gd name="connsiteX579" fmla="*/ 5614983 w 12191993"/>
              <a:gd name="connsiteY579" fmla="*/ 6538301 h 6857996"/>
              <a:gd name="connsiteX580" fmla="*/ 5614983 w 12191993"/>
              <a:gd name="connsiteY580" fmla="*/ 6540853 h 6857996"/>
              <a:gd name="connsiteX581" fmla="*/ 5618196 w 12191993"/>
              <a:gd name="connsiteY581" fmla="*/ 6542448 h 6857996"/>
              <a:gd name="connsiteX582" fmla="*/ 5625585 w 12191993"/>
              <a:gd name="connsiteY582" fmla="*/ 6547233 h 6857996"/>
              <a:gd name="connsiteX583" fmla="*/ 5627833 w 12191993"/>
              <a:gd name="connsiteY583" fmla="*/ 6565098 h 6857996"/>
              <a:gd name="connsiteX584" fmla="*/ 5627833 w 12191993"/>
              <a:gd name="connsiteY584" fmla="*/ 6569245 h 6857996"/>
              <a:gd name="connsiteX585" fmla="*/ 5627512 w 12191993"/>
              <a:gd name="connsiteY585" fmla="*/ 6587430 h 6857996"/>
              <a:gd name="connsiteX586" fmla="*/ 5622693 w 12191993"/>
              <a:gd name="connsiteY586" fmla="*/ 6592534 h 6857996"/>
              <a:gd name="connsiteX587" fmla="*/ 5618516 w 12191993"/>
              <a:gd name="connsiteY587" fmla="*/ 6595405 h 6857996"/>
              <a:gd name="connsiteX588" fmla="*/ 5618516 w 12191993"/>
              <a:gd name="connsiteY588" fmla="*/ 6597638 h 6857996"/>
              <a:gd name="connsiteX589" fmla="*/ 5620123 w 12191993"/>
              <a:gd name="connsiteY589" fmla="*/ 6599233 h 6857996"/>
              <a:gd name="connsiteX590" fmla="*/ 5620765 w 12191993"/>
              <a:gd name="connsiteY590" fmla="*/ 6599233 h 6857996"/>
              <a:gd name="connsiteX591" fmla="*/ 5634581 w 12191993"/>
              <a:gd name="connsiteY591" fmla="*/ 6598914 h 6857996"/>
              <a:gd name="connsiteX592" fmla="*/ 5654178 w 12191993"/>
              <a:gd name="connsiteY592" fmla="*/ 6599233 h 6857996"/>
              <a:gd name="connsiteX593" fmla="*/ 5654821 w 12191993"/>
              <a:gd name="connsiteY593" fmla="*/ 6599233 h 6857996"/>
              <a:gd name="connsiteX594" fmla="*/ 5656427 w 12191993"/>
              <a:gd name="connsiteY594" fmla="*/ 6597319 h 6857996"/>
              <a:gd name="connsiteX595" fmla="*/ 5656427 w 12191993"/>
              <a:gd name="connsiteY595" fmla="*/ 6595405 h 6857996"/>
              <a:gd name="connsiteX596" fmla="*/ 5652251 w 12191993"/>
              <a:gd name="connsiteY596" fmla="*/ 6592534 h 6857996"/>
              <a:gd name="connsiteX597" fmla="*/ 5645504 w 12191993"/>
              <a:gd name="connsiteY597" fmla="*/ 6590939 h 6857996"/>
              <a:gd name="connsiteX598" fmla="*/ 5643255 w 12191993"/>
              <a:gd name="connsiteY598" fmla="*/ 6584239 h 6857996"/>
              <a:gd name="connsiteX599" fmla="*/ 5642934 w 12191993"/>
              <a:gd name="connsiteY599" fmla="*/ 6575945 h 6857996"/>
              <a:gd name="connsiteX600" fmla="*/ 5642934 w 12191993"/>
              <a:gd name="connsiteY600" fmla="*/ 6569883 h 6857996"/>
              <a:gd name="connsiteX601" fmla="*/ 5646468 w 12191993"/>
              <a:gd name="connsiteY601" fmla="*/ 6551061 h 6857996"/>
              <a:gd name="connsiteX602" fmla="*/ 5657712 w 12191993"/>
              <a:gd name="connsiteY602" fmla="*/ 6547233 h 6857996"/>
              <a:gd name="connsiteX603" fmla="*/ 5665102 w 12191993"/>
              <a:gd name="connsiteY603" fmla="*/ 6548190 h 6857996"/>
              <a:gd name="connsiteX604" fmla="*/ 5666387 w 12191993"/>
              <a:gd name="connsiteY604" fmla="*/ 6548509 h 6857996"/>
              <a:gd name="connsiteX605" fmla="*/ 5668315 w 12191993"/>
              <a:gd name="connsiteY605" fmla="*/ 6545000 h 6857996"/>
              <a:gd name="connsiteX606" fmla="*/ 5668636 w 12191993"/>
              <a:gd name="connsiteY606" fmla="*/ 6535748 h 6857996"/>
              <a:gd name="connsiteX607" fmla="*/ 5668636 w 12191993"/>
              <a:gd name="connsiteY607" fmla="*/ 6535429 h 6857996"/>
              <a:gd name="connsiteX608" fmla="*/ 5664138 w 12191993"/>
              <a:gd name="connsiteY608" fmla="*/ 6532558 h 6857996"/>
              <a:gd name="connsiteX609" fmla="*/ 5657712 w 12191993"/>
              <a:gd name="connsiteY609" fmla="*/ 6533515 h 6857996"/>
              <a:gd name="connsiteX610" fmla="*/ 5649038 w 12191993"/>
              <a:gd name="connsiteY610" fmla="*/ 6539258 h 6857996"/>
              <a:gd name="connsiteX611" fmla="*/ 5643898 w 12191993"/>
              <a:gd name="connsiteY611" fmla="*/ 6545319 h 6857996"/>
              <a:gd name="connsiteX612" fmla="*/ 5641327 w 12191993"/>
              <a:gd name="connsiteY612" fmla="*/ 6547233 h 6857996"/>
              <a:gd name="connsiteX613" fmla="*/ 5640042 w 12191993"/>
              <a:gd name="connsiteY613" fmla="*/ 6540853 h 6857996"/>
              <a:gd name="connsiteX614" fmla="*/ 5640364 w 12191993"/>
              <a:gd name="connsiteY614" fmla="*/ 6534791 h 6857996"/>
              <a:gd name="connsiteX615" fmla="*/ 5638758 w 12191993"/>
              <a:gd name="connsiteY615" fmla="*/ 6532558 h 6857996"/>
              <a:gd name="connsiteX616" fmla="*/ 5580642 w 12191993"/>
              <a:gd name="connsiteY616" fmla="*/ 6532558 h 6857996"/>
              <a:gd name="connsiteX617" fmla="*/ 5548308 w 12191993"/>
              <a:gd name="connsiteY617" fmla="*/ 6568604 h 6857996"/>
              <a:gd name="connsiteX618" fmla="*/ 5580013 w 12191993"/>
              <a:gd name="connsiteY618" fmla="*/ 6600821 h 6857996"/>
              <a:gd name="connsiteX619" fmla="*/ 5596022 w 12191993"/>
              <a:gd name="connsiteY619" fmla="*/ 6597631 h 6857996"/>
              <a:gd name="connsiteX620" fmla="*/ 5601360 w 12191993"/>
              <a:gd name="connsiteY620" fmla="*/ 6594761 h 6857996"/>
              <a:gd name="connsiteX621" fmla="*/ 5602929 w 12191993"/>
              <a:gd name="connsiteY621" fmla="*/ 6582958 h 6857996"/>
              <a:gd name="connsiteX622" fmla="*/ 5601987 w 12191993"/>
              <a:gd name="connsiteY622" fmla="*/ 6582001 h 6857996"/>
              <a:gd name="connsiteX623" fmla="*/ 5601360 w 12191993"/>
              <a:gd name="connsiteY623" fmla="*/ 6582320 h 6857996"/>
              <a:gd name="connsiteX624" fmla="*/ 5581583 w 12191993"/>
              <a:gd name="connsiteY624" fmla="*/ 6589019 h 6857996"/>
              <a:gd name="connsiteX625" fmla="*/ 5562748 w 12191993"/>
              <a:gd name="connsiteY625" fmla="*/ 6566690 h 6857996"/>
              <a:gd name="connsiteX626" fmla="*/ 5567770 w 12191993"/>
              <a:gd name="connsiteY626" fmla="*/ 6561905 h 6857996"/>
              <a:gd name="connsiteX627" fmla="*/ 5597592 w 12191993"/>
              <a:gd name="connsiteY627" fmla="*/ 6561905 h 6857996"/>
              <a:gd name="connsiteX628" fmla="*/ 5603870 w 12191993"/>
              <a:gd name="connsiteY628" fmla="*/ 6557120 h 6857996"/>
              <a:gd name="connsiteX629" fmla="*/ 5580642 w 12191993"/>
              <a:gd name="connsiteY629" fmla="*/ 6532558 h 6857996"/>
              <a:gd name="connsiteX630" fmla="*/ 5480669 w 12191993"/>
              <a:gd name="connsiteY630" fmla="*/ 6532558 h 6857996"/>
              <a:gd name="connsiteX631" fmla="*/ 5478458 w 12191993"/>
              <a:gd name="connsiteY631" fmla="*/ 6534138 h 6857996"/>
              <a:gd name="connsiteX632" fmla="*/ 5478458 w 12191993"/>
              <a:gd name="connsiteY632" fmla="*/ 6536666 h 6857996"/>
              <a:gd name="connsiteX633" fmla="*/ 5479722 w 12191993"/>
              <a:gd name="connsiteY633" fmla="*/ 6538878 h 6857996"/>
              <a:gd name="connsiteX634" fmla="*/ 5483831 w 12191993"/>
              <a:gd name="connsiteY634" fmla="*/ 6542038 h 6857996"/>
              <a:gd name="connsiteX635" fmla="*/ 5494572 w 12191993"/>
              <a:gd name="connsiteY635" fmla="*/ 6571110 h 6857996"/>
              <a:gd name="connsiteX636" fmla="*/ 5503420 w 12191993"/>
              <a:gd name="connsiteY636" fmla="*/ 6594809 h 6857996"/>
              <a:gd name="connsiteX637" fmla="*/ 5506262 w 12191993"/>
              <a:gd name="connsiteY637" fmla="*/ 6599233 h 6857996"/>
              <a:gd name="connsiteX638" fmla="*/ 5507842 w 12191993"/>
              <a:gd name="connsiteY638" fmla="*/ 6599233 h 6857996"/>
              <a:gd name="connsiteX639" fmla="*/ 5513845 w 12191993"/>
              <a:gd name="connsiteY639" fmla="*/ 6598285 h 6857996"/>
              <a:gd name="connsiteX640" fmla="*/ 5516373 w 12191993"/>
              <a:gd name="connsiteY640" fmla="*/ 6597021 h 6857996"/>
              <a:gd name="connsiteX641" fmla="*/ 5518269 w 12191993"/>
              <a:gd name="connsiteY641" fmla="*/ 6592913 h 6857996"/>
              <a:gd name="connsiteX642" fmla="*/ 5523957 w 12191993"/>
              <a:gd name="connsiteY642" fmla="*/ 6577746 h 6857996"/>
              <a:gd name="connsiteX643" fmla="*/ 5536595 w 12191993"/>
              <a:gd name="connsiteY643" fmla="*/ 6546778 h 6857996"/>
              <a:gd name="connsiteX644" fmla="*/ 5541019 w 12191993"/>
              <a:gd name="connsiteY644" fmla="*/ 6539194 h 6857996"/>
              <a:gd name="connsiteX645" fmla="*/ 5543547 w 12191993"/>
              <a:gd name="connsiteY645" fmla="*/ 6536666 h 6857996"/>
              <a:gd name="connsiteX646" fmla="*/ 5543547 w 12191993"/>
              <a:gd name="connsiteY646" fmla="*/ 6534138 h 6857996"/>
              <a:gd name="connsiteX647" fmla="*/ 5542282 w 12191993"/>
              <a:gd name="connsiteY647" fmla="*/ 6532558 h 6857996"/>
              <a:gd name="connsiteX648" fmla="*/ 5541019 w 12191993"/>
              <a:gd name="connsiteY648" fmla="*/ 6532558 h 6857996"/>
              <a:gd name="connsiteX649" fmla="*/ 5533119 w 12191993"/>
              <a:gd name="connsiteY649" fmla="*/ 6532874 h 6857996"/>
              <a:gd name="connsiteX650" fmla="*/ 5523640 w 12191993"/>
              <a:gd name="connsiteY650" fmla="*/ 6532874 h 6857996"/>
              <a:gd name="connsiteX651" fmla="*/ 5522060 w 12191993"/>
              <a:gd name="connsiteY651" fmla="*/ 6532558 h 6857996"/>
              <a:gd name="connsiteX652" fmla="*/ 5520482 w 12191993"/>
              <a:gd name="connsiteY652" fmla="*/ 6534138 h 6857996"/>
              <a:gd name="connsiteX653" fmla="*/ 5520482 w 12191993"/>
              <a:gd name="connsiteY653" fmla="*/ 6536666 h 6857996"/>
              <a:gd name="connsiteX654" fmla="*/ 5522692 w 12191993"/>
              <a:gd name="connsiteY654" fmla="*/ 6538562 h 6857996"/>
              <a:gd name="connsiteX655" fmla="*/ 5527748 w 12191993"/>
              <a:gd name="connsiteY655" fmla="*/ 6542354 h 6857996"/>
              <a:gd name="connsiteX656" fmla="*/ 5522692 w 12191993"/>
              <a:gd name="connsiteY656" fmla="*/ 6558786 h 6857996"/>
              <a:gd name="connsiteX657" fmla="*/ 5518900 w 12191993"/>
              <a:gd name="connsiteY657" fmla="*/ 6568898 h 6857996"/>
              <a:gd name="connsiteX658" fmla="*/ 5516690 w 12191993"/>
              <a:gd name="connsiteY658" fmla="*/ 6576482 h 6857996"/>
              <a:gd name="connsiteX659" fmla="*/ 5515426 w 12191993"/>
              <a:gd name="connsiteY659" fmla="*/ 6579958 h 6857996"/>
              <a:gd name="connsiteX660" fmla="*/ 5515109 w 12191993"/>
              <a:gd name="connsiteY660" fmla="*/ 6581854 h 6857996"/>
              <a:gd name="connsiteX661" fmla="*/ 5514478 w 12191993"/>
              <a:gd name="connsiteY661" fmla="*/ 6583433 h 6857996"/>
              <a:gd name="connsiteX662" fmla="*/ 5507526 w 12191993"/>
              <a:gd name="connsiteY662" fmla="*/ 6561946 h 6857996"/>
              <a:gd name="connsiteX663" fmla="*/ 5504367 w 12191993"/>
              <a:gd name="connsiteY663" fmla="*/ 6551518 h 6857996"/>
              <a:gd name="connsiteX664" fmla="*/ 5502471 w 12191993"/>
              <a:gd name="connsiteY664" fmla="*/ 6545514 h 6857996"/>
              <a:gd name="connsiteX665" fmla="*/ 5502156 w 12191993"/>
              <a:gd name="connsiteY665" fmla="*/ 6542986 h 6857996"/>
              <a:gd name="connsiteX666" fmla="*/ 5507211 w 12191993"/>
              <a:gd name="connsiteY666" fmla="*/ 6539194 h 6857996"/>
              <a:gd name="connsiteX667" fmla="*/ 5510686 w 12191993"/>
              <a:gd name="connsiteY667" fmla="*/ 6536666 h 6857996"/>
              <a:gd name="connsiteX668" fmla="*/ 5510686 w 12191993"/>
              <a:gd name="connsiteY668" fmla="*/ 6534138 h 6857996"/>
              <a:gd name="connsiteX669" fmla="*/ 5509106 w 12191993"/>
              <a:gd name="connsiteY669" fmla="*/ 6532558 h 6857996"/>
              <a:gd name="connsiteX670" fmla="*/ 5507526 w 12191993"/>
              <a:gd name="connsiteY670" fmla="*/ 6532558 h 6857996"/>
              <a:gd name="connsiteX671" fmla="*/ 5493624 w 12191993"/>
              <a:gd name="connsiteY671" fmla="*/ 6532874 h 6857996"/>
              <a:gd name="connsiteX672" fmla="*/ 5486989 w 12191993"/>
              <a:gd name="connsiteY672" fmla="*/ 6532874 h 6857996"/>
              <a:gd name="connsiteX673" fmla="*/ 5480669 w 12191993"/>
              <a:gd name="connsiteY673" fmla="*/ 6532558 h 6857996"/>
              <a:gd name="connsiteX674" fmla="*/ 5463439 w 12191993"/>
              <a:gd name="connsiteY674" fmla="*/ 6532558 h 6857996"/>
              <a:gd name="connsiteX675" fmla="*/ 5462477 w 12191993"/>
              <a:gd name="connsiteY675" fmla="*/ 6532877 h 6857996"/>
              <a:gd name="connsiteX676" fmla="*/ 5461194 w 12191993"/>
              <a:gd name="connsiteY676" fmla="*/ 6532877 h 6857996"/>
              <a:gd name="connsiteX677" fmla="*/ 5442603 w 12191993"/>
              <a:gd name="connsiteY677" fmla="*/ 6534791 h 6857996"/>
              <a:gd name="connsiteX678" fmla="*/ 5440359 w 12191993"/>
              <a:gd name="connsiteY678" fmla="*/ 6536705 h 6857996"/>
              <a:gd name="connsiteX679" fmla="*/ 5440359 w 12191993"/>
              <a:gd name="connsiteY679" fmla="*/ 6539258 h 6857996"/>
              <a:gd name="connsiteX680" fmla="*/ 5444205 w 12191993"/>
              <a:gd name="connsiteY680" fmla="*/ 6541172 h 6857996"/>
              <a:gd name="connsiteX681" fmla="*/ 5449654 w 12191993"/>
              <a:gd name="connsiteY681" fmla="*/ 6558399 h 6857996"/>
              <a:gd name="connsiteX682" fmla="*/ 5449654 w 12191993"/>
              <a:gd name="connsiteY682" fmla="*/ 6569245 h 6857996"/>
              <a:gd name="connsiteX683" fmla="*/ 5449334 w 12191993"/>
              <a:gd name="connsiteY683" fmla="*/ 6587430 h 6857996"/>
              <a:gd name="connsiteX684" fmla="*/ 5444526 w 12191993"/>
              <a:gd name="connsiteY684" fmla="*/ 6592534 h 6857996"/>
              <a:gd name="connsiteX685" fmla="*/ 5440359 w 12191993"/>
              <a:gd name="connsiteY685" fmla="*/ 6595405 h 6857996"/>
              <a:gd name="connsiteX686" fmla="*/ 5440359 w 12191993"/>
              <a:gd name="connsiteY686" fmla="*/ 6597638 h 6857996"/>
              <a:gd name="connsiteX687" fmla="*/ 5441961 w 12191993"/>
              <a:gd name="connsiteY687" fmla="*/ 6599233 h 6857996"/>
              <a:gd name="connsiteX688" fmla="*/ 5442923 w 12191993"/>
              <a:gd name="connsiteY688" fmla="*/ 6599233 h 6857996"/>
              <a:gd name="connsiteX689" fmla="*/ 5457348 w 12191993"/>
              <a:gd name="connsiteY689" fmla="*/ 6598914 h 6857996"/>
              <a:gd name="connsiteX690" fmla="*/ 5471452 w 12191993"/>
              <a:gd name="connsiteY690" fmla="*/ 6599233 h 6857996"/>
              <a:gd name="connsiteX691" fmla="*/ 5472414 w 12191993"/>
              <a:gd name="connsiteY691" fmla="*/ 6599233 h 6857996"/>
              <a:gd name="connsiteX692" fmla="*/ 5473697 w 12191993"/>
              <a:gd name="connsiteY692" fmla="*/ 6597638 h 6857996"/>
              <a:gd name="connsiteX693" fmla="*/ 5473697 w 12191993"/>
              <a:gd name="connsiteY693" fmla="*/ 6595405 h 6857996"/>
              <a:gd name="connsiteX694" fmla="*/ 5469850 w 12191993"/>
              <a:gd name="connsiteY694" fmla="*/ 6592534 h 6857996"/>
              <a:gd name="connsiteX695" fmla="*/ 5465042 w 12191993"/>
              <a:gd name="connsiteY695" fmla="*/ 6587430 h 6857996"/>
              <a:gd name="connsiteX696" fmla="*/ 5464721 w 12191993"/>
              <a:gd name="connsiteY696" fmla="*/ 6569245 h 6857996"/>
              <a:gd name="connsiteX697" fmla="*/ 5464721 w 12191993"/>
              <a:gd name="connsiteY697" fmla="*/ 6562865 h 6857996"/>
              <a:gd name="connsiteX698" fmla="*/ 5465042 w 12191993"/>
              <a:gd name="connsiteY698" fmla="*/ 6540215 h 6857996"/>
              <a:gd name="connsiteX699" fmla="*/ 5465042 w 12191993"/>
              <a:gd name="connsiteY699" fmla="*/ 6535110 h 6857996"/>
              <a:gd name="connsiteX700" fmla="*/ 5463439 w 12191993"/>
              <a:gd name="connsiteY700" fmla="*/ 6532558 h 6857996"/>
              <a:gd name="connsiteX701" fmla="*/ 5375310 w 12191993"/>
              <a:gd name="connsiteY701" fmla="*/ 6532558 h 6857996"/>
              <a:gd name="connsiteX702" fmla="*/ 5373115 w 12191993"/>
              <a:gd name="connsiteY702" fmla="*/ 6532877 h 6857996"/>
              <a:gd name="connsiteX703" fmla="*/ 5354928 w 12191993"/>
              <a:gd name="connsiteY703" fmla="*/ 6535110 h 6857996"/>
              <a:gd name="connsiteX704" fmla="*/ 5353046 w 12191993"/>
              <a:gd name="connsiteY704" fmla="*/ 6537663 h 6857996"/>
              <a:gd name="connsiteX705" fmla="*/ 5353046 w 12191993"/>
              <a:gd name="connsiteY705" fmla="*/ 6540534 h 6857996"/>
              <a:gd name="connsiteX706" fmla="*/ 5356496 w 12191993"/>
              <a:gd name="connsiteY706" fmla="*/ 6542129 h 6857996"/>
              <a:gd name="connsiteX707" fmla="*/ 5362453 w 12191993"/>
              <a:gd name="connsiteY707" fmla="*/ 6545638 h 6857996"/>
              <a:gd name="connsiteX708" fmla="*/ 5364021 w 12191993"/>
              <a:gd name="connsiteY708" fmla="*/ 6564779 h 6857996"/>
              <a:gd name="connsiteX709" fmla="*/ 5364021 w 12191993"/>
              <a:gd name="connsiteY709" fmla="*/ 6569245 h 6857996"/>
              <a:gd name="connsiteX710" fmla="*/ 5363707 w 12191993"/>
              <a:gd name="connsiteY710" fmla="*/ 6587430 h 6857996"/>
              <a:gd name="connsiteX711" fmla="*/ 5359004 w 12191993"/>
              <a:gd name="connsiteY711" fmla="*/ 6592534 h 6857996"/>
              <a:gd name="connsiteX712" fmla="*/ 5354928 w 12191993"/>
              <a:gd name="connsiteY712" fmla="*/ 6595405 h 6857996"/>
              <a:gd name="connsiteX713" fmla="*/ 5354928 w 12191993"/>
              <a:gd name="connsiteY713" fmla="*/ 6597638 h 6857996"/>
              <a:gd name="connsiteX714" fmla="*/ 5356496 w 12191993"/>
              <a:gd name="connsiteY714" fmla="*/ 6599233 h 6857996"/>
              <a:gd name="connsiteX715" fmla="*/ 5357436 w 12191993"/>
              <a:gd name="connsiteY715" fmla="*/ 6599233 h 6857996"/>
              <a:gd name="connsiteX716" fmla="*/ 5371547 w 12191993"/>
              <a:gd name="connsiteY716" fmla="*/ 6598914 h 6857996"/>
              <a:gd name="connsiteX717" fmla="*/ 5385344 w 12191993"/>
              <a:gd name="connsiteY717" fmla="*/ 6599233 h 6857996"/>
              <a:gd name="connsiteX718" fmla="*/ 5386286 w 12191993"/>
              <a:gd name="connsiteY718" fmla="*/ 6599233 h 6857996"/>
              <a:gd name="connsiteX719" fmla="*/ 5387854 w 12191993"/>
              <a:gd name="connsiteY719" fmla="*/ 6597638 h 6857996"/>
              <a:gd name="connsiteX720" fmla="*/ 5387854 w 12191993"/>
              <a:gd name="connsiteY720" fmla="*/ 6595405 h 6857996"/>
              <a:gd name="connsiteX721" fmla="*/ 5383777 w 12191993"/>
              <a:gd name="connsiteY721" fmla="*/ 6592534 h 6857996"/>
              <a:gd name="connsiteX722" fmla="*/ 5379073 w 12191993"/>
              <a:gd name="connsiteY722" fmla="*/ 6587430 h 6857996"/>
              <a:gd name="connsiteX723" fmla="*/ 5378760 w 12191993"/>
              <a:gd name="connsiteY723" fmla="*/ 6569245 h 6857996"/>
              <a:gd name="connsiteX724" fmla="*/ 5378760 w 12191993"/>
              <a:gd name="connsiteY724" fmla="*/ 6566055 h 6857996"/>
              <a:gd name="connsiteX725" fmla="*/ 5381582 w 12191993"/>
              <a:gd name="connsiteY725" fmla="*/ 6551380 h 6857996"/>
              <a:gd name="connsiteX726" fmla="*/ 5394439 w 12191993"/>
              <a:gd name="connsiteY726" fmla="*/ 6544681 h 6857996"/>
              <a:gd name="connsiteX727" fmla="*/ 5404159 w 12191993"/>
              <a:gd name="connsiteY727" fmla="*/ 6550104 h 6857996"/>
              <a:gd name="connsiteX728" fmla="*/ 5405414 w 12191993"/>
              <a:gd name="connsiteY728" fmla="*/ 6565098 h 6857996"/>
              <a:gd name="connsiteX729" fmla="*/ 5405414 w 12191993"/>
              <a:gd name="connsiteY729" fmla="*/ 6569245 h 6857996"/>
              <a:gd name="connsiteX730" fmla="*/ 5405100 w 12191993"/>
              <a:gd name="connsiteY730" fmla="*/ 6587430 h 6857996"/>
              <a:gd name="connsiteX731" fmla="*/ 5400397 w 12191993"/>
              <a:gd name="connsiteY731" fmla="*/ 6592534 h 6857996"/>
              <a:gd name="connsiteX732" fmla="*/ 5396321 w 12191993"/>
              <a:gd name="connsiteY732" fmla="*/ 6595405 h 6857996"/>
              <a:gd name="connsiteX733" fmla="*/ 5396321 w 12191993"/>
              <a:gd name="connsiteY733" fmla="*/ 6597638 h 6857996"/>
              <a:gd name="connsiteX734" fmla="*/ 5397888 w 12191993"/>
              <a:gd name="connsiteY734" fmla="*/ 6599233 h 6857996"/>
              <a:gd name="connsiteX735" fmla="*/ 5398829 w 12191993"/>
              <a:gd name="connsiteY735" fmla="*/ 6599233 h 6857996"/>
              <a:gd name="connsiteX736" fmla="*/ 5412940 w 12191993"/>
              <a:gd name="connsiteY736" fmla="*/ 6598914 h 6857996"/>
              <a:gd name="connsiteX737" fmla="*/ 5427050 w 12191993"/>
              <a:gd name="connsiteY737" fmla="*/ 6599233 h 6857996"/>
              <a:gd name="connsiteX738" fmla="*/ 5427991 w 12191993"/>
              <a:gd name="connsiteY738" fmla="*/ 6599233 h 6857996"/>
              <a:gd name="connsiteX739" fmla="*/ 5429245 w 12191993"/>
              <a:gd name="connsiteY739" fmla="*/ 6597638 h 6857996"/>
              <a:gd name="connsiteX740" fmla="*/ 5429245 w 12191993"/>
              <a:gd name="connsiteY740" fmla="*/ 6595405 h 6857996"/>
              <a:gd name="connsiteX741" fmla="*/ 5425169 w 12191993"/>
              <a:gd name="connsiteY741" fmla="*/ 6592534 h 6857996"/>
              <a:gd name="connsiteX742" fmla="*/ 5420466 w 12191993"/>
              <a:gd name="connsiteY742" fmla="*/ 6587430 h 6857996"/>
              <a:gd name="connsiteX743" fmla="*/ 5420151 w 12191993"/>
              <a:gd name="connsiteY743" fmla="*/ 6569245 h 6857996"/>
              <a:gd name="connsiteX744" fmla="*/ 5420151 w 12191993"/>
              <a:gd name="connsiteY744" fmla="*/ 6565098 h 6857996"/>
              <a:gd name="connsiteX745" fmla="*/ 5418897 w 12191993"/>
              <a:gd name="connsiteY745" fmla="*/ 6542448 h 6857996"/>
              <a:gd name="connsiteX746" fmla="*/ 5400397 w 12191993"/>
              <a:gd name="connsiteY746" fmla="*/ 6532558 h 6857996"/>
              <a:gd name="connsiteX747" fmla="*/ 5383777 w 12191993"/>
              <a:gd name="connsiteY747" fmla="*/ 6540853 h 6857996"/>
              <a:gd name="connsiteX748" fmla="*/ 5381268 w 12191993"/>
              <a:gd name="connsiteY748" fmla="*/ 6543405 h 6857996"/>
              <a:gd name="connsiteX749" fmla="*/ 5380014 w 12191993"/>
              <a:gd name="connsiteY749" fmla="*/ 6545000 h 6857996"/>
              <a:gd name="connsiteX750" fmla="*/ 5378760 w 12191993"/>
              <a:gd name="connsiteY750" fmla="*/ 6545957 h 6857996"/>
              <a:gd name="connsiteX751" fmla="*/ 5377506 w 12191993"/>
              <a:gd name="connsiteY751" fmla="*/ 6543086 h 6857996"/>
              <a:gd name="connsiteX752" fmla="*/ 5376878 w 12191993"/>
              <a:gd name="connsiteY752" fmla="*/ 6535110 h 6857996"/>
              <a:gd name="connsiteX753" fmla="*/ 5375310 w 12191993"/>
              <a:gd name="connsiteY753" fmla="*/ 6532558 h 6857996"/>
              <a:gd name="connsiteX754" fmla="*/ 5981693 w 12191993"/>
              <a:gd name="connsiteY754" fmla="*/ 6519858 h 6857996"/>
              <a:gd name="connsiteX755" fmla="*/ 5980106 w 12191993"/>
              <a:gd name="connsiteY755" fmla="*/ 6526208 h 6857996"/>
              <a:gd name="connsiteX756" fmla="*/ 5981693 w 12191993"/>
              <a:gd name="connsiteY756" fmla="*/ 6527796 h 6857996"/>
              <a:gd name="connsiteX757" fmla="*/ 5983280 w 12191993"/>
              <a:gd name="connsiteY757" fmla="*/ 6526208 h 6857996"/>
              <a:gd name="connsiteX758" fmla="*/ 5995980 w 12191993"/>
              <a:gd name="connsiteY758" fmla="*/ 6530971 h 6857996"/>
              <a:gd name="connsiteX759" fmla="*/ 5975343 w 12191993"/>
              <a:gd name="connsiteY759" fmla="*/ 6540496 h 6857996"/>
              <a:gd name="connsiteX760" fmla="*/ 5973755 w 12191993"/>
              <a:gd name="connsiteY760" fmla="*/ 6543671 h 6857996"/>
              <a:gd name="connsiteX761" fmla="*/ 5995980 w 12191993"/>
              <a:gd name="connsiteY761" fmla="*/ 6548434 h 6857996"/>
              <a:gd name="connsiteX762" fmla="*/ 5997568 w 12191993"/>
              <a:gd name="connsiteY762" fmla="*/ 6550021 h 6857996"/>
              <a:gd name="connsiteX763" fmla="*/ 5999156 w 12191993"/>
              <a:gd name="connsiteY763" fmla="*/ 6550021 h 6857996"/>
              <a:gd name="connsiteX764" fmla="*/ 5999156 w 12191993"/>
              <a:gd name="connsiteY764" fmla="*/ 6545259 h 6857996"/>
              <a:gd name="connsiteX765" fmla="*/ 5999156 w 12191993"/>
              <a:gd name="connsiteY765" fmla="*/ 6543671 h 6857996"/>
              <a:gd name="connsiteX766" fmla="*/ 5997568 w 12191993"/>
              <a:gd name="connsiteY766" fmla="*/ 6545259 h 6857996"/>
              <a:gd name="connsiteX767" fmla="*/ 5983280 w 12191993"/>
              <a:gd name="connsiteY767" fmla="*/ 6542084 h 6857996"/>
              <a:gd name="connsiteX768" fmla="*/ 6003918 w 12191993"/>
              <a:gd name="connsiteY768" fmla="*/ 6534146 h 6857996"/>
              <a:gd name="connsiteX769" fmla="*/ 6005506 w 12191993"/>
              <a:gd name="connsiteY769" fmla="*/ 6529383 h 6857996"/>
              <a:gd name="connsiteX770" fmla="*/ 6003918 w 12191993"/>
              <a:gd name="connsiteY770" fmla="*/ 6529383 h 6857996"/>
              <a:gd name="connsiteX771" fmla="*/ 6002330 w 12191993"/>
              <a:gd name="connsiteY771" fmla="*/ 6529383 h 6857996"/>
              <a:gd name="connsiteX772" fmla="*/ 5983280 w 12191993"/>
              <a:gd name="connsiteY772" fmla="*/ 6521446 h 6857996"/>
              <a:gd name="connsiteX773" fmla="*/ 5983280 w 12191993"/>
              <a:gd name="connsiteY773" fmla="*/ 6519858 h 6857996"/>
              <a:gd name="connsiteX774" fmla="*/ 6113455 w 12191993"/>
              <a:gd name="connsiteY774" fmla="*/ 6516683 h 6857996"/>
              <a:gd name="connsiteX775" fmla="*/ 6121393 w 12191993"/>
              <a:gd name="connsiteY775" fmla="*/ 6527796 h 6857996"/>
              <a:gd name="connsiteX776" fmla="*/ 6113455 w 12191993"/>
              <a:gd name="connsiteY776" fmla="*/ 6527796 h 6857996"/>
              <a:gd name="connsiteX777" fmla="*/ 6103930 w 12191993"/>
              <a:gd name="connsiteY777" fmla="*/ 6516683 h 6857996"/>
              <a:gd name="connsiteX778" fmla="*/ 6103930 w 12191993"/>
              <a:gd name="connsiteY778" fmla="*/ 6527796 h 6857996"/>
              <a:gd name="connsiteX779" fmla="*/ 6095992 w 12191993"/>
              <a:gd name="connsiteY779" fmla="*/ 6527796 h 6857996"/>
              <a:gd name="connsiteX780" fmla="*/ 4716822 w 12191993"/>
              <a:gd name="connsiteY780" fmla="*/ 6515097 h 6857996"/>
              <a:gd name="connsiteX781" fmla="*/ 4728076 w 12191993"/>
              <a:gd name="connsiteY781" fmla="*/ 6516040 h 6857996"/>
              <a:gd name="connsiteX782" fmla="*/ 4738685 w 12191993"/>
              <a:gd name="connsiteY782" fmla="*/ 6530501 h 6857996"/>
              <a:gd name="connsiteX783" fmla="*/ 4732898 w 12191993"/>
              <a:gd name="connsiteY783" fmla="*/ 6543389 h 6857996"/>
              <a:gd name="connsiteX784" fmla="*/ 4716180 w 12191993"/>
              <a:gd name="connsiteY784" fmla="*/ 6546847 h 6857996"/>
              <a:gd name="connsiteX785" fmla="*/ 4713607 w 12191993"/>
              <a:gd name="connsiteY785" fmla="*/ 6543704 h 6857996"/>
              <a:gd name="connsiteX786" fmla="*/ 4713285 w 12191993"/>
              <a:gd name="connsiteY786" fmla="*/ 6540246 h 6857996"/>
              <a:gd name="connsiteX787" fmla="*/ 4713285 w 12191993"/>
              <a:gd name="connsiteY787" fmla="*/ 6535530 h 6857996"/>
              <a:gd name="connsiteX788" fmla="*/ 4713607 w 12191993"/>
              <a:gd name="connsiteY788" fmla="*/ 6519813 h 6857996"/>
              <a:gd name="connsiteX789" fmla="*/ 4713607 w 12191993"/>
              <a:gd name="connsiteY789" fmla="*/ 6517298 h 6857996"/>
              <a:gd name="connsiteX790" fmla="*/ 4716822 w 12191993"/>
              <a:gd name="connsiteY790" fmla="*/ 6515097 h 6857996"/>
              <a:gd name="connsiteX791" fmla="*/ 6214308 w 12191993"/>
              <a:gd name="connsiteY791" fmla="*/ 6515096 h 6857996"/>
              <a:gd name="connsiteX792" fmla="*/ 6224580 w 12191993"/>
              <a:gd name="connsiteY792" fmla="*/ 6523033 h 6857996"/>
              <a:gd name="connsiteX793" fmla="*/ 6211226 w 12191993"/>
              <a:gd name="connsiteY793" fmla="*/ 6529383 h 6857996"/>
              <a:gd name="connsiteX794" fmla="*/ 6214308 w 12191993"/>
              <a:gd name="connsiteY794" fmla="*/ 6515096 h 6857996"/>
              <a:gd name="connsiteX795" fmla="*/ 6121392 w 12191993"/>
              <a:gd name="connsiteY795" fmla="*/ 6513508 h 6857996"/>
              <a:gd name="connsiteX796" fmla="*/ 6153142 w 12191993"/>
              <a:gd name="connsiteY796" fmla="*/ 6527796 h 6857996"/>
              <a:gd name="connsiteX797" fmla="*/ 6132505 w 12191993"/>
              <a:gd name="connsiteY797" fmla="*/ 6527796 h 6857996"/>
              <a:gd name="connsiteX798" fmla="*/ 6094405 w 12191993"/>
              <a:gd name="connsiteY798" fmla="*/ 6513508 h 6857996"/>
              <a:gd name="connsiteX799" fmla="*/ 6084881 w 12191993"/>
              <a:gd name="connsiteY799" fmla="*/ 6527796 h 6857996"/>
              <a:gd name="connsiteX800" fmla="*/ 6062656 w 12191993"/>
              <a:gd name="connsiteY800" fmla="*/ 6527796 h 6857996"/>
              <a:gd name="connsiteX801" fmla="*/ 5802498 w 12191993"/>
              <a:gd name="connsiteY801" fmla="*/ 6508746 h 6857996"/>
              <a:gd name="connsiteX802" fmla="*/ 5799587 w 12191993"/>
              <a:gd name="connsiteY802" fmla="*/ 6509699 h 6857996"/>
              <a:gd name="connsiteX803" fmla="*/ 5791174 w 12191993"/>
              <a:gd name="connsiteY803" fmla="*/ 6512874 h 6857996"/>
              <a:gd name="connsiteX804" fmla="*/ 5787614 w 12191993"/>
              <a:gd name="connsiteY804" fmla="*/ 6517636 h 6857996"/>
              <a:gd name="connsiteX805" fmla="*/ 5787614 w 12191993"/>
              <a:gd name="connsiteY805" fmla="*/ 6523351 h 6857996"/>
              <a:gd name="connsiteX806" fmla="*/ 5788262 w 12191993"/>
              <a:gd name="connsiteY806" fmla="*/ 6531924 h 6857996"/>
              <a:gd name="connsiteX807" fmla="*/ 5784703 w 12191993"/>
              <a:gd name="connsiteY807" fmla="*/ 6534781 h 6857996"/>
              <a:gd name="connsiteX808" fmla="*/ 5783085 w 12191993"/>
              <a:gd name="connsiteY808" fmla="*/ 6534464 h 6857996"/>
              <a:gd name="connsiteX809" fmla="*/ 5780172 w 12191993"/>
              <a:gd name="connsiteY809" fmla="*/ 6534464 h 6857996"/>
              <a:gd name="connsiteX810" fmla="*/ 5777584 w 12191993"/>
              <a:gd name="connsiteY810" fmla="*/ 6537639 h 6857996"/>
              <a:gd name="connsiteX811" fmla="*/ 5775966 w 12191993"/>
              <a:gd name="connsiteY811" fmla="*/ 6541766 h 6857996"/>
              <a:gd name="connsiteX812" fmla="*/ 5775318 w 12191993"/>
              <a:gd name="connsiteY812" fmla="*/ 6543671 h 6857996"/>
              <a:gd name="connsiteX813" fmla="*/ 5776613 w 12191993"/>
              <a:gd name="connsiteY813" fmla="*/ 6544306 h 6857996"/>
              <a:gd name="connsiteX814" fmla="*/ 5778554 w 12191993"/>
              <a:gd name="connsiteY814" fmla="*/ 6544306 h 6857996"/>
              <a:gd name="connsiteX815" fmla="*/ 5782113 w 12191993"/>
              <a:gd name="connsiteY815" fmla="*/ 6544306 h 6857996"/>
              <a:gd name="connsiteX816" fmla="*/ 5784379 w 12191993"/>
              <a:gd name="connsiteY816" fmla="*/ 6543989 h 6857996"/>
              <a:gd name="connsiteX817" fmla="*/ 5787614 w 12191993"/>
              <a:gd name="connsiteY817" fmla="*/ 6551926 h 6857996"/>
              <a:gd name="connsiteX818" fmla="*/ 5787614 w 12191993"/>
              <a:gd name="connsiteY818" fmla="*/ 6569706 h 6857996"/>
              <a:gd name="connsiteX819" fmla="*/ 5787614 w 12191993"/>
              <a:gd name="connsiteY819" fmla="*/ 6577326 h 6857996"/>
              <a:gd name="connsiteX820" fmla="*/ 5787290 w 12191993"/>
              <a:gd name="connsiteY820" fmla="*/ 6584946 h 6857996"/>
              <a:gd name="connsiteX821" fmla="*/ 5808000 w 12191993"/>
              <a:gd name="connsiteY821" fmla="*/ 6600821 h 6857996"/>
              <a:gd name="connsiteX822" fmla="*/ 5824500 w 12191993"/>
              <a:gd name="connsiteY822" fmla="*/ 6597646 h 6857996"/>
              <a:gd name="connsiteX823" fmla="*/ 5825795 w 12191993"/>
              <a:gd name="connsiteY823" fmla="*/ 6589074 h 6857996"/>
              <a:gd name="connsiteX824" fmla="*/ 5825148 w 12191993"/>
              <a:gd name="connsiteY824" fmla="*/ 6588121 h 6857996"/>
              <a:gd name="connsiteX825" fmla="*/ 5823208 w 12191993"/>
              <a:gd name="connsiteY825" fmla="*/ 6588439 h 6857996"/>
              <a:gd name="connsiteX826" fmla="*/ 5812205 w 12191993"/>
              <a:gd name="connsiteY826" fmla="*/ 6590026 h 6857996"/>
              <a:gd name="connsiteX827" fmla="*/ 5804439 w 12191993"/>
              <a:gd name="connsiteY827" fmla="*/ 6586216 h 6857996"/>
              <a:gd name="connsiteX828" fmla="*/ 5802821 w 12191993"/>
              <a:gd name="connsiteY828" fmla="*/ 6569706 h 6857996"/>
              <a:gd name="connsiteX829" fmla="*/ 5802821 w 12191993"/>
              <a:gd name="connsiteY829" fmla="*/ 6549386 h 6857996"/>
              <a:gd name="connsiteX830" fmla="*/ 5807028 w 12191993"/>
              <a:gd name="connsiteY830" fmla="*/ 6543671 h 6857996"/>
              <a:gd name="connsiteX831" fmla="*/ 5812205 w 12191993"/>
              <a:gd name="connsiteY831" fmla="*/ 6543989 h 6857996"/>
              <a:gd name="connsiteX832" fmla="*/ 5817058 w 12191993"/>
              <a:gd name="connsiteY832" fmla="*/ 6543989 h 6857996"/>
              <a:gd name="connsiteX833" fmla="*/ 5820941 w 12191993"/>
              <a:gd name="connsiteY833" fmla="*/ 6544306 h 6857996"/>
              <a:gd name="connsiteX834" fmla="*/ 5824500 w 12191993"/>
              <a:gd name="connsiteY834" fmla="*/ 6541131 h 6857996"/>
              <a:gd name="connsiteX835" fmla="*/ 5826118 w 12191993"/>
              <a:gd name="connsiteY835" fmla="*/ 6535099 h 6857996"/>
              <a:gd name="connsiteX836" fmla="*/ 5825148 w 12191993"/>
              <a:gd name="connsiteY836" fmla="*/ 6533829 h 6857996"/>
              <a:gd name="connsiteX837" fmla="*/ 5824500 w 12191993"/>
              <a:gd name="connsiteY837" fmla="*/ 6533829 h 6857996"/>
              <a:gd name="connsiteX838" fmla="*/ 5817382 w 12191993"/>
              <a:gd name="connsiteY838" fmla="*/ 6534464 h 6857996"/>
              <a:gd name="connsiteX839" fmla="*/ 5806706 w 12191993"/>
              <a:gd name="connsiteY839" fmla="*/ 6534464 h 6857996"/>
              <a:gd name="connsiteX840" fmla="*/ 5802174 w 12191993"/>
              <a:gd name="connsiteY840" fmla="*/ 6531606 h 6857996"/>
              <a:gd name="connsiteX841" fmla="*/ 5803469 w 12191993"/>
              <a:gd name="connsiteY841" fmla="*/ 6514779 h 6857996"/>
              <a:gd name="connsiteX842" fmla="*/ 5803792 w 12191993"/>
              <a:gd name="connsiteY842" fmla="*/ 6510969 h 6857996"/>
              <a:gd name="connsiteX843" fmla="*/ 5802498 w 12191993"/>
              <a:gd name="connsiteY843" fmla="*/ 6508746 h 6857996"/>
              <a:gd name="connsiteX844" fmla="*/ 5988043 w 12191993"/>
              <a:gd name="connsiteY844" fmla="*/ 6507158 h 6857996"/>
              <a:gd name="connsiteX845" fmla="*/ 5983280 w 12191993"/>
              <a:gd name="connsiteY845" fmla="*/ 6516683 h 6857996"/>
              <a:gd name="connsiteX846" fmla="*/ 5984868 w 12191993"/>
              <a:gd name="connsiteY846" fmla="*/ 6516683 h 6857996"/>
              <a:gd name="connsiteX847" fmla="*/ 5986456 w 12191993"/>
              <a:gd name="connsiteY847" fmla="*/ 6515096 h 6857996"/>
              <a:gd name="connsiteX848" fmla="*/ 6005506 w 12191993"/>
              <a:gd name="connsiteY848" fmla="*/ 6524621 h 6857996"/>
              <a:gd name="connsiteX849" fmla="*/ 6005506 w 12191993"/>
              <a:gd name="connsiteY849" fmla="*/ 6526209 h 6857996"/>
              <a:gd name="connsiteX850" fmla="*/ 6007094 w 12191993"/>
              <a:gd name="connsiteY850" fmla="*/ 6527796 h 6857996"/>
              <a:gd name="connsiteX851" fmla="*/ 6010268 w 12191993"/>
              <a:gd name="connsiteY851" fmla="*/ 6519859 h 6857996"/>
              <a:gd name="connsiteX852" fmla="*/ 6008681 w 12191993"/>
              <a:gd name="connsiteY852" fmla="*/ 6518271 h 6857996"/>
              <a:gd name="connsiteX853" fmla="*/ 6007094 w 12191993"/>
              <a:gd name="connsiteY853" fmla="*/ 6519859 h 6857996"/>
              <a:gd name="connsiteX854" fmla="*/ 5989630 w 12191993"/>
              <a:gd name="connsiteY854" fmla="*/ 6510333 h 6857996"/>
              <a:gd name="connsiteX855" fmla="*/ 5989630 w 12191993"/>
              <a:gd name="connsiteY855" fmla="*/ 6508746 h 6857996"/>
              <a:gd name="connsiteX856" fmla="*/ 4689454 w 12191993"/>
              <a:gd name="connsiteY856" fmla="*/ 6505572 h 6857996"/>
              <a:gd name="connsiteX857" fmla="*/ 4687884 w 12191993"/>
              <a:gd name="connsiteY857" fmla="*/ 6507802 h 6857996"/>
              <a:gd name="connsiteX858" fmla="*/ 4687884 w 12191993"/>
              <a:gd name="connsiteY858" fmla="*/ 6510351 h 6857996"/>
              <a:gd name="connsiteX859" fmla="*/ 4691335 w 12191993"/>
              <a:gd name="connsiteY859" fmla="*/ 6513218 h 6857996"/>
              <a:gd name="connsiteX860" fmla="*/ 4696669 w 12191993"/>
              <a:gd name="connsiteY860" fmla="*/ 6518634 h 6857996"/>
              <a:gd name="connsiteX861" fmla="*/ 4696984 w 12191993"/>
              <a:gd name="connsiteY861" fmla="*/ 6541572 h 6857996"/>
              <a:gd name="connsiteX862" fmla="*/ 4696984 w 12191993"/>
              <a:gd name="connsiteY862" fmla="*/ 6563236 h 6857996"/>
              <a:gd name="connsiteX863" fmla="*/ 4696669 w 12191993"/>
              <a:gd name="connsiteY863" fmla="*/ 6586173 h 6857996"/>
              <a:gd name="connsiteX864" fmla="*/ 4691335 w 12191993"/>
              <a:gd name="connsiteY864" fmla="*/ 6591589 h 6857996"/>
              <a:gd name="connsiteX865" fmla="*/ 4687884 w 12191993"/>
              <a:gd name="connsiteY865" fmla="*/ 6594775 h 6857996"/>
              <a:gd name="connsiteX866" fmla="*/ 4687884 w 12191993"/>
              <a:gd name="connsiteY866" fmla="*/ 6597324 h 6857996"/>
              <a:gd name="connsiteX867" fmla="*/ 4689768 w 12191993"/>
              <a:gd name="connsiteY867" fmla="*/ 6599235 h 6857996"/>
              <a:gd name="connsiteX868" fmla="*/ 4694788 w 12191993"/>
              <a:gd name="connsiteY868" fmla="*/ 6599235 h 6857996"/>
              <a:gd name="connsiteX869" fmla="*/ 4705139 w 12191993"/>
              <a:gd name="connsiteY869" fmla="*/ 6598917 h 6857996"/>
              <a:gd name="connsiteX870" fmla="*/ 4715179 w 12191993"/>
              <a:gd name="connsiteY870" fmla="*/ 6599235 h 6857996"/>
              <a:gd name="connsiteX871" fmla="*/ 4720199 w 12191993"/>
              <a:gd name="connsiteY871" fmla="*/ 6599235 h 6857996"/>
              <a:gd name="connsiteX872" fmla="*/ 4722082 w 12191993"/>
              <a:gd name="connsiteY872" fmla="*/ 6597324 h 6857996"/>
              <a:gd name="connsiteX873" fmla="*/ 4722082 w 12191993"/>
              <a:gd name="connsiteY873" fmla="*/ 6594775 h 6857996"/>
              <a:gd name="connsiteX874" fmla="*/ 4718630 w 12191993"/>
              <a:gd name="connsiteY874" fmla="*/ 6591589 h 6857996"/>
              <a:gd name="connsiteX875" fmla="*/ 4713299 w 12191993"/>
              <a:gd name="connsiteY875" fmla="*/ 6586173 h 6857996"/>
              <a:gd name="connsiteX876" fmla="*/ 4712983 w 12191993"/>
              <a:gd name="connsiteY876" fmla="*/ 6563236 h 6857996"/>
              <a:gd name="connsiteX877" fmla="*/ 4712983 w 12191993"/>
              <a:gd name="connsiteY877" fmla="*/ 6556864 h 6857996"/>
              <a:gd name="connsiteX878" fmla="*/ 4714552 w 12191993"/>
              <a:gd name="connsiteY878" fmla="*/ 6554315 h 6857996"/>
              <a:gd name="connsiteX879" fmla="*/ 4716434 w 12191993"/>
              <a:gd name="connsiteY879" fmla="*/ 6554634 h 6857996"/>
              <a:gd name="connsiteX880" fmla="*/ 4717374 w 12191993"/>
              <a:gd name="connsiteY880" fmla="*/ 6554315 h 6857996"/>
              <a:gd name="connsiteX881" fmla="*/ 4718317 w 12191993"/>
              <a:gd name="connsiteY881" fmla="*/ 6554315 h 6857996"/>
              <a:gd name="connsiteX882" fmla="*/ 4723964 w 12191993"/>
              <a:gd name="connsiteY882" fmla="*/ 6559731 h 6857996"/>
              <a:gd name="connsiteX883" fmla="*/ 4738398 w 12191993"/>
              <a:gd name="connsiteY883" fmla="*/ 6591271 h 6857996"/>
              <a:gd name="connsiteX884" fmla="*/ 4744045 w 12191993"/>
              <a:gd name="connsiteY884" fmla="*/ 6599235 h 6857996"/>
              <a:gd name="connsiteX885" fmla="*/ 4746241 w 12191993"/>
              <a:gd name="connsiteY885" fmla="*/ 6599235 h 6857996"/>
              <a:gd name="connsiteX886" fmla="*/ 4753771 w 12191993"/>
              <a:gd name="connsiteY886" fmla="*/ 6599235 h 6857996"/>
              <a:gd name="connsiteX887" fmla="*/ 4764125 w 12191993"/>
              <a:gd name="connsiteY887" fmla="*/ 6599235 h 6857996"/>
              <a:gd name="connsiteX888" fmla="*/ 4765065 w 12191993"/>
              <a:gd name="connsiteY888" fmla="*/ 6599235 h 6857996"/>
              <a:gd name="connsiteX889" fmla="*/ 4767260 w 12191993"/>
              <a:gd name="connsiteY889" fmla="*/ 6597642 h 6857996"/>
              <a:gd name="connsiteX890" fmla="*/ 4767260 w 12191993"/>
              <a:gd name="connsiteY890" fmla="*/ 6595094 h 6857996"/>
              <a:gd name="connsiteX891" fmla="*/ 4764748 w 12191993"/>
              <a:gd name="connsiteY891" fmla="*/ 6592226 h 6857996"/>
              <a:gd name="connsiteX892" fmla="*/ 4755652 w 12191993"/>
              <a:gd name="connsiteY892" fmla="*/ 6584899 h 6857996"/>
              <a:gd name="connsiteX893" fmla="*/ 4739653 w 12191993"/>
              <a:gd name="connsiteY893" fmla="*/ 6556864 h 6857996"/>
              <a:gd name="connsiteX894" fmla="*/ 4737769 w 12191993"/>
              <a:gd name="connsiteY894" fmla="*/ 6552722 h 6857996"/>
              <a:gd name="connsiteX895" fmla="*/ 4737144 w 12191993"/>
              <a:gd name="connsiteY895" fmla="*/ 6551767 h 6857996"/>
              <a:gd name="connsiteX896" fmla="*/ 4740280 w 12191993"/>
              <a:gd name="connsiteY896" fmla="*/ 6550174 h 6857996"/>
              <a:gd name="connsiteX897" fmla="*/ 4755026 w 12191993"/>
              <a:gd name="connsiteY897" fmla="*/ 6528510 h 6857996"/>
              <a:gd name="connsiteX898" fmla="*/ 4748749 w 12191993"/>
              <a:gd name="connsiteY898" fmla="*/ 6512262 h 6857996"/>
              <a:gd name="connsiteX899" fmla="*/ 4729300 w 12191993"/>
              <a:gd name="connsiteY899" fmla="*/ 6505572 h 6857996"/>
              <a:gd name="connsiteX900" fmla="*/ 4722397 w 12191993"/>
              <a:gd name="connsiteY900" fmla="*/ 6505572 h 6857996"/>
              <a:gd name="connsiteX901" fmla="*/ 4704198 w 12191993"/>
              <a:gd name="connsiteY901" fmla="*/ 6506209 h 6857996"/>
              <a:gd name="connsiteX902" fmla="*/ 4694788 w 12191993"/>
              <a:gd name="connsiteY902" fmla="*/ 6505891 h 6857996"/>
              <a:gd name="connsiteX903" fmla="*/ 4689454 w 12191993"/>
              <a:gd name="connsiteY903" fmla="*/ 6505572 h 6857996"/>
              <a:gd name="connsiteX904" fmla="*/ 6126155 w 12191993"/>
              <a:gd name="connsiteY904" fmla="*/ 6505571 h 6857996"/>
              <a:gd name="connsiteX905" fmla="*/ 6180130 w 12191993"/>
              <a:gd name="connsiteY905" fmla="*/ 6513791 h 6857996"/>
              <a:gd name="connsiteX906" fmla="*/ 6176617 w 12191993"/>
              <a:gd name="connsiteY906" fmla="*/ 6527796 h 6857996"/>
              <a:gd name="connsiteX907" fmla="*/ 6126155 w 12191993"/>
              <a:gd name="connsiteY907" fmla="*/ 6505571 h 6857996"/>
              <a:gd name="connsiteX908" fmla="*/ 6089642 w 12191993"/>
              <a:gd name="connsiteY908" fmla="*/ 6505571 h 6857996"/>
              <a:gd name="connsiteX909" fmla="*/ 6039201 w 12191993"/>
              <a:gd name="connsiteY909" fmla="*/ 6527796 h 6857996"/>
              <a:gd name="connsiteX910" fmla="*/ 6035667 w 12191993"/>
              <a:gd name="connsiteY910" fmla="*/ 6513791 h 6857996"/>
              <a:gd name="connsiteX911" fmla="*/ 6089642 w 12191993"/>
              <a:gd name="connsiteY911" fmla="*/ 6505571 h 6857996"/>
              <a:gd name="connsiteX912" fmla="*/ 5258126 w 12191993"/>
              <a:gd name="connsiteY912" fmla="*/ 6505571 h 6857996"/>
              <a:gd name="connsiteX913" fmla="*/ 5256209 w 12191993"/>
              <a:gd name="connsiteY913" fmla="*/ 6507801 h 6857996"/>
              <a:gd name="connsiteX914" fmla="*/ 5256209 w 12191993"/>
              <a:gd name="connsiteY914" fmla="*/ 6510350 h 6857996"/>
              <a:gd name="connsiteX915" fmla="*/ 5259726 w 12191993"/>
              <a:gd name="connsiteY915" fmla="*/ 6513217 h 6857996"/>
              <a:gd name="connsiteX916" fmla="*/ 5265481 w 12191993"/>
              <a:gd name="connsiteY916" fmla="*/ 6518632 h 6857996"/>
              <a:gd name="connsiteX917" fmla="*/ 5265481 w 12191993"/>
              <a:gd name="connsiteY917" fmla="*/ 6541569 h 6857996"/>
              <a:gd name="connsiteX918" fmla="*/ 5265481 w 12191993"/>
              <a:gd name="connsiteY918" fmla="*/ 6554948 h 6857996"/>
              <a:gd name="connsiteX919" fmla="*/ 5268996 w 12191993"/>
              <a:gd name="connsiteY919" fmla="*/ 6586167 h 6857996"/>
              <a:gd name="connsiteX920" fmla="*/ 5301288 w 12191993"/>
              <a:gd name="connsiteY920" fmla="*/ 6600821 h 6857996"/>
              <a:gd name="connsiteX921" fmla="*/ 5337734 w 12191993"/>
              <a:gd name="connsiteY921" fmla="*/ 6578840 h 6857996"/>
              <a:gd name="connsiteX922" fmla="*/ 5339012 w 12191993"/>
              <a:gd name="connsiteY922" fmla="*/ 6554630 h 6857996"/>
              <a:gd name="connsiteX923" fmla="*/ 5339012 w 12191993"/>
              <a:gd name="connsiteY923" fmla="*/ 6541569 h 6857996"/>
              <a:gd name="connsiteX924" fmla="*/ 5339333 w 12191993"/>
              <a:gd name="connsiteY924" fmla="*/ 6518632 h 6857996"/>
              <a:gd name="connsiteX925" fmla="*/ 5344768 w 12191993"/>
              <a:gd name="connsiteY925" fmla="*/ 6513217 h 6857996"/>
              <a:gd name="connsiteX926" fmla="*/ 5348284 w 12191993"/>
              <a:gd name="connsiteY926" fmla="*/ 6510350 h 6857996"/>
              <a:gd name="connsiteX927" fmla="*/ 5348284 w 12191993"/>
              <a:gd name="connsiteY927" fmla="*/ 6507801 h 6857996"/>
              <a:gd name="connsiteX928" fmla="*/ 5346686 w 12191993"/>
              <a:gd name="connsiteY928" fmla="*/ 6505571 h 6857996"/>
              <a:gd name="connsiteX929" fmla="*/ 5341251 w 12191993"/>
              <a:gd name="connsiteY929" fmla="*/ 6505890 h 6857996"/>
              <a:gd name="connsiteX930" fmla="*/ 5333578 w 12191993"/>
              <a:gd name="connsiteY930" fmla="*/ 6506208 h 6857996"/>
              <a:gd name="connsiteX931" fmla="*/ 5326225 w 12191993"/>
              <a:gd name="connsiteY931" fmla="*/ 6505890 h 6857996"/>
              <a:gd name="connsiteX932" fmla="*/ 5320789 w 12191993"/>
              <a:gd name="connsiteY932" fmla="*/ 6505571 h 6857996"/>
              <a:gd name="connsiteX933" fmla="*/ 5319193 w 12191993"/>
              <a:gd name="connsiteY933" fmla="*/ 6507801 h 6857996"/>
              <a:gd name="connsiteX934" fmla="*/ 5319193 w 12191993"/>
              <a:gd name="connsiteY934" fmla="*/ 6510350 h 6857996"/>
              <a:gd name="connsiteX935" fmla="*/ 5322708 w 12191993"/>
              <a:gd name="connsiteY935" fmla="*/ 6513217 h 6857996"/>
              <a:gd name="connsiteX936" fmla="*/ 5328143 w 12191993"/>
              <a:gd name="connsiteY936" fmla="*/ 6518632 h 6857996"/>
              <a:gd name="connsiteX937" fmla="*/ 5328143 w 12191993"/>
              <a:gd name="connsiteY937" fmla="*/ 6541569 h 6857996"/>
              <a:gd name="connsiteX938" fmla="*/ 5328143 w 12191993"/>
              <a:gd name="connsiteY938" fmla="*/ 6554948 h 6857996"/>
              <a:gd name="connsiteX939" fmla="*/ 5326545 w 12191993"/>
              <a:gd name="connsiteY939" fmla="*/ 6578840 h 6857996"/>
              <a:gd name="connsiteX940" fmla="*/ 5304804 w 12191993"/>
              <a:gd name="connsiteY940" fmla="*/ 6591264 h 6857996"/>
              <a:gd name="connsiteX941" fmla="*/ 5284983 w 12191993"/>
              <a:gd name="connsiteY941" fmla="*/ 6581070 h 6857996"/>
              <a:gd name="connsiteX942" fmla="*/ 5282105 w 12191993"/>
              <a:gd name="connsiteY942" fmla="*/ 6555585 h 6857996"/>
              <a:gd name="connsiteX943" fmla="*/ 5282105 w 12191993"/>
              <a:gd name="connsiteY943" fmla="*/ 6541569 h 6857996"/>
              <a:gd name="connsiteX944" fmla="*/ 5282105 w 12191993"/>
              <a:gd name="connsiteY944" fmla="*/ 6518632 h 6857996"/>
              <a:gd name="connsiteX945" fmla="*/ 5287862 w 12191993"/>
              <a:gd name="connsiteY945" fmla="*/ 6513217 h 6857996"/>
              <a:gd name="connsiteX946" fmla="*/ 5291057 w 12191993"/>
              <a:gd name="connsiteY946" fmla="*/ 6510350 h 6857996"/>
              <a:gd name="connsiteX947" fmla="*/ 5291057 w 12191993"/>
              <a:gd name="connsiteY947" fmla="*/ 6507801 h 6857996"/>
              <a:gd name="connsiteX948" fmla="*/ 5289458 w 12191993"/>
              <a:gd name="connsiteY948" fmla="*/ 6505571 h 6857996"/>
              <a:gd name="connsiteX949" fmla="*/ 5284344 w 12191993"/>
              <a:gd name="connsiteY949" fmla="*/ 6505890 h 6857996"/>
              <a:gd name="connsiteX950" fmla="*/ 5273472 w 12191993"/>
              <a:gd name="connsiteY950" fmla="*/ 6506208 h 6857996"/>
              <a:gd name="connsiteX951" fmla="*/ 5263242 w 12191993"/>
              <a:gd name="connsiteY951" fmla="*/ 6505890 h 6857996"/>
              <a:gd name="connsiteX952" fmla="*/ 5258126 w 12191993"/>
              <a:gd name="connsiteY952" fmla="*/ 6505571 h 6857996"/>
              <a:gd name="connsiteX953" fmla="*/ 5751804 w 12191993"/>
              <a:gd name="connsiteY953" fmla="*/ 6503983 h 6857996"/>
              <a:gd name="connsiteX954" fmla="*/ 5741981 w 12191993"/>
              <a:gd name="connsiteY954" fmla="*/ 6513508 h 6857996"/>
              <a:gd name="connsiteX955" fmla="*/ 5751209 w 12191993"/>
              <a:gd name="connsiteY955" fmla="*/ 6523033 h 6857996"/>
              <a:gd name="connsiteX956" fmla="*/ 5761031 w 12191993"/>
              <a:gd name="connsiteY956" fmla="*/ 6513191 h 6857996"/>
              <a:gd name="connsiteX957" fmla="*/ 5751804 w 12191993"/>
              <a:gd name="connsiteY957" fmla="*/ 6503983 h 6857996"/>
              <a:gd name="connsiteX958" fmla="*/ 5456085 w 12191993"/>
              <a:gd name="connsiteY958" fmla="*/ 6503983 h 6857996"/>
              <a:gd name="connsiteX959" fmla="*/ 5445121 w 12191993"/>
              <a:gd name="connsiteY959" fmla="*/ 6513508 h 6857996"/>
              <a:gd name="connsiteX960" fmla="*/ 5455439 w 12191993"/>
              <a:gd name="connsiteY960" fmla="*/ 6523033 h 6857996"/>
              <a:gd name="connsiteX961" fmla="*/ 5465759 w 12191993"/>
              <a:gd name="connsiteY961" fmla="*/ 6513191 h 6857996"/>
              <a:gd name="connsiteX962" fmla="*/ 5456085 w 12191993"/>
              <a:gd name="connsiteY962" fmla="*/ 6503983 h 6857996"/>
              <a:gd name="connsiteX963" fmla="*/ 6221722 w 12191993"/>
              <a:gd name="connsiteY963" fmla="*/ 6500808 h 6857996"/>
              <a:gd name="connsiteX964" fmla="*/ 6221087 w 12191993"/>
              <a:gd name="connsiteY964" fmla="*/ 6501761 h 6857996"/>
              <a:gd name="connsiteX965" fmla="*/ 6222992 w 12191993"/>
              <a:gd name="connsiteY965" fmla="*/ 6505571 h 6857996"/>
              <a:gd name="connsiteX966" fmla="*/ 6222675 w 12191993"/>
              <a:gd name="connsiteY966" fmla="*/ 6514778 h 6857996"/>
              <a:gd name="connsiteX967" fmla="*/ 6212515 w 12191993"/>
              <a:gd name="connsiteY967" fmla="*/ 6510968 h 6857996"/>
              <a:gd name="connsiteX968" fmla="*/ 6206482 w 12191993"/>
              <a:gd name="connsiteY968" fmla="*/ 6523351 h 6857996"/>
              <a:gd name="connsiteX969" fmla="*/ 6211880 w 12191993"/>
              <a:gd name="connsiteY969" fmla="*/ 6535733 h 6857996"/>
              <a:gd name="connsiteX970" fmla="*/ 6213467 w 12191993"/>
              <a:gd name="connsiteY970" fmla="*/ 6534781 h 6857996"/>
              <a:gd name="connsiteX971" fmla="*/ 6214102 w 12191993"/>
              <a:gd name="connsiteY971" fmla="*/ 6533511 h 6857996"/>
              <a:gd name="connsiteX972" fmla="*/ 6233152 w 12191993"/>
              <a:gd name="connsiteY972" fmla="*/ 6523668 h 6857996"/>
              <a:gd name="connsiteX973" fmla="*/ 6234740 w 12191993"/>
              <a:gd name="connsiteY973" fmla="*/ 6524621 h 6857996"/>
              <a:gd name="connsiteX974" fmla="*/ 6235692 w 12191993"/>
              <a:gd name="connsiteY974" fmla="*/ 6524303 h 6857996"/>
              <a:gd name="connsiteX975" fmla="*/ 6232835 w 12191993"/>
              <a:gd name="connsiteY975" fmla="*/ 6518588 h 6857996"/>
              <a:gd name="connsiteX976" fmla="*/ 6226485 w 12191993"/>
              <a:gd name="connsiteY976" fmla="*/ 6521763 h 6857996"/>
              <a:gd name="connsiteX977" fmla="*/ 6227120 w 12191993"/>
              <a:gd name="connsiteY977" fmla="*/ 6508746 h 6857996"/>
              <a:gd name="connsiteX978" fmla="*/ 6221722 w 12191993"/>
              <a:gd name="connsiteY978" fmla="*/ 6500808 h 6857996"/>
              <a:gd name="connsiteX979" fmla="*/ 5203940 w 12191993"/>
              <a:gd name="connsiteY979" fmla="*/ 6499222 h 6857996"/>
              <a:gd name="connsiteX980" fmla="*/ 5185064 w 12191993"/>
              <a:gd name="connsiteY980" fmla="*/ 6501778 h 6857996"/>
              <a:gd name="connsiteX981" fmla="*/ 5182549 w 12191993"/>
              <a:gd name="connsiteY981" fmla="*/ 6503695 h 6857996"/>
              <a:gd name="connsiteX982" fmla="*/ 5182549 w 12191993"/>
              <a:gd name="connsiteY982" fmla="*/ 6506251 h 6857996"/>
              <a:gd name="connsiteX983" fmla="*/ 5185379 w 12191993"/>
              <a:gd name="connsiteY983" fmla="*/ 6508806 h 6857996"/>
              <a:gd name="connsiteX984" fmla="*/ 5191357 w 12191993"/>
              <a:gd name="connsiteY984" fmla="*/ 6517112 h 6857996"/>
              <a:gd name="connsiteX985" fmla="*/ 5191671 w 12191993"/>
              <a:gd name="connsiteY985" fmla="*/ 6531488 h 6857996"/>
              <a:gd name="connsiteX986" fmla="*/ 5191671 w 12191993"/>
              <a:gd name="connsiteY986" fmla="*/ 6533725 h 6857996"/>
              <a:gd name="connsiteX987" fmla="*/ 5190728 w 12191993"/>
              <a:gd name="connsiteY987" fmla="*/ 6535961 h 6857996"/>
              <a:gd name="connsiteX988" fmla="*/ 5189785 w 12191993"/>
              <a:gd name="connsiteY988" fmla="*/ 6535322 h 6857996"/>
              <a:gd name="connsiteX989" fmla="*/ 5177830 w 12191993"/>
              <a:gd name="connsiteY989" fmla="*/ 6532766 h 6857996"/>
              <a:gd name="connsiteX990" fmla="*/ 5148260 w 12191993"/>
              <a:gd name="connsiteY990" fmla="*/ 6569186 h 6857996"/>
              <a:gd name="connsiteX991" fmla="*/ 5172483 w 12191993"/>
              <a:gd name="connsiteY991" fmla="*/ 6601132 h 6857996"/>
              <a:gd name="connsiteX992" fmla="*/ 5184122 w 12191993"/>
              <a:gd name="connsiteY992" fmla="*/ 6597299 h 6857996"/>
              <a:gd name="connsiteX993" fmla="*/ 5190728 w 12191993"/>
              <a:gd name="connsiteY993" fmla="*/ 6591868 h 6857996"/>
              <a:gd name="connsiteX994" fmla="*/ 5191988 w 12191993"/>
              <a:gd name="connsiteY994" fmla="*/ 6591229 h 6857996"/>
              <a:gd name="connsiteX995" fmla="*/ 5193245 w 12191993"/>
              <a:gd name="connsiteY995" fmla="*/ 6594424 h 6857996"/>
              <a:gd name="connsiteX996" fmla="*/ 5193560 w 12191993"/>
              <a:gd name="connsiteY996" fmla="*/ 6600174 h 6857996"/>
              <a:gd name="connsiteX997" fmla="*/ 5195133 w 12191993"/>
              <a:gd name="connsiteY997" fmla="*/ 6602410 h 6857996"/>
              <a:gd name="connsiteX998" fmla="*/ 5197333 w 12191993"/>
              <a:gd name="connsiteY998" fmla="*/ 6602091 h 6857996"/>
              <a:gd name="connsiteX999" fmla="*/ 5214008 w 12191993"/>
              <a:gd name="connsiteY999" fmla="*/ 6598896 h 6857996"/>
              <a:gd name="connsiteX1000" fmla="*/ 5216522 w 12191993"/>
              <a:gd name="connsiteY1000" fmla="*/ 6596660 h 6857996"/>
              <a:gd name="connsiteX1001" fmla="*/ 5216522 w 12191993"/>
              <a:gd name="connsiteY1001" fmla="*/ 6594424 h 6857996"/>
              <a:gd name="connsiteX1002" fmla="*/ 5214636 w 12191993"/>
              <a:gd name="connsiteY1002" fmla="*/ 6592826 h 6857996"/>
              <a:gd name="connsiteX1003" fmla="*/ 5207399 w 12191993"/>
              <a:gd name="connsiteY1003" fmla="*/ 6589312 h 6857996"/>
              <a:gd name="connsiteX1004" fmla="*/ 5206141 w 12191993"/>
              <a:gd name="connsiteY1004" fmla="*/ 6565671 h 6857996"/>
              <a:gd name="connsiteX1005" fmla="*/ 5206141 w 12191993"/>
              <a:gd name="connsiteY1005" fmla="*/ 6542031 h 6857996"/>
              <a:gd name="connsiteX1006" fmla="*/ 5207085 w 12191993"/>
              <a:gd name="connsiteY1006" fmla="*/ 6501459 h 6857996"/>
              <a:gd name="connsiteX1007" fmla="*/ 5205512 w 12191993"/>
              <a:gd name="connsiteY1007" fmla="*/ 6499222 h 6857996"/>
              <a:gd name="connsiteX1008" fmla="*/ 5203940 w 12191993"/>
              <a:gd name="connsiteY1008" fmla="*/ 6499222 h 6857996"/>
              <a:gd name="connsiteX1009" fmla="*/ 4939540 w 12191993"/>
              <a:gd name="connsiteY1009" fmla="*/ 6499222 h 6857996"/>
              <a:gd name="connsiteX1010" fmla="*/ 4937048 w 12191993"/>
              <a:gd name="connsiteY1010" fmla="*/ 6499540 h 6857996"/>
              <a:gd name="connsiteX1011" fmla="*/ 4918664 w 12191993"/>
              <a:gd name="connsiteY1011" fmla="*/ 6502397 h 6857996"/>
              <a:gd name="connsiteX1012" fmla="*/ 4916484 w 12191993"/>
              <a:gd name="connsiteY1012" fmla="*/ 6504302 h 6857996"/>
              <a:gd name="connsiteX1013" fmla="*/ 4916484 w 12191993"/>
              <a:gd name="connsiteY1013" fmla="*/ 6506525 h 6857996"/>
              <a:gd name="connsiteX1014" fmla="*/ 4920222 w 12191993"/>
              <a:gd name="connsiteY1014" fmla="*/ 6508747 h 6857996"/>
              <a:gd name="connsiteX1015" fmla="*/ 4925520 w 12191993"/>
              <a:gd name="connsiteY1015" fmla="*/ 6513510 h 6857996"/>
              <a:gd name="connsiteX1016" fmla="*/ 4925831 w 12191993"/>
              <a:gd name="connsiteY1016" fmla="*/ 6540497 h 6857996"/>
              <a:gd name="connsiteX1017" fmla="*/ 4925831 w 12191993"/>
              <a:gd name="connsiteY1017" fmla="*/ 6547800 h 6857996"/>
              <a:gd name="connsiteX1018" fmla="*/ 4925520 w 12191993"/>
              <a:gd name="connsiteY1018" fmla="*/ 6589392 h 6857996"/>
              <a:gd name="connsiteX1019" fmla="*/ 4925520 w 12191993"/>
              <a:gd name="connsiteY1019" fmla="*/ 6590980 h 6857996"/>
              <a:gd name="connsiteX1020" fmla="*/ 4927700 w 12191993"/>
              <a:gd name="connsiteY1020" fmla="*/ 6595107 h 6857996"/>
              <a:gd name="connsiteX1021" fmla="*/ 4949199 w 12191993"/>
              <a:gd name="connsiteY1021" fmla="*/ 6600822 h 6857996"/>
              <a:gd name="connsiteX1022" fmla="*/ 4983161 w 12191993"/>
              <a:gd name="connsiteY1022" fmla="*/ 6563675 h 6857996"/>
              <a:gd name="connsiteX1023" fmla="*/ 4959168 w 12191993"/>
              <a:gd name="connsiteY1023" fmla="*/ 6532877 h 6857996"/>
              <a:gd name="connsiteX1024" fmla="*/ 4945770 w 12191993"/>
              <a:gd name="connsiteY1024" fmla="*/ 6538592 h 6857996"/>
              <a:gd name="connsiteX1025" fmla="*/ 4940786 w 12191993"/>
              <a:gd name="connsiteY1025" fmla="*/ 6543355 h 6857996"/>
              <a:gd name="connsiteX1026" fmla="*/ 4940163 w 12191993"/>
              <a:gd name="connsiteY1026" fmla="*/ 6542402 h 6857996"/>
              <a:gd name="connsiteX1027" fmla="*/ 4940163 w 12191993"/>
              <a:gd name="connsiteY1027" fmla="*/ 6541767 h 6857996"/>
              <a:gd name="connsiteX1028" fmla="*/ 4940163 w 12191993"/>
              <a:gd name="connsiteY1028" fmla="*/ 6539227 h 6857996"/>
              <a:gd name="connsiteX1029" fmla="*/ 4940475 w 12191993"/>
              <a:gd name="connsiteY1029" fmla="*/ 6521130 h 6857996"/>
              <a:gd name="connsiteX1030" fmla="*/ 4940786 w 12191993"/>
              <a:gd name="connsiteY1030" fmla="*/ 6503350 h 6857996"/>
              <a:gd name="connsiteX1031" fmla="*/ 4941098 w 12191993"/>
              <a:gd name="connsiteY1031" fmla="*/ 6501445 h 6857996"/>
              <a:gd name="connsiteX1032" fmla="*/ 4939540 w 12191993"/>
              <a:gd name="connsiteY1032" fmla="*/ 6499222 h 6857996"/>
              <a:gd name="connsiteX1033" fmla="*/ 4898522 w 12191993"/>
              <a:gd name="connsiteY1033" fmla="*/ 6499222 h 6857996"/>
              <a:gd name="connsiteX1034" fmla="*/ 4879530 w 12191993"/>
              <a:gd name="connsiteY1034" fmla="*/ 6501778 h 6857996"/>
              <a:gd name="connsiteX1035" fmla="*/ 4876959 w 12191993"/>
              <a:gd name="connsiteY1035" fmla="*/ 6503695 h 6857996"/>
              <a:gd name="connsiteX1036" fmla="*/ 4876959 w 12191993"/>
              <a:gd name="connsiteY1036" fmla="*/ 6506251 h 6857996"/>
              <a:gd name="connsiteX1037" fmla="*/ 4879852 w 12191993"/>
              <a:gd name="connsiteY1037" fmla="*/ 6508806 h 6857996"/>
              <a:gd name="connsiteX1038" fmla="*/ 4885972 w 12191993"/>
              <a:gd name="connsiteY1038" fmla="*/ 6517112 h 6857996"/>
              <a:gd name="connsiteX1039" fmla="*/ 4886292 w 12191993"/>
              <a:gd name="connsiteY1039" fmla="*/ 6531488 h 6857996"/>
              <a:gd name="connsiteX1040" fmla="*/ 4886292 w 12191993"/>
              <a:gd name="connsiteY1040" fmla="*/ 6533725 h 6857996"/>
              <a:gd name="connsiteX1041" fmla="*/ 4885328 w 12191993"/>
              <a:gd name="connsiteY1041" fmla="*/ 6535961 h 6857996"/>
              <a:gd name="connsiteX1042" fmla="*/ 4884360 w 12191993"/>
              <a:gd name="connsiteY1042" fmla="*/ 6535322 h 6857996"/>
              <a:gd name="connsiteX1043" fmla="*/ 4872127 w 12191993"/>
              <a:gd name="connsiteY1043" fmla="*/ 6532766 h 6857996"/>
              <a:gd name="connsiteX1044" fmla="*/ 4841871 w 12191993"/>
              <a:gd name="connsiteY1044" fmla="*/ 6569186 h 6857996"/>
              <a:gd name="connsiteX1045" fmla="*/ 4866980 w 12191993"/>
              <a:gd name="connsiteY1045" fmla="*/ 6601132 h 6857996"/>
              <a:gd name="connsiteX1046" fmla="*/ 4878566 w 12191993"/>
              <a:gd name="connsiteY1046" fmla="*/ 6597299 h 6857996"/>
              <a:gd name="connsiteX1047" fmla="*/ 4885328 w 12191993"/>
              <a:gd name="connsiteY1047" fmla="*/ 6591868 h 6857996"/>
              <a:gd name="connsiteX1048" fmla="*/ 4886614 w 12191993"/>
              <a:gd name="connsiteY1048" fmla="*/ 6591229 h 6857996"/>
              <a:gd name="connsiteX1049" fmla="*/ 4887899 w 12191993"/>
              <a:gd name="connsiteY1049" fmla="*/ 6594424 h 6857996"/>
              <a:gd name="connsiteX1050" fmla="*/ 4888221 w 12191993"/>
              <a:gd name="connsiteY1050" fmla="*/ 6600174 h 6857996"/>
              <a:gd name="connsiteX1051" fmla="*/ 4889831 w 12191993"/>
              <a:gd name="connsiteY1051" fmla="*/ 6602410 h 6857996"/>
              <a:gd name="connsiteX1052" fmla="*/ 4892085 w 12191993"/>
              <a:gd name="connsiteY1052" fmla="*/ 6602091 h 6857996"/>
              <a:gd name="connsiteX1053" fmla="*/ 4909145 w 12191993"/>
              <a:gd name="connsiteY1053" fmla="*/ 6598896 h 6857996"/>
              <a:gd name="connsiteX1054" fmla="*/ 4911721 w 12191993"/>
              <a:gd name="connsiteY1054" fmla="*/ 6596660 h 6857996"/>
              <a:gd name="connsiteX1055" fmla="*/ 4911721 w 12191993"/>
              <a:gd name="connsiteY1055" fmla="*/ 6594424 h 6857996"/>
              <a:gd name="connsiteX1056" fmla="*/ 4910113 w 12191993"/>
              <a:gd name="connsiteY1056" fmla="*/ 6592826 h 6857996"/>
              <a:gd name="connsiteX1057" fmla="*/ 4902066 w 12191993"/>
              <a:gd name="connsiteY1057" fmla="*/ 6589312 h 6857996"/>
              <a:gd name="connsiteX1058" fmla="*/ 4901098 w 12191993"/>
              <a:gd name="connsiteY1058" fmla="*/ 6565671 h 6857996"/>
              <a:gd name="connsiteX1059" fmla="*/ 4901098 w 12191993"/>
              <a:gd name="connsiteY1059" fmla="*/ 6542031 h 6857996"/>
              <a:gd name="connsiteX1060" fmla="*/ 4902066 w 12191993"/>
              <a:gd name="connsiteY1060" fmla="*/ 6501459 h 6857996"/>
              <a:gd name="connsiteX1061" fmla="*/ 4900132 w 12191993"/>
              <a:gd name="connsiteY1061" fmla="*/ 6499222 h 6857996"/>
              <a:gd name="connsiteX1062" fmla="*/ 4898522 w 12191993"/>
              <a:gd name="connsiteY1062" fmla="*/ 6499222 h 6857996"/>
              <a:gd name="connsiteX1063" fmla="*/ 6032809 w 12191993"/>
              <a:gd name="connsiteY1063" fmla="*/ 6467471 h 6857996"/>
              <a:gd name="connsiteX1064" fmla="*/ 6068221 w 12191993"/>
              <a:gd name="connsiteY1064" fmla="*/ 6467471 h 6857996"/>
              <a:gd name="connsiteX1065" fmla="*/ 6078971 w 12191993"/>
              <a:gd name="connsiteY1065" fmla="*/ 6469080 h 6857996"/>
              <a:gd name="connsiteX1066" fmla="*/ 6078971 w 12191993"/>
              <a:gd name="connsiteY1066" fmla="*/ 6471974 h 6857996"/>
              <a:gd name="connsiteX1067" fmla="*/ 6073597 w 12191993"/>
              <a:gd name="connsiteY1067" fmla="*/ 6479694 h 6857996"/>
              <a:gd name="connsiteX1068" fmla="*/ 6073597 w 12191993"/>
              <a:gd name="connsiteY1068" fmla="*/ 6480016 h 6857996"/>
              <a:gd name="connsiteX1069" fmla="*/ 6084979 w 12191993"/>
              <a:gd name="connsiteY1069" fmla="*/ 6488700 h 6857996"/>
              <a:gd name="connsiteX1070" fmla="*/ 6095413 w 12191993"/>
              <a:gd name="connsiteY1070" fmla="*/ 6492560 h 6857996"/>
              <a:gd name="connsiteX1071" fmla="*/ 6097310 w 12191993"/>
              <a:gd name="connsiteY1071" fmla="*/ 6491595 h 6857996"/>
              <a:gd name="connsiteX1072" fmla="*/ 6106163 w 12191993"/>
              <a:gd name="connsiteY1072" fmla="*/ 6479051 h 6857996"/>
              <a:gd name="connsiteX1073" fmla="*/ 6105847 w 12191993"/>
              <a:gd name="connsiteY1073" fmla="*/ 6476799 h 6857996"/>
              <a:gd name="connsiteX1074" fmla="*/ 6104898 w 12191993"/>
              <a:gd name="connsiteY1074" fmla="*/ 6474548 h 6857996"/>
              <a:gd name="connsiteX1075" fmla="*/ 6104898 w 12191993"/>
              <a:gd name="connsiteY1075" fmla="*/ 6474226 h 6857996"/>
              <a:gd name="connsiteX1076" fmla="*/ 6102052 w 12191993"/>
              <a:gd name="connsiteY1076" fmla="*/ 6471331 h 6857996"/>
              <a:gd name="connsiteX1077" fmla="*/ 6107428 w 12191993"/>
              <a:gd name="connsiteY1077" fmla="*/ 6467471 h 6857996"/>
              <a:gd name="connsiteX1078" fmla="*/ 6108060 w 12191993"/>
              <a:gd name="connsiteY1078" fmla="*/ 6467471 h 6857996"/>
              <a:gd name="connsiteX1079" fmla="*/ 6108376 w 12191993"/>
              <a:gd name="connsiteY1079" fmla="*/ 6467471 h 6857996"/>
              <a:gd name="connsiteX1080" fmla="*/ 6112486 w 12191993"/>
              <a:gd name="connsiteY1080" fmla="*/ 6471653 h 6857996"/>
              <a:gd name="connsiteX1081" fmla="*/ 6110589 w 12191993"/>
              <a:gd name="connsiteY1081" fmla="*/ 6479051 h 6857996"/>
              <a:gd name="connsiteX1082" fmla="*/ 6119126 w 12191993"/>
              <a:gd name="connsiteY1082" fmla="*/ 6491595 h 6857996"/>
              <a:gd name="connsiteX1083" fmla="*/ 6121023 w 12191993"/>
              <a:gd name="connsiteY1083" fmla="*/ 6492560 h 6857996"/>
              <a:gd name="connsiteX1084" fmla="*/ 6131774 w 12191993"/>
              <a:gd name="connsiteY1084" fmla="*/ 6488700 h 6857996"/>
              <a:gd name="connsiteX1085" fmla="*/ 6143156 w 12191993"/>
              <a:gd name="connsiteY1085" fmla="*/ 6480016 h 6857996"/>
              <a:gd name="connsiteX1086" fmla="*/ 6143156 w 12191993"/>
              <a:gd name="connsiteY1086" fmla="*/ 6479694 h 6857996"/>
              <a:gd name="connsiteX1087" fmla="*/ 6137781 w 12191993"/>
              <a:gd name="connsiteY1087" fmla="*/ 6471974 h 6857996"/>
              <a:gd name="connsiteX1088" fmla="*/ 6137781 w 12191993"/>
              <a:gd name="connsiteY1088" fmla="*/ 6469080 h 6857996"/>
              <a:gd name="connsiteX1089" fmla="*/ 6148531 w 12191993"/>
              <a:gd name="connsiteY1089" fmla="*/ 6467471 h 6857996"/>
              <a:gd name="connsiteX1090" fmla="*/ 6184576 w 12191993"/>
              <a:gd name="connsiteY1090" fmla="*/ 6467471 h 6857996"/>
              <a:gd name="connsiteX1091" fmla="*/ 6184892 w 12191993"/>
              <a:gd name="connsiteY1091" fmla="*/ 6476478 h 6857996"/>
              <a:gd name="connsiteX1092" fmla="*/ 6182363 w 12191993"/>
              <a:gd name="connsiteY1092" fmla="*/ 6504461 h 6857996"/>
              <a:gd name="connsiteX1093" fmla="*/ 6122920 w 12191993"/>
              <a:gd name="connsiteY1093" fmla="*/ 6495133 h 6857996"/>
              <a:gd name="connsiteX1094" fmla="*/ 6124185 w 12191993"/>
              <a:gd name="connsiteY1094" fmla="*/ 6500923 h 6857996"/>
              <a:gd name="connsiteX1095" fmla="*/ 6109008 w 12191993"/>
              <a:gd name="connsiteY1095" fmla="*/ 6516684 h 6857996"/>
              <a:gd name="connsiteX1096" fmla="*/ 6108376 w 12191993"/>
              <a:gd name="connsiteY1096" fmla="*/ 6516684 h 6857996"/>
              <a:gd name="connsiteX1097" fmla="*/ 6107744 w 12191993"/>
              <a:gd name="connsiteY1097" fmla="*/ 6516684 h 6857996"/>
              <a:gd name="connsiteX1098" fmla="*/ 6092883 w 12191993"/>
              <a:gd name="connsiteY1098" fmla="*/ 6500923 h 6857996"/>
              <a:gd name="connsiteX1099" fmla="*/ 6094148 w 12191993"/>
              <a:gd name="connsiteY1099" fmla="*/ 6495133 h 6857996"/>
              <a:gd name="connsiteX1100" fmla="*/ 6035022 w 12191993"/>
              <a:gd name="connsiteY1100" fmla="*/ 6504461 h 6857996"/>
              <a:gd name="connsiteX1101" fmla="*/ 6032492 w 12191993"/>
              <a:gd name="connsiteY1101" fmla="*/ 6476478 h 6857996"/>
              <a:gd name="connsiteX1102" fmla="*/ 6032809 w 12191993"/>
              <a:gd name="connsiteY1102" fmla="*/ 6467471 h 6857996"/>
              <a:gd name="connsiteX1103" fmla="*/ 6035029 w 12191993"/>
              <a:gd name="connsiteY1103" fmla="*/ 6454771 h 6857996"/>
              <a:gd name="connsiteX1104" fmla="*/ 6108377 w 12191993"/>
              <a:gd name="connsiteY1104" fmla="*/ 6454771 h 6857996"/>
              <a:gd name="connsiteX1105" fmla="*/ 6182357 w 12191993"/>
              <a:gd name="connsiteY1105" fmla="*/ 6454771 h 6857996"/>
              <a:gd name="connsiteX1106" fmla="*/ 6183305 w 12191993"/>
              <a:gd name="connsiteY1106" fmla="*/ 6459317 h 6857996"/>
              <a:gd name="connsiteX1107" fmla="*/ 6148528 w 12191993"/>
              <a:gd name="connsiteY1107" fmla="*/ 6459317 h 6857996"/>
              <a:gd name="connsiteX1108" fmla="*/ 6127346 w 12191993"/>
              <a:gd name="connsiteY1108" fmla="*/ 6471656 h 6857996"/>
              <a:gd name="connsiteX1109" fmla="*/ 6131456 w 12191993"/>
              <a:gd name="connsiteY1109" fmla="*/ 6479450 h 6857996"/>
              <a:gd name="connsiteX1110" fmla="*/ 6121655 w 12191993"/>
              <a:gd name="connsiteY1110" fmla="*/ 6483346 h 6857996"/>
              <a:gd name="connsiteX1111" fmla="*/ 6118810 w 12191993"/>
              <a:gd name="connsiteY1111" fmla="*/ 6478476 h 6857996"/>
              <a:gd name="connsiteX1112" fmla="*/ 6121023 w 12191993"/>
              <a:gd name="connsiteY1112" fmla="*/ 6471332 h 6857996"/>
              <a:gd name="connsiteX1113" fmla="*/ 6108060 w 12191993"/>
              <a:gd name="connsiteY1113" fmla="*/ 6459967 h 6857996"/>
              <a:gd name="connsiteX1114" fmla="*/ 6098892 w 12191993"/>
              <a:gd name="connsiteY1114" fmla="*/ 6463214 h 6857996"/>
              <a:gd name="connsiteX1115" fmla="*/ 6098576 w 12191993"/>
              <a:gd name="connsiteY1115" fmla="*/ 6463863 h 6857996"/>
              <a:gd name="connsiteX1116" fmla="*/ 6092253 w 12191993"/>
              <a:gd name="connsiteY1116" fmla="*/ 6471007 h 6857996"/>
              <a:gd name="connsiteX1117" fmla="*/ 6092253 w 12191993"/>
              <a:gd name="connsiteY1117" fmla="*/ 6474904 h 6857996"/>
              <a:gd name="connsiteX1118" fmla="*/ 6095098 w 12191993"/>
              <a:gd name="connsiteY1118" fmla="*/ 6475553 h 6857996"/>
              <a:gd name="connsiteX1119" fmla="*/ 6096995 w 12191993"/>
              <a:gd name="connsiteY1119" fmla="*/ 6477177 h 6857996"/>
              <a:gd name="connsiteX1120" fmla="*/ 6095098 w 12191993"/>
              <a:gd name="connsiteY1120" fmla="*/ 6483346 h 6857996"/>
              <a:gd name="connsiteX1121" fmla="*/ 6085297 w 12191993"/>
              <a:gd name="connsiteY1121" fmla="*/ 6479450 h 6857996"/>
              <a:gd name="connsiteX1122" fmla="*/ 6089407 w 12191993"/>
              <a:gd name="connsiteY1122" fmla="*/ 6471656 h 6857996"/>
              <a:gd name="connsiteX1123" fmla="*/ 6068225 w 12191993"/>
              <a:gd name="connsiteY1123" fmla="*/ 6459317 h 6857996"/>
              <a:gd name="connsiteX1124" fmla="*/ 6034080 w 12191993"/>
              <a:gd name="connsiteY1124" fmla="*/ 6459317 h 6857996"/>
              <a:gd name="connsiteX1125" fmla="*/ 6035029 w 12191993"/>
              <a:gd name="connsiteY1125" fmla="*/ 6454771 h 6857996"/>
              <a:gd name="connsiteX1126" fmla="*/ 6146512 w 12191993"/>
              <a:gd name="connsiteY1126" fmla="*/ 6416671 h 6857996"/>
              <a:gd name="connsiteX1127" fmla="*/ 6156317 w 12191993"/>
              <a:gd name="connsiteY1127" fmla="*/ 6423414 h 6857996"/>
              <a:gd name="connsiteX1128" fmla="*/ 6156317 w 12191993"/>
              <a:gd name="connsiteY1128" fmla="*/ 6445246 h 6857996"/>
              <a:gd name="connsiteX1129" fmla="*/ 6134092 w 12191993"/>
              <a:gd name="connsiteY1129" fmla="*/ 6445246 h 6857996"/>
              <a:gd name="connsiteX1130" fmla="*/ 6134092 w 12191993"/>
              <a:gd name="connsiteY1130" fmla="*/ 6422450 h 6857996"/>
              <a:gd name="connsiteX1131" fmla="*/ 6135400 w 12191993"/>
              <a:gd name="connsiteY1131" fmla="*/ 6418598 h 6857996"/>
              <a:gd name="connsiteX1132" fmla="*/ 6146512 w 12191993"/>
              <a:gd name="connsiteY1132" fmla="*/ 6416671 h 6857996"/>
              <a:gd name="connsiteX1133" fmla="*/ 6070000 w 12191993"/>
              <a:gd name="connsiteY1133" fmla="*/ 6416671 h 6857996"/>
              <a:gd name="connsiteX1134" fmla="*/ 6080473 w 12191993"/>
              <a:gd name="connsiteY1134" fmla="*/ 6418598 h 6857996"/>
              <a:gd name="connsiteX1135" fmla="*/ 6081705 w 12191993"/>
              <a:gd name="connsiteY1135" fmla="*/ 6422450 h 6857996"/>
              <a:gd name="connsiteX1136" fmla="*/ 6081705 w 12191993"/>
              <a:gd name="connsiteY1136" fmla="*/ 6445246 h 6857996"/>
              <a:gd name="connsiteX1137" fmla="*/ 6061067 w 12191993"/>
              <a:gd name="connsiteY1137" fmla="*/ 6445246 h 6857996"/>
              <a:gd name="connsiteX1138" fmla="*/ 6061067 w 12191993"/>
              <a:gd name="connsiteY1138" fmla="*/ 6423414 h 6857996"/>
              <a:gd name="connsiteX1139" fmla="*/ 6070000 w 12191993"/>
              <a:gd name="connsiteY1139" fmla="*/ 6416671 h 6857996"/>
              <a:gd name="connsiteX1140" fmla="*/ 6108533 w 12191993"/>
              <a:gd name="connsiteY1140" fmla="*/ 6408733 h 6857996"/>
              <a:gd name="connsiteX1141" fmla="*/ 6126155 w 12191993"/>
              <a:gd name="connsiteY1141" fmla="*/ 6422703 h 6857996"/>
              <a:gd name="connsiteX1142" fmla="*/ 6126155 w 12191993"/>
              <a:gd name="connsiteY1142" fmla="*/ 6445246 h 6857996"/>
              <a:gd name="connsiteX1143" fmla="*/ 6108533 w 12191993"/>
              <a:gd name="connsiteY1143" fmla="*/ 6445246 h 6857996"/>
              <a:gd name="connsiteX1144" fmla="*/ 6091230 w 12191993"/>
              <a:gd name="connsiteY1144" fmla="*/ 6445246 h 6857996"/>
              <a:gd name="connsiteX1145" fmla="*/ 6091230 w 12191993"/>
              <a:gd name="connsiteY1145" fmla="*/ 6422703 h 6857996"/>
              <a:gd name="connsiteX1146" fmla="*/ 6108533 w 12191993"/>
              <a:gd name="connsiteY1146" fmla="*/ 6408733 h 6857996"/>
              <a:gd name="connsiteX1147" fmla="*/ 6118217 w 12191993"/>
              <a:gd name="connsiteY1147" fmla="*/ 6397621 h 6857996"/>
              <a:gd name="connsiteX1148" fmla="*/ 6140442 w 12191993"/>
              <a:gd name="connsiteY1148" fmla="*/ 6407781 h 6857996"/>
              <a:gd name="connsiteX1149" fmla="*/ 6131364 w 12191993"/>
              <a:gd name="connsiteY1149" fmla="*/ 6410321 h 6857996"/>
              <a:gd name="connsiteX1150" fmla="*/ 6118217 w 12191993"/>
              <a:gd name="connsiteY1150" fmla="*/ 6400479 h 6857996"/>
              <a:gd name="connsiteX1151" fmla="*/ 6118217 w 12191993"/>
              <a:gd name="connsiteY1151" fmla="*/ 6397621 h 6857996"/>
              <a:gd name="connsiteX1152" fmla="*/ 6097580 w 12191993"/>
              <a:gd name="connsiteY1152" fmla="*/ 6397621 h 6857996"/>
              <a:gd name="connsiteX1153" fmla="*/ 6097580 w 12191993"/>
              <a:gd name="connsiteY1153" fmla="*/ 6400479 h 6857996"/>
              <a:gd name="connsiteX1154" fmla="*/ 6084563 w 12191993"/>
              <a:gd name="connsiteY1154" fmla="*/ 6410321 h 6857996"/>
              <a:gd name="connsiteX1155" fmla="*/ 6075355 w 12191993"/>
              <a:gd name="connsiteY1155" fmla="*/ 6407781 h 6857996"/>
              <a:gd name="connsiteX1156" fmla="*/ 6097580 w 12191993"/>
              <a:gd name="connsiteY1156" fmla="*/ 6397621 h 6857996"/>
              <a:gd name="connsiteX1157" fmla="*/ 6104824 w 12191993"/>
              <a:gd name="connsiteY1157" fmla="*/ 6365871 h 6857996"/>
              <a:gd name="connsiteX1158" fmla="*/ 6107737 w 12191993"/>
              <a:gd name="connsiteY1158" fmla="*/ 6365871 h 6857996"/>
              <a:gd name="connsiteX1159" fmla="*/ 6110650 w 12191993"/>
              <a:gd name="connsiteY1159" fmla="*/ 6365871 h 6857996"/>
              <a:gd name="connsiteX1160" fmla="*/ 6110650 w 12191993"/>
              <a:gd name="connsiteY1160" fmla="*/ 6379335 h 6857996"/>
              <a:gd name="connsiteX1161" fmla="*/ 6124568 w 12191993"/>
              <a:gd name="connsiteY1161" fmla="*/ 6379335 h 6857996"/>
              <a:gd name="connsiteX1162" fmla="*/ 6124568 w 12191993"/>
              <a:gd name="connsiteY1162" fmla="*/ 6385425 h 6857996"/>
              <a:gd name="connsiteX1163" fmla="*/ 6110650 w 12191993"/>
              <a:gd name="connsiteY1163" fmla="*/ 6385425 h 6857996"/>
              <a:gd name="connsiteX1164" fmla="*/ 6110650 w 12191993"/>
              <a:gd name="connsiteY1164" fmla="*/ 6399209 h 6857996"/>
              <a:gd name="connsiteX1165" fmla="*/ 6107737 w 12191993"/>
              <a:gd name="connsiteY1165" fmla="*/ 6399209 h 6857996"/>
              <a:gd name="connsiteX1166" fmla="*/ 6104824 w 12191993"/>
              <a:gd name="connsiteY1166" fmla="*/ 6399209 h 6857996"/>
              <a:gd name="connsiteX1167" fmla="*/ 6104824 w 12191993"/>
              <a:gd name="connsiteY1167" fmla="*/ 6385425 h 6857996"/>
              <a:gd name="connsiteX1168" fmla="*/ 6091230 w 12191993"/>
              <a:gd name="connsiteY1168" fmla="*/ 6385425 h 6857996"/>
              <a:gd name="connsiteX1169" fmla="*/ 6091230 w 12191993"/>
              <a:gd name="connsiteY1169" fmla="*/ 6379335 h 6857996"/>
              <a:gd name="connsiteX1170" fmla="*/ 6104824 w 12191993"/>
              <a:gd name="connsiteY1170" fmla="*/ 6379335 h 6857996"/>
              <a:gd name="connsiteX1171" fmla="*/ 6104824 w 12191993"/>
              <a:gd name="connsiteY1171" fmla="*/ 6365871 h 6857996"/>
              <a:gd name="connsiteX1172" fmla="*/ 6098253 w 12191993"/>
              <a:gd name="connsiteY1172" fmla="*/ 6359521 h 6857996"/>
              <a:gd name="connsiteX1173" fmla="*/ 6098253 w 12191993"/>
              <a:gd name="connsiteY1173" fmla="*/ 6372830 h 6857996"/>
              <a:gd name="connsiteX1174" fmla="*/ 6085284 w 12191993"/>
              <a:gd name="connsiteY1174" fmla="*/ 6372830 h 6857996"/>
              <a:gd name="connsiteX1175" fmla="*/ 6085284 w 12191993"/>
              <a:gd name="connsiteY1175" fmla="*/ 6392793 h 6857996"/>
              <a:gd name="connsiteX1176" fmla="*/ 6062508 w 12191993"/>
              <a:gd name="connsiteY1176" fmla="*/ 6409270 h 6857996"/>
              <a:gd name="connsiteX1177" fmla="*/ 6051753 w 12191993"/>
              <a:gd name="connsiteY1177" fmla="*/ 6424163 h 6857996"/>
              <a:gd name="connsiteX1178" fmla="*/ 6051753 w 12191993"/>
              <a:gd name="connsiteY1178" fmla="*/ 6445710 h 6857996"/>
              <a:gd name="connsiteX1179" fmla="*/ 6028345 w 12191993"/>
              <a:gd name="connsiteY1179" fmla="*/ 6445710 h 6857996"/>
              <a:gd name="connsiteX1180" fmla="*/ 6027080 w 12191993"/>
              <a:gd name="connsiteY1180" fmla="*/ 6449195 h 6857996"/>
              <a:gd name="connsiteX1181" fmla="*/ 6022967 w 12191993"/>
              <a:gd name="connsiteY1181" fmla="*/ 6477397 h 6857996"/>
              <a:gd name="connsiteX1182" fmla="*/ 6046376 w 12191993"/>
              <a:gd name="connsiteY1182" fmla="*/ 6575943 h 6857996"/>
              <a:gd name="connsiteX1183" fmla="*/ 6099202 w 12191993"/>
              <a:gd name="connsiteY1183" fmla="*/ 6673222 h 6857996"/>
              <a:gd name="connsiteX1184" fmla="*/ 6108060 w 12191993"/>
              <a:gd name="connsiteY1184" fmla="*/ 6678609 h 6857996"/>
              <a:gd name="connsiteX1185" fmla="*/ 6108376 w 12191993"/>
              <a:gd name="connsiteY1185" fmla="*/ 6678609 h 6857996"/>
              <a:gd name="connsiteX1186" fmla="*/ 6108692 w 12191993"/>
              <a:gd name="connsiteY1186" fmla="*/ 6678609 h 6857996"/>
              <a:gd name="connsiteX1187" fmla="*/ 6117866 w 12191993"/>
              <a:gd name="connsiteY1187" fmla="*/ 6673222 h 6857996"/>
              <a:gd name="connsiteX1188" fmla="*/ 6171009 w 12191993"/>
              <a:gd name="connsiteY1188" fmla="*/ 6575943 h 6857996"/>
              <a:gd name="connsiteX1189" fmla="*/ 6194417 w 12191993"/>
              <a:gd name="connsiteY1189" fmla="*/ 6477397 h 6857996"/>
              <a:gd name="connsiteX1190" fmla="*/ 6190305 w 12191993"/>
              <a:gd name="connsiteY1190" fmla="*/ 6449195 h 6857996"/>
              <a:gd name="connsiteX1191" fmla="*/ 6189040 w 12191993"/>
              <a:gd name="connsiteY1191" fmla="*/ 6445710 h 6857996"/>
              <a:gd name="connsiteX1192" fmla="*/ 6165631 w 12191993"/>
              <a:gd name="connsiteY1192" fmla="*/ 6445710 h 6857996"/>
              <a:gd name="connsiteX1193" fmla="*/ 6165631 w 12191993"/>
              <a:gd name="connsiteY1193" fmla="*/ 6424163 h 6857996"/>
              <a:gd name="connsiteX1194" fmla="*/ 6154560 w 12191993"/>
              <a:gd name="connsiteY1194" fmla="*/ 6409270 h 6857996"/>
              <a:gd name="connsiteX1195" fmla="*/ 6132101 w 12191993"/>
              <a:gd name="connsiteY1195" fmla="*/ 6392793 h 6857996"/>
              <a:gd name="connsiteX1196" fmla="*/ 6132101 w 12191993"/>
              <a:gd name="connsiteY1196" fmla="*/ 6372830 h 6857996"/>
              <a:gd name="connsiteX1197" fmla="*/ 6118498 w 12191993"/>
              <a:gd name="connsiteY1197" fmla="*/ 6372830 h 6857996"/>
              <a:gd name="connsiteX1198" fmla="*/ 6118498 w 12191993"/>
              <a:gd name="connsiteY1198" fmla="*/ 6359521 h 6857996"/>
              <a:gd name="connsiteX1199" fmla="*/ 6108376 w 12191993"/>
              <a:gd name="connsiteY1199" fmla="*/ 6359521 h 6857996"/>
              <a:gd name="connsiteX1200" fmla="*/ 6098253 w 12191993"/>
              <a:gd name="connsiteY1200" fmla="*/ 6359521 h 6857996"/>
              <a:gd name="connsiteX1201" fmla="*/ 0 w 12191993"/>
              <a:gd name="connsiteY1201" fmla="*/ 0 h 6857996"/>
              <a:gd name="connsiteX1202" fmla="*/ 12191993 w 12191993"/>
              <a:gd name="connsiteY1202" fmla="*/ 0 h 6857996"/>
              <a:gd name="connsiteX1203" fmla="*/ 12191993 w 12191993"/>
              <a:gd name="connsiteY1203" fmla="*/ 6857996 h 6857996"/>
              <a:gd name="connsiteX1204" fmla="*/ 0 w 12191993"/>
              <a:gd name="connsiteY1204" fmla="*/ 6857996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</a:cxnLst>
            <a:rect l="l" t="t" r="r" b="b"/>
            <a:pathLst>
              <a:path w="12191993" h="6857996">
                <a:moveTo>
                  <a:pt x="6150497" y="6688738"/>
                </a:moveTo>
                <a:cubicBezTo>
                  <a:pt x="6148985" y="6689343"/>
                  <a:pt x="6148380" y="6691157"/>
                  <a:pt x="6148985" y="6692367"/>
                </a:cubicBezTo>
                <a:cubicBezTo>
                  <a:pt x="6149590" y="6693878"/>
                  <a:pt x="6151404" y="6694483"/>
                  <a:pt x="6152916" y="6693878"/>
                </a:cubicBezTo>
                <a:cubicBezTo>
                  <a:pt x="6154125" y="6693274"/>
                  <a:pt x="6154730" y="6691459"/>
                  <a:pt x="6154125" y="6690250"/>
                </a:cubicBezTo>
                <a:cubicBezTo>
                  <a:pt x="6153521" y="6688738"/>
                  <a:pt x="6152009" y="6688133"/>
                  <a:pt x="6150497" y="6688738"/>
                </a:cubicBezTo>
                <a:close/>
                <a:moveTo>
                  <a:pt x="6092818" y="6684958"/>
                </a:moveTo>
                <a:lnTo>
                  <a:pt x="6092818" y="6686546"/>
                </a:lnTo>
                <a:lnTo>
                  <a:pt x="6094405" y="6688133"/>
                </a:lnTo>
                <a:lnTo>
                  <a:pt x="6092818" y="6708771"/>
                </a:lnTo>
                <a:lnTo>
                  <a:pt x="6091231" y="6710359"/>
                </a:lnTo>
                <a:lnTo>
                  <a:pt x="6097580" y="6711946"/>
                </a:lnTo>
                <a:lnTo>
                  <a:pt x="6097580" y="6708771"/>
                </a:lnTo>
                <a:lnTo>
                  <a:pt x="6095993" y="6708771"/>
                </a:lnTo>
                <a:lnTo>
                  <a:pt x="6097580" y="6692896"/>
                </a:lnTo>
                <a:lnTo>
                  <a:pt x="6111868" y="6711946"/>
                </a:lnTo>
                <a:lnTo>
                  <a:pt x="6115043" y="6711946"/>
                </a:lnTo>
                <a:lnTo>
                  <a:pt x="6113456" y="6688133"/>
                </a:lnTo>
                <a:lnTo>
                  <a:pt x="6113456" y="6686546"/>
                </a:lnTo>
                <a:lnTo>
                  <a:pt x="6108693" y="6686546"/>
                </a:lnTo>
                <a:lnTo>
                  <a:pt x="6108693" y="6688133"/>
                </a:lnTo>
                <a:lnTo>
                  <a:pt x="6110281" y="6688133"/>
                </a:lnTo>
                <a:lnTo>
                  <a:pt x="6111868" y="6704009"/>
                </a:lnTo>
                <a:lnTo>
                  <a:pt x="6097580" y="6686546"/>
                </a:lnTo>
                <a:close/>
                <a:moveTo>
                  <a:pt x="6080118" y="6683371"/>
                </a:moveTo>
                <a:lnTo>
                  <a:pt x="6080118" y="6684959"/>
                </a:lnTo>
                <a:lnTo>
                  <a:pt x="6081705" y="6686546"/>
                </a:lnTo>
                <a:lnTo>
                  <a:pt x="6076943" y="6705597"/>
                </a:lnTo>
                <a:lnTo>
                  <a:pt x="6075355" y="6707184"/>
                </a:lnTo>
                <a:lnTo>
                  <a:pt x="6083293" y="6710359"/>
                </a:lnTo>
                <a:lnTo>
                  <a:pt x="6083293" y="6708772"/>
                </a:lnTo>
                <a:lnTo>
                  <a:pt x="6081705" y="6707184"/>
                </a:lnTo>
                <a:lnTo>
                  <a:pt x="6086468" y="6686546"/>
                </a:lnTo>
                <a:lnTo>
                  <a:pt x="6088055" y="6686546"/>
                </a:lnTo>
                <a:lnTo>
                  <a:pt x="6088055" y="6684959"/>
                </a:lnTo>
                <a:close/>
                <a:moveTo>
                  <a:pt x="6137500" y="6681783"/>
                </a:moveTo>
                <a:cubicBezTo>
                  <a:pt x="6135252" y="6682101"/>
                  <a:pt x="6133647" y="6682101"/>
                  <a:pt x="6131078" y="6682736"/>
                </a:cubicBezTo>
                <a:cubicBezTo>
                  <a:pt x="6123373" y="6684958"/>
                  <a:pt x="6116630" y="6689086"/>
                  <a:pt x="6120162" y="6699246"/>
                </a:cubicBezTo>
                <a:cubicBezTo>
                  <a:pt x="6122409" y="6708453"/>
                  <a:pt x="6129152" y="6710358"/>
                  <a:pt x="6136536" y="6708771"/>
                </a:cubicBezTo>
                <a:cubicBezTo>
                  <a:pt x="6140389" y="6707818"/>
                  <a:pt x="6142637" y="6706231"/>
                  <a:pt x="6145205" y="6703373"/>
                </a:cubicBezTo>
                <a:cubicBezTo>
                  <a:pt x="6145205" y="6703373"/>
                  <a:pt x="6145205" y="6703373"/>
                  <a:pt x="6143279" y="6697658"/>
                </a:cubicBezTo>
                <a:cubicBezTo>
                  <a:pt x="6143279" y="6697658"/>
                  <a:pt x="6143279" y="6697658"/>
                  <a:pt x="6142316" y="6697658"/>
                </a:cubicBezTo>
                <a:cubicBezTo>
                  <a:pt x="6142637" y="6701468"/>
                  <a:pt x="6139105" y="6704961"/>
                  <a:pt x="6136215" y="6705596"/>
                </a:cubicBezTo>
                <a:cubicBezTo>
                  <a:pt x="6131399" y="6706548"/>
                  <a:pt x="6126583" y="6703056"/>
                  <a:pt x="6126262" y="6698293"/>
                </a:cubicBezTo>
                <a:cubicBezTo>
                  <a:pt x="6126262" y="6698293"/>
                  <a:pt x="6126262" y="6698293"/>
                  <a:pt x="6138784" y="6695436"/>
                </a:cubicBezTo>
                <a:cubicBezTo>
                  <a:pt x="6138784" y="6695436"/>
                  <a:pt x="6138784" y="6695436"/>
                  <a:pt x="6139747" y="6696388"/>
                </a:cubicBezTo>
                <a:cubicBezTo>
                  <a:pt x="6139747" y="6696388"/>
                  <a:pt x="6139747" y="6696388"/>
                  <a:pt x="6141031" y="6696071"/>
                </a:cubicBezTo>
                <a:cubicBezTo>
                  <a:pt x="6141031" y="6696071"/>
                  <a:pt x="6141031" y="6696071"/>
                  <a:pt x="6139747" y="6690356"/>
                </a:cubicBezTo>
                <a:cubicBezTo>
                  <a:pt x="6139747" y="6690356"/>
                  <a:pt x="6139747" y="6690356"/>
                  <a:pt x="6138463" y="6690673"/>
                </a:cubicBezTo>
                <a:cubicBezTo>
                  <a:pt x="6138463" y="6690673"/>
                  <a:pt x="6138463" y="6690673"/>
                  <a:pt x="6137500" y="6692896"/>
                </a:cubicBezTo>
                <a:cubicBezTo>
                  <a:pt x="6137500" y="6692896"/>
                  <a:pt x="6137500" y="6692896"/>
                  <a:pt x="6124978" y="6695436"/>
                </a:cubicBezTo>
                <a:cubicBezTo>
                  <a:pt x="6123694" y="6691626"/>
                  <a:pt x="6126262" y="6686863"/>
                  <a:pt x="6130436" y="6685593"/>
                </a:cubicBezTo>
                <a:cubicBezTo>
                  <a:pt x="6133326" y="6684958"/>
                  <a:pt x="6136215" y="6685593"/>
                  <a:pt x="6137821" y="6687816"/>
                </a:cubicBezTo>
                <a:cubicBezTo>
                  <a:pt x="6137821" y="6687816"/>
                  <a:pt x="6137821" y="6687816"/>
                  <a:pt x="6139105" y="6687181"/>
                </a:cubicBezTo>
                <a:cubicBezTo>
                  <a:pt x="6139105" y="6687181"/>
                  <a:pt x="6139105" y="6687181"/>
                  <a:pt x="6137500" y="6681783"/>
                </a:cubicBezTo>
                <a:close/>
                <a:moveTo>
                  <a:pt x="6053130" y="6672258"/>
                </a:moveTo>
                <a:lnTo>
                  <a:pt x="6051542" y="6673846"/>
                </a:lnTo>
                <a:lnTo>
                  <a:pt x="6053130" y="6675433"/>
                </a:lnTo>
                <a:lnTo>
                  <a:pt x="6038842" y="6691308"/>
                </a:lnTo>
                <a:lnTo>
                  <a:pt x="6037255" y="6689721"/>
                </a:lnTo>
                <a:lnTo>
                  <a:pt x="6035668" y="6691308"/>
                </a:lnTo>
                <a:lnTo>
                  <a:pt x="6042018" y="6694483"/>
                </a:lnTo>
                <a:lnTo>
                  <a:pt x="6042018" y="6692896"/>
                </a:lnTo>
                <a:lnTo>
                  <a:pt x="6051542" y="6680196"/>
                </a:lnTo>
                <a:lnTo>
                  <a:pt x="6049955" y="6699246"/>
                </a:lnTo>
                <a:lnTo>
                  <a:pt x="6053130" y="6700833"/>
                </a:lnTo>
                <a:lnTo>
                  <a:pt x="6065830" y="6684958"/>
                </a:lnTo>
                <a:lnTo>
                  <a:pt x="6064243" y="6700833"/>
                </a:lnTo>
                <a:lnTo>
                  <a:pt x="6062656" y="6702421"/>
                </a:lnTo>
                <a:lnTo>
                  <a:pt x="6061068" y="6704008"/>
                </a:lnTo>
                <a:lnTo>
                  <a:pt x="6069005" y="6707183"/>
                </a:lnTo>
                <a:lnTo>
                  <a:pt x="6069005" y="6705596"/>
                </a:lnTo>
                <a:lnTo>
                  <a:pt x="6067418" y="6704008"/>
                </a:lnTo>
                <a:lnTo>
                  <a:pt x="6070593" y="6681783"/>
                </a:lnTo>
                <a:lnTo>
                  <a:pt x="6072180" y="6681783"/>
                </a:lnTo>
                <a:lnTo>
                  <a:pt x="6072180" y="6680196"/>
                </a:lnTo>
                <a:lnTo>
                  <a:pt x="6065830" y="6677021"/>
                </a:lnTo>
                <a:lnTo>
                  <a:pt x="6064243" y="6678608"/>
                </a:lnTo>
                <a:lnTo>
                  <a:pt x="6065830" y="6678608"/>
                </a:lnTo>
                <a:lnTo>
                  <a:pt x="6056306" y="6689721"/>
                </a:lnTo>
                <a:lnTo>
                  <a:pt x="6057893" y="6673846"/>
                </a:lnTo>
                <a:close/>
                <a:moveTo>
                  <a:pt x="6175023" y="6664321"/>
                </a:moveTo>
                <a:cubicBezTo>
                  <a:pt x="6154730" y="6675963"/>
                  <a:pt x="6154730" y="6675963"/>
                  <a:pt x="6154730" y="6675963"/>
                </a:cubicBezTo>
                <a:cubicBezTo>
                  <a:pt x="6155052" y="6677221"/>
                  <a:pt x="6155052" y="6677221"/>
                  <a:pt x="6155052" y="6677221"/>
                </a:cubicBezTo>
                <a:cubicBezTo>
                  <a:pt x="6156985" y="6677221"/>
                  <a:pt x="6156985" y="6677221"/>
                  <a:pt x="6156985" y="6677221"/>
                </a:cubicBezTo>
                <a:cubicBezTo>
                  <a:pt x="6166970" y="6696414"/>
                  <a:pt x="6166970" y="6696414"/>
                  <a:pt x="6166970" y="6696414"/>
                </a:cubicBezTo>
                <a:cubicBezTo>
                  <a:pt x="6166326" y="6697988"/>
                  <a:pt x="6166326" y="6697988"/>
                  <a:pt x="6166326" y="6697988"/>
                </a:cubicBezTo>
                <a:lnTo>
                  <a:pt x="6167292" y="6699246"/>
                </a:lnTo>
                <a:cubicBezTo>
                  <a:pt x="6174378" y="6695471"/>
                  <a:pt x="6174378" y="6695471"/>
                  <a:pt x="6174378" y="6695471"/>
                </a:cubicBezTo>
                <a:cubicBezTo>
                  <a:pt x="6173734" y="6694841"/>
                  <a:pt x="6173734" y="6694841"/>
                  <a:pt x="6173734" y="6694841"/>
                </a:cubicBezTo>
                <a:cubicBezTo>
                  <a:pt x="6171802" y="6694527"/>
                  <a:pt x="6171802" y="6694527"/>
                  <a:pt x="6171802" y="6694527"/>
                </a:cubicBezTo>
                <a:cubicBezTo>
                  <a:pt x="6166970" y="6684458"/>
                  <a:pt x="6166970" y="6684458"/>
                  <a:pt x="6166970" y="6684458"/>
                </a:cubicBezTo>
                <a:cubicBezTo>
                  <a:pt x="6166970" y="6684458"/>
                  <a:pt x="6170835" y="6681626"/>
                  <a:pt x="6173734" y="6680997"/>
                </a:cubicBezTo>
                <a:cubicBezTo>
                  <a:pt x="6175023" y="6680997"/>
                  <a:pt x="6176955" y="6680997"/>
                  <a:pt x="6176955" y="6680997"/>
                </a:cubicBezTo>
                <a:cubicBezTo>
                  <a:pt x="6174378" y="6675963"/>
                  <a:pt x="6174378" y="6675963"/>
                  <a:pt x="6174378" y="6675963"/>
                </a:cubicBezTo>
                <a:cubicBezTo>
                  <a:pt x="6174378" y="6675963"/>
                  <a:pt x="6173412" y="6677536"/>
                  <a:pt x="6172446" y="6678165"/>
                </a:cubicBezTo>
                <a:cubicBezTo>
                  <a:pt x="6170513" y="6680053"/>
                  <a:pt x="6165360" y="6681626"/>
                  <a:pt x="6165360" y="6681626"/>
                </a:cubicBezTo>
                <a:cubicBezTo>
                  <a:pt x="6161816" y="6674704"/>
                  <a:pt x="6161816" y="6674704"/>
                  <a:pt x="6161816" y="6674704"/>
                </a:cubicBezTo>
                <a:cubicBezTo>
                  <a:pt x="6161816" y="6674704"/>
                  <a:pt x="6166648" y="6671243"/>
                  <a:pt x="6169869" y="6670299"/>
                </a:cubicBezTo>
                <a:cubicBezTo>
                  <a:pt x="6170835" y="6669985"/>
                  <a:pt x="6173090" y="6669670"/>
                  <a:pt x="6173090" y="6669670"/>
                </a:cubicBezTo>
                <a:cubicBezTo>
                  <a:pt x="6173090" y="6669670"/>
                  <a:pt x="6173090" y="6668097"/>
                  <a:pt x="6173412" y="6667468"/>
                </a:cubicBezTo>
                <a:cubicBezTo>
                  <a:pt x="6173734" y="6666209"/>
                  <a:pt x="6175023" y="6664321"/>
                  <a:pt x="6175023" y="6664321"/>
                </a:cubicBezTo>
                <a:close/>
                <a:moveTo>
                  <a:pt x="6030390" y="6663090"/>
                </a:moveTo>
                <a:cubicBezTo>
                  <a:pt x="6032518" y="6661940"/>
                  <a:pt x="6034976" y="6661463"/>
                  <a:pt x="6037104" y="6663368"/>
                </a:cubicBezTo>
                <a:cubicBezTo>
                  <a:pt x="6037761" y="6664003"/>
                  <a:pt x="6037761" y="6664003"/>
                  <a:pt x="6037761" y="6664003"/>
                </a:cubicBezTo>
                <a:cubicBezTo>
                  <a:pt x="6042019" y="6668131"/>
                  <a:pt x="6036449" y="6675116"/>
                  <a:pt x="6035139" y="6676386"/>
                </a:cubicBezTo>
                <a:cubicBezTo>
                  <a:pt x="6034157" y="6677021"/>
                  <a:pt x="6030880" y="6680196"/>
                  <a:pt x="6027605" y="6680196"/>
                </a:cubicBezTo>
                <a:cubicBezTo>
                  <a:pt x="6025966" y="6680196"/>
                  <a:pt x="6024656" y="6679879"/>
                  <a:pt x="6023674" y="6678609"/>
                </a:cubicBezTo>
                <a:cubicBezTo>
                  <a:pt x="6023347" y="6678291"/>
                  <a:pt x="6023347" y="6678291"/>
                  <a:pt x="6023347" y="6678291"/>
                </a:cubicBezTo>
                <a:cubicBezTo>
                  <a:pt x="6022035" y="6677339"/>
                  <a:pt x="6021709" y="6676386"/>
                  <a:pt x="6021381" y="6675116"/>
                </a:cubicBezTo>
                <a:cubicBezTo>
                  <a:pt x="6021381" y="6672259"/>
                  <a:pt x="6024001" y="6668766"/>
                  <a:pt x="6025640" y="6666861"/>
                </a:cubicBezTo>
                <a:cubicBezTo>
                  <a:pt x="6026459" y="6666067"/>
                  <a:pt x="6028260" y="6664241"/>
                  <a:pt x="6030390" y="6663090"/>
                </a:cubicBezTo>
                <a:close/>
                <a:moveTo>
                  <a:pt x="6030111" y="6659872"/>
                </a:moveTo>
                <a:cubicBezTo>
                  <a:pt x="6026346" y="6660186"/>
                  <a:pt x="6022895" y="6662383"/>
                  <a:pt x="6020698" y="6665835"/>
                </a:cubicBezTo>
                <a:cubicBezTo>
                  <a:pt x="6016617" y="6670856"/>
                  <a:pt x="6016617" y="6677446"/>
                  <a:pt x="6021324" y="6682153"/>
                </a:cubicBezTo>
                <a:cubicBezTo>
                  <a:pt x="6021324" y="6682153"/>
                  <a:pt x="6021324" y="6682153"/>
                  <a:pt x="6021324" y="6682467"/>
                </a:cubicBezTo>
                <a:cubicBezTo>
                  <a:pt x="6021324" y="6682467"/>
                  <a:pt x="6021324" y="6682467"/>
                  <a:pt x="6021639" y="6682467"/>
                </a:cubicBezTo>
                <a:cubicBezTo>
                  <a:pt x="6026659" y="6686546"/>
                  <a:pt x="6033250" y="6686546"/>
                  <a:pt x="6038270" y="6682153"/>
                </a:cubicBezTo>
                <a:cubicBezTo>
                  <a:pt x="6041409" y="6679642"/>
                  <a:pt x="6042978" y="6676190"/>
                  <a:pt x="6043292" y="6672425"/>
                </a:cubicBezTo>
                <a:cubicBezTo>
                  <a:pt x="6043605" y="6668973"/>
                  <a:pt x="6042664" y="6665835"/>
                  <a:pt x="6040467" y="6663638"/>
                </a:cubicBezTo>
                <a:cubicBezTo>
                  <a:pt x="6040154" y="6663010"/>
                  <a:pt x="6040154" y="6663010"/>
                  <a:pt x="6040154" y="6663010"/>
                </a:cubicBezTo>
                <a:cubicBezTo>
                  <a:pt x="6039840" y="6662696"/>
                  <a:pt x="6039840" y="6662696"/>
                  <a:pt x="6039840" y="6662696"/>
                </a:cubicBezTo>
                <a:cubicBezTo>
                  <a:pt x="6039526" y="6662383"/>
                  <a:pt x="6039526" y="6662383"/>
                  <a:pt x="6039526" y="6662383"/>
                </a:cubicBezTo>
                <a:cubicBezTo>
                  <a:pt x="6037015" y="6660186"/>
                  <a:pt x="6033877" y="6659558"/>
                  <a:pt x="6030111" y="6659872"/>
                </a:cubicBezTo>
                <a:close/>
                <a:moveTo>
                  <a:pt x="6187938" y="6653208"/>
                </a:moveTo>
                <a:cubicBezTo>
                  <a:pt x="6186092" y="6654812"/>
                  <a:pt x="6184553" y="6655774"/>
                  <a:pt x="6183014" y="6657377"/>
                </a:cubicBezTo>
                <a:cubicBezTo>
                  <a:pt x="6177474" y="6662829"/>
                  <a:pt x="6173780" y="6669885"/>
                  <a:pt x="6180859" y="6677582"/>
                </a:cubicBezTo>
                <a:cubicBezTo>
                  <a:pt x="6187323" y="6684958"/>
                  <a:pt x="6194094" y="6683034"/>
                  <a:pt x="6199634" y="6677582"/>
                </a:cubicBezTo>
                <a:cubicBezTo>
                  <a:pt x="6202404" y="6675016"/>
                  <a:pt x="6203635" y="6672771"/>
                  <a:pt x="6203943" y="6668602"/>
                </a:cubicBezTo>
                <a:cubicBezTo>
                  <a:pt x="6203943" y="6668602"/>
                  <a:pt x="6203943" y="6668602"/>
                  <a:pt x="6200558" y="6664112"/>
                </a:cubicBezTo>
                <a:cubicBezTo>
                  <a:pt x="6200558" y="6664112"/>
                  <a:pt x="6200558" y="6664112"/>
                  <a:pt x="6199634" y="6664754"/>
                </a:cubicBezTo>
                <a:cubicBezTo>
                  <a:pt x="6201173" y="6668281"/>
                  <a:pt x="6199942" y="6673092"/>
                  <a:pt x="6197480" y="6675337"/>
                </a:cubicBezTo>
                <a:cubicBezTo>
                  <a:pt x="6194094" y="6678865"/>
                  <a:pt x="6188246" y="6677903"/>
                  <a:pt x="6186092" y="6673734"/>
                </a:cubicBezTo>
                <a:cubicBezTo>
                  <a:pt x="6186092" y="6673734"/>
                  <a:pt x="6186092" y="6673734"/>
                  <a:pt x="6195325" y="6664433"/>
                </a:cubicBezTo>
                <a:cubicBezTo>
                  <a:pt x="6195325" y="6664433"/>
                  <a:pt x="6195325" y="6664433"/>
                  <a:pt x="6196864" y="6664754"/>
                </a:cubicBezTo>
                <a:cubicBezTo>
                  <a:pt x="6196864" y="6664754"/>
                  <a:pt x="6196864" y="6664754"/>
                  <a:pt x="6197788" y="6663792"/>
                </a:cubicBezTo>
                <a:cubicBezTo>
                  <a:pt x="6197788" y="6663792"/>
                  <a:pt x="6197788" y="6663792"/>
                  <a:pt x="6193786" y="6659622"/>
                </a:cubicBezTo>
                <a:cubicBezTo>
                  <a:pt x="6193786" y="6659622"/>
                  <a:pt x="6193786" y="6659622"/>
                  <a:pt x="6193171" y="6660585"/>
                </a:cubicBezTo>
                <a:cubicBezTo>
                  <a:pt x="6193171" y="6660585"/>
                  <a:pt x="6193171" y="6660585"/>
                  <a:pt x="6193171" y="6663150"/>
                </a:cubicBezTo>
                <a:cubicBezTo>
                  <a:pt x="6193171" y="6663150"/>
                  <a:pt x="6193171" y="6663150"/>
                  <a:pt x="6183937" y="6671489"/>
                </a:cubicBezTo>
                <a:cubicBezTo>
                  <a:pt x="6180859" y="6668602"/>
                  <a:pt x="6180552" y="6663150"/>
                  <a:pt x="6183937" y="6660264"/>
                </a:cubicBezTo>
                <a:cubicBezTo>
                  <a:pt x="6185784" y="6658340"/>
                  <a:pt x="6188554" y="6657698"/>
                  <a:pt x="6191324" y="6658660"/>
                </a:cubicBezTo>
                <a:cubicBezTo>
                  <a:pt x="6191324" y="6658660"/>
                  <a:pt x="6191324" y="6658660"/>
                  <a:pt x="6191940" y="6657377"/>
                </a:cubicBezTo>
                <a:cubicBezTo>
                  <a:pt x="6191940" y="6657377"/>
                  <a:pt x="6191940" y="6657377"/>
                  <a:pt x="6187938" y="6653208"/>
                </a:cubicBezTo>
                <a:close/>
                <a:moveTo>
                  <a:pt x="6196845" y="6642096"/>
                </a:moveTo>
                <a:cubicBezTo>
                  <a:pt x="6191242" y="6649399"/>
                  <a:pt x="6191242" y="6649399"/>
                  <a:pt x="6191242" y="6649399"/>
                </a:cubicBezTo>
                <a:cubicBezTo>
                  <a:pt x="6192799" y="6650351"/>
                  <a:pt x="6192799" y="6650351"/>
                  <a:pt x="6192799" y="6650351"/>
                </a:cubicBezTo>
                <a:cubicBezTo>
                  <a:pt x="6194355" y="6649399"/>
                  <a:pt x="6194355" y="6649399"/>
                  <a:pt x="6194355" y="6649399"/>
                </a:cubicBezTo>
                <a:cubicBezTo>
                  <a:pt x="6210230" y="6662734"/>
                  <a:pt x="6210230" y="6662734"/>
                  <a:pt x="6210230" y="6662734"/>
                </a:cubicBezTo>
                <a:cubicBezTo>
                  <a:pt x="6209919" y="6664639"/>
                  <a:pt x="6209919" y="6664639"/>
                  <a:pt x="6209919" y="6664639"/>
                </a:cubicBezTo>
                <a:lnTo>
                  <a:pt x="6210541" y="6665909"/>
                </a:lnTo>
                <a:cubicBezTo>
                  <a:pt x="6222992" y="6651304"/>
                  <a:pt x="6222992" y="6651304"/>
                  <a:pt x="6222992" y="6651304"/>
                </a:cubicBezTo>
                <a:cubicBezTo>
                  <a:pt x="6220191" y="6644319"/>
                  <a:pt x="6220191" y="6644319"/>
                  <a:pt x="6220191" y="6644319"/>
                </a:cubicBezTo>
                <a:cubicBezTo>
                  <a:pt x="6218323" y="6646224"/>
                  <a:pt x="6218323" y="6646224"/>
                  <a:pt x="6218323" y="6646224"/>
                </a:cubicBezTo>
                <a:cubicBezTo>
                  <a:pt x="6218323" y="6646224"/>
                  <a:pt x="6218946" y="6649081"/>
                  <a:pt x="6218946" y="6650669"/>
                </a:cubicBezTo>
                <a:cubicBezTo>
                  <a:pt x="6218323" y="6654162"/>
                  <a:pt x="6213654" y="6658607"/>
                  <a:pt x="6213654" y="6658607"/>
                </a:cubicBezTo>
                <a:cubicBezTo>
                  <a:pt x="6197468" y="6644954"/>
                  <a:pt x="6197468" y="6644954"/>
                  <a:pt x="6197468" y="6644954"/>
                </a:cubicBezTo>
                <a:cubicBezTo>
                  <a:pt x="6198090" y="6643049"/>
                  <a:pt x="6198090" y="6643049"/>
                  <a:pt x="6198090" y="6643049"/>
                </a:cubicBezTo>
                <a:cubicBezTo>
                  <a:pt x="6196845" y="6642096"/>
                  <a:pt x="6196845" y="6642096"/>
                  <a:pt x="6196845" y="6642096"/>
                </a:cubicBezTo>
                <a:close/>
                <a:moveTo>
                  <a:pt x="6013443" y="6635746"/>
                </a:moveTo>
                <a:lnTo>
                  <a:pt x="6013443" y="6637334"/>
                </a:lnTo>
                <a:lnTo>
                  <a:pt x="5995980" y="6650034"/>
                </a:lnTo>
                <a:lnTo>
                  <a:pt x="5994393" y="6648446"/>
                </a:lnTo>
                <a:lnTo>
                  <a:pt x="5992806" y="6650034"/>
                </a:lnTo>
                <a:lnTo>
                  <a:pt x="5997568" y="6654797"/>
                </a:lnTo>
                <a:lnTo>
                  <a:pt x="5999156" y="6654797"/>
                </a:lnTo>
                <a:lnTo>
                  <a:pt x="5999156" y="6651621"/>
                </a:lnTo>
                <a:lnTo>
                  <a:pt x="6011855" y="6643684"/>
                </a:lnTo>
                <a:lnTo>
                  <a:pt x="6005506" y="6665909"/>
                </a:lnTo>
                <a:lnTo>
                  <a:pt x="6008680" y="6669084"/>
                </a:lnTo>
                <a:lnTo>
                  <a:pt x="6024555" y="6653209"/>
                </a:lnTo>
                <a:lnTo>
                  <a:pt x="6026143" y="6651621"/>
                </a:lnTo>
                <a:lnTo>
                  <a:pt x="6027731" y="6651621"/>
                </a:lnTo>
                <a:lnTo>
                  <a:pt x="6024555" y="6646859"/>
                </a:lnTo>
                <a:lnTo>
                  <a:pt x="6022968" y="6648446"/>
                </a:lnTo>
                <a:lnTo>
                  <a:pt x="6022968" y="6650034"/>
                </a:lnTo>
                <a:lnTo>
                  <a:pt x="6011855" y="6661147"/>
                </a:lnTo>
                <a:lnTo>
                  <a:pt x="6016618" y="6638921"/>
                </a:lnTo>
                <a:lnTo>
                  <a:pt x="6015031" y="6635746"/>
                </a:lnTo>
                <a:close/>
                <a:moveTo>
                  <a:pt x="5999458" y="6630479"/>
                </a:moveTo>
                <a:cubicBezTo>
                  <a:pt x="5998324" y="6631200"/>
                  <a:pt x="5997567" y="6633004"/>
                  <a:pt x="5998324" y="6634809"/>
                </a:cubicBezTo>
                <a:cubicBezTo>
                  <a:pt x="5999079" y="6636613"/>
                  <a:pt x="6001348" y="6637334"/>
                  <a:pt x="6003237" y="6636613"/>
                </a:cubicBezTo>
                <a:cubicBezTo>
                  <a:pt x="6004749" y="6635891"/>
                  <a:pt x="6005506" y="6633726"/>
                  <a:pt x="6004749" y="6632283"/>
                </a:cubicBezTo>
                <a:cubicBezTo>
                  <a:pt x="6003616" y="6630479"/>
                  <a:pt x="6001348" y="6629396"/>
                  <a:pt x="5999458" y="6630479"/>
                </a:cubicBezTo>
                <a:close/>
                <a:moveTo>
                  <a:pt x="6207117" y="6626221"/>
                </a:moveTo>
                <a:lnTo>
                  <a:pt x="6203942" y="6632571"/>
                </a:lnTo>
                <a:lnTo>
                  <a:pt x="6203942" y="6634159"/>
                </a:lnTo>
                <a:lnTo>
                  <a:pt x="6207117" y="6632571"/>
                </a:lnTo>
                <a:lnTo>
                  <a:pt x="6224580" y="6643684"/>
                </a:lnTo>
                <a:lnTo>
                  <a:pt x="6224580" y="6645271"/>
                </a:lnTo>
                <a:lnTo>
                  <a:pt x="6226168" y="6645271"/>
                </a:lnTo>
                <a:lnTo>
                  <a:pt x="6230930" y="6637334"/>
                </a:lnTo>
                <a:lnTo>
                  <a:pt x="6229343" y="6637334"/>
                </a:lnTo>
                <a:lnTo>
                  <a:pt x="6227755" y="6638921"/>
                </a:lnTo>
                <a:lnTo>
                  <a:pt x="6207117" y="6627809"/>
                </a:lnTo>
                <a:lnTo>
                  <a:pt x="6208705" y="6626221"/>
                </a:lnTo>
                <a:close/>
                <a:moveTo>
                  <a:pt x="6002331" y="6615108"/>
                </a:moveTo>
                <a:lnTo>
                  <a:pt x="6002331" y="6616696"/>
                </a:lnTo>
                <a:lnTo>
                  <a:pt x="5983280" y="6626221"/>
                </a:lnTo>
                <a:lnTo>
                  <a:pt x="5981693" y="6624634"/>
                </a:lnTo>
                <a:lnTo>
                  <a:pt x="5980106" y="6624634"/>
                </a:lnTo>
                <a:lnTo>
                  <a:pt x="5983280" y="6632571"/>
                </a:lnTo>
                <a:lnTo>
                  <a:pt x="5984868" y="6632571"/>
                </a:lnTo>
                <a:lnTo>
                  <a:pt x="5984868" y="6630984"/>
                </a:lnTo>
                <a:lnTo>
                  <a:pt x="6003918" y="6621458"/>
                </a:lnTo>
                <a:lnTo>
                  <a:pt x="6005507" y="6623046"/>
                </a:lnTo>
                <a:lnTo>
                  <a:pt x="6007094" y="6621458"/>
                </a:lnTo>
                <a:lnTo>
                  <a:pt x="6003918" y="6615108"/>
                </a:lnTo>
                <a:close/>
                <a:moveTo>
                  <a:pt x="6217912" y="6602408"/>
                </a:moveTo>
                <a:cubicBezTo>
                  <a:pt x="6216642" y="6604272"/>
                  <a:pt x="6215690" y="6605514"/>
                  <a:pt x="6214737" y="6607999"/>
                </a:cubicBezTo>
                <a:cubicBezTo>
                  <a:pt x="6211562" y="6615143"/>
                  <a:pt x="6210292" y="6622908"/>
                  <a:pt x="6219817" y="6626945"/>
                </a:cubicBezTo>
                <a:cubicBezTo>
                  <a:pt x="6229660" y="6630983"/>
                  <a:pt x="6235058" y="6626324"/>
                  <a:pt x="6238550" y="6619802"/>
                </a:cubicBezTo>
                <a:cubicBezTo>
                  <a:pt x="6240138" y="6616075"/>
                  <a:pt x="6240455" y="6613279"/>
                  <a:pt x="6239503" y="6609241"/>
                </a:cubicBezTo>
                <a:cubicBezTo>
                  <a:pt x="6239503" y="6609241"/>
                  <a:pt x="6239503" y="6609241"/>
                  <a:pt x="6234423" y="6607067"/>
                </a:cubicBezTo>
                <a:cubicBezTo>
                  <a:pt x="6234423" y="6607067"/>
                  <a:pt x="6234423" y="6607067"/>
                  <a:pt x="6233470" y="6607999"/>
                </a:cubicBezTo>
                <a:cubicBezTo>
                  <a:pt x="6236328" y="6610794"/>
                  <a:pt x="6236963" y="6614832"/>
                  <a:pt x="6235693" y="6617628"/>
                </a:cubicBezTo>
                <a:cubicBezTo>
                  <a:pt x="6233470" y="6621976"/>
                  <a:pt x="6225215" y="6622908"/>
                  <a:pt x="6221722" y="6620112"/>
                </a:cubicBezTo>
                <a:cubicBezTo>
                  <a:pt x="6217912" y="6617317"/>
                  <a:pt x="6214737" y="6613900"/>
                  <a:pt x="6216642" y="6609863"/>
                </a:cubicBezTo>
                <a:cubicBezTo>
                  <a:pt x="6217912" y="6607378"/>
                  <a:pt x="6220135" y="6605825"/>
                  <a:pt x="6222992" y="6605825"/>
                </a:cubicBezTo>
                <a:cubicBezTo>
                  <a:pt x="6222992" y="6605825"/>
                  <a:pt x="6222992" y="6605825"/>
                  <a:pt x="6223310" y="6604272"/>
                </a:cubicBezTo>
                <a:cubicBezTo>
                  <a:pt x="6223310" y="6604272"/>
                  <a:pt x="6223310" y="6604272"/>
                  <a:pt x="6217912" y="6602408"/>
                </a:cubicBezTo>
                <a:close/>
                <a:moveTo>
                  <a:pt x="6129330" y="6599233"/>
                </a:moveTo>
                <a:cubicBezTo>
                  <a:pt x="6133335" y="6599233"/>
                  <a:pt x="6143192" y="6599233"/>
                  <a:pt x="6149968" y="6599233"/>
                </a:cubicBezTo>
                <a:cubicBezTo>
                  <a:pt x="6142884" y="6614711"/>
                  <a:pt x="6135799" y="6628900"/>
                  <a:pt x="6129330" y="6640508"/>
                </a:cubicBezTo>
                <a:cubicBezTo>
                  <a:pt x="6129330" y="6625353"/>
                  <a:pt x="6129330" y="6604393"/>
                  <a:pt x="6129330" y="6599233"/>
                </a:cubicBezTo>
                <a:close/>
                <a:moveTo>
                  <a:pt x="6065830" y="6599233"/>
                </a:moveTo>
                <a:cubicBezTo>
                  <a:pt x="6073348" y="6599233"/>
                  <a:pt x="6083480" y="6599233"/>
                  <a:pt x="6088055" y="6599233"/>
                </a:cubicBezTo>
                <a:cubicBezTo>
                  <a:pt x="6088055" y="6604393"/>
                  <a:pt x="6088055" y="6625353"/>
                  <a:pt x="6088055" y="6640508"/>
                </a:cubicBezTo>
                <a:cubicBezTo>
                  <a:pt x="6080866" y="6628900"/>
                  <a:pt x="6073348" y="6614711"/>
                  <a:pt x="6065830" y="6599233"/>
                </a:cubicBezTo>
                <a:close/>
                <a:moveTo>
                  <a:pt x="5985060" y="6592919"/>
                </a:moveTo>
                <a:cubicBezTo>
                  <a:pt x="5975325" y="6595487"/>
                  <a:pt x="5973756" y="6602551"/>
                  <a:pt x="5975325" y="6609935"/>
                </a:cubicBezTo>
                <a:cubicBezTo>
                  <a:pt x="5976267" y="6613788"/>
                  <a:pt x="5977838" y="6616036"/>
                  <a:pt x="5980978" y="6618283"/>
                </a:cubicBezTo>
                <a:cubicBezTo>
                  <a:pt x="5980978" y="6618283"/>
                  <a:pt x="5980978" y="6618283"/>
                  <a:pt x="5986630" y="6616999"/>
                </a:cubicBezTo>
                <a:cubicBezTo>
                  <a:pt x="5986630" y="6616999"/>
                  <a:pt x="5986630" y="6616999"/>
                  <a:pt x="5986630" y="6616036"/>
                </a:cubicBezTo>
                <a:cubicBezTo>
                  <a:pt x="5982862" y="6615715"/>
                  <a:pt x="5979094" y="6612183"/>
                  <a:pt x="5978465" y="6609293"/>
                </a:cubicBezTo>
                <a:cubicBezTo>
                  <a:pt x="5977523" y="6604477"/>
                  <a:pt x="5980978" y="6599661"/>
                  <a:pt x="5985688" y="6599340"/>
                </a:cubicBezTo>
                <a:cubicBezTo>
                  <a:pt x="5985688" y="6599340"/>
                  <a:pt x="5985688" y="6599340"/>
                  <a:pt x="5988828" y="6611862"/>
                </a:cubicBezTo>
                <a:cubicBezTo>
                  <a:pt x="5988828" y="6611862"/>
                  <a:pt x="5988828" y="6611862"/>
                  <a:pt x="5987886" y="6613146"/>
                </a:cubicBezTo>
                <a:cubicBezTo>
                  <a:pt x="5987886" y="6613146"/>
                  <a:pt x="5987886" y="6613146"/>
                  <a:pt x="5988200" y="6614430"/>
                </a:cubicBezTo>
                <a:cubicBezTo>
                  <a:pt x="5988200" y="6614430"/>
                  <a:pt x="5988200" y="6614430"/>
                  <a:pt x="5994166" y="6612825"/>
                </a:cubicBezTo>
                <a:cubicBezTo>
                  <a:pt x="5994166" y="6612825"/>
                  <a:pt x="5994166" y="6612825"/>
                  <a:pt x="5993538" y="6611541"/>
                </a:cubicBezTo>
                <a:cubicBezTo>
                  <a:pt x="5993538" y="6611541"/>
                  <a:pt x="5993538" y="6611541"/>
                  <a:pt x="5991340" y="6610578"/>
                </a:cubicBezTo>
                <a:cubicBezTo>
                  <a:pt x="5991340" y="6610578"/>
                  <a:pt x="5991340" y="6610578"/>
                  <a:pt x="5988828" y="6598377"/>
                </a:cubicBezTo>
                <a:cubicBezTo>
                  <a:pt x="5992597" y="6596772"/>
                  <a:pt x="5997307" y="6599019"/>
                  <a:pt x="5998249" y="6603193"/>
                </a:cubicBezTo>
                <a:cubicBezTo>
                  <a:pt x="5998877" y="6606083"/>
                  <a:pt x="5998249" y="6608972"/>
                  <a:pt x="5996365" y="6610899"/>
                </a:cubicBezTo>
                <a:cubicBezTo>
                  <a:pt x="5996365" y="6610899"/>
                  <a:pt x="5996365" y="6610899"/>
                  <a:pt x="5996992" y="6611862"/>
                </a:cubicBezTo>
                <a:cubicBezTo>
                  <a:pt x="5996992" y="6611862"/>
                  <a:pt x="5996992" y="6611862"/>
                  <a:pt x="6002330" y="6610257"/>
                </a:cubicBezTo>
                <a:cubicBezTo>
                  <a:pt x="6002017" y="6608009"/>
                  <a:pt x="6002017" y="6606404"/>
                  <a:pt x="6001388" y="6603835"/>
                </a:cubicBezTo>
                <a:cubicBezTo>
                  <a:pt x="5999190" y="6596130"/>
                  <a:pt x="5994794" y="6589708"/>
                  <a:pt x="5985060" y="6592919"/>
                </a:cubicBezTo>
                <a:close/>
                <a:moveTo>
                  <a:pt x="6218230" y="6591296"/>
                </a:moveTo>
                <a:lnTo>
                  <a:pt x="6216642" y="6599234"/>
                </a:lnTo>
                <a:lnTo>
                  <a:pt x="6218230" y="6599234"/>
                </a:lnTo>
                <a:lnTo>
                  <a:pt x="6219817" y="6597646"/>
                </a:lnTo>
                <a:lnTo>
                  <a:pt x="6240455" y="6600821"/>
                </a:lnTo>
                <a:lnTo>
                  <a:pt x="6240455" y="6602409"/>
                </a:lnTo>
                <a:lnTo>
                  <a:pt x="6242043" y="6603996"/>
                </a:lnTo>
                <a:lnTo>
                  <a:pt x="6243630" y="6594471"/>
                </a:lnTo>
                <a:lnTo>
                  <a:pt x="6242043" y="6596059"/>
                </a:lnTo>
                <a:lnTo>
                  <a:pt x="6219817" y="6592884"/>
                </a:lnTo>
                <a:lnTo>
                  <a:pt x="6219817" y="6591296"/>
                </a:lnTo>
                <a:close/>
                <a:moveTo>
                  <a:pt x="4811421" y="6570659"/>
                </a:moveTo>
                <a:cubicBezTo>
                  <a:pt x="4812046" y="6570659"/>
                  <a:pt x="4812046" y="6570659"/>
                  <a:pt x="4812359" y="6570659"/>
                </a:cubicBezTo>
                <a:cubicBezTo>
                  <a:pt x="4813298" y="6570659"/>
                  <a:pt x="4813298" y="6570987"/>
                  <a:pt x="4813298" y="6572952"/>
                </a:cubicBezTo>
                <a:lnTo>
                  <a:pt x="4813298" y="6576883"/>
                </a:lnTo>
                <a:cubicBezTo>
                  <a:pt x="4813298" y="6581797"/>
                  <a:pt x="4812673" y="6584090"/>
                  <a:pt x="4810796" y="6586056"/>
                </a:cubicBezTo>
                <a:cubicBezTo>
                  <a:pt x="4807980" y="6589332"/>
                  <a:pt x="4803602" y="6591297"/>
                  <a:pt x="4800166" y="6591297"/>
                </a:cubicBezTo>
                <a:cubicBezTo>
                  <a:pt x="4795787" y="6591297"/>
                  <a:pt x="4792659" y="6588349"/>
                  <a:pt x="4792659" y="6583763"/>
                </a:cubicBezTo>
                <a:cubicBezTo>
                  <a:pt x="4792659" y="6579832"/>
                  <a:pt x="4794536" y="6577211"/>
                  <a:pt x="4797977" y="6574918"/>
                </a:cubicBezTo>
                <a:cubicBezTo>
                  <a:pt x="4800789" y="6573280"/>
                  <a:pt x="4802978" y="6572625"/>
                  <a:pt x="4810169" y="6570987"/>
                </a:cubicBezTo>
                <a:cubicBezTo>
                  <a:pt x="4810169" y="6570987"/>
                  <a:pt x="4810169" y="6570987"/>
                  <a:pt x="4811421" y="6570659"/>
                </a:cubicBezTo>
                <a:close/>
                <a:moveTo>
                  <a:pt x="5974078" y="6569071"/>
                </a:moveTo>
                <a:cubicBezTo>
                  <a:pt x="5994394" y="6569721"/>
                  <a:pt x="5994394" y="6569721"/>
                  <a:pt x="5994394" y="6569721"/>
                </a:cubicBezTo>
                <a:cubicBezTo>
                  <a:pt x="5994072" y="6571994"/>
                  <a:pt x="5994394" y="6573293"/>
                  <a:pt x="5993749" y="6575566"/>
                </a:cubicBezTo>
                <a:cubicBezTo>
                  <a:pt x="5993103" y="6578488"/>
                  <a:pt x="5989557" y="6582710"/>
                  <a:pt x="5985364" y="6583035"/>
                </a:cubicBezTo>
                <a:cubicBezTo>
                  <a:pt x="5979237" y="6583359"/>
                  <a:pt x="5974400" y="6578164"/>
                  <a:pt x="5974078" y="6574267"/>
                </a:cubicBezTo>
                <a:cubicBezTo>
                  <a:pt x="5973756" y="6570045"/>
                  <a:pt x="5974078" y="6569071"/>
                  <a:pt x="5974078" y="6569071"/>
                </a:cubicBezTo>
                <a:close/>
                <a:moveTo>
                  <a:pt x="5970895" y="6561133"/>
                </a:moveTo>
                <a:cubicBezTo>
                  <a:pt x="5970895" y="6574627"/>
                  <a:pt x="5970895" y="6574627"/>
                  <a:pt x="5970895" y="6574627"/>
                </a:cubicBezTo>
                <a:cubicBezTo>
                  <a:pt x="5970581" y="6580732"/>
                  <a:pt x="5976858" y="6588121"/>
                  <a:pt x="5985016" y="6588121"/>
                </a:cubicBezTo>
                <a:cubicBezTo>
                  <a:pt x="5992548" y="6587479"/>
                  <a:pt x="5996313" y="6580089"/>
                  <a:pt x="5996628" y="6573342"/>
                </a:cubicBezTo>
                <a:cubicBezTo>
                  <a:pt x="5997568" y="6561776"/>
                  <a:pt x="5997568" y="6561776"/>
                  <a:pt x="5997568" y="6561776"/>
                </a:cubicBezTo>
                <a:lnTo>
                  <a:pt x="5996000" y="6561776"/>
                </a:lnTo>
                <a:cubicBezTo>
                  <a:pt x="5995058" y="6563382"/>
                  <a:pt x="5995058" y="6563382"/>
                  <a:pt x="5995058" y="6563382"/>
                </a:cubicBezTo>
                <a:cubicBezTo>
                  <a:pt x="5973718" y="6563061"/>
                  <a:pt x="5973718" y="6563061"/>
                  <a:pt x="5973718" y="6563061"/>
                </a:cubicBezTo>
                <a:cubicBezTo>
                  <a:pt x="5972463" y="6561133"/>
                  <a:pt x="5972463" y="6561133"/>
                  <a:pt x="5972463" y="6561133"/>
                </a:cubicBezTo>
                <a:cubicBezTo>
                  <a:pt x="5970895" y="6561133"/>
                  <a:pt x="5970895" y="6561133"/>
                  <a:pt x="5970895" y="6561133"/>
                </a:cubicBezTo>
                <a:close/>
                <a:moveTo>
                  <a:pt x="6218230" y="6559546"/>
                </a:moveTo>
                <a:cubicBezTo>
                  <a:pt x="6218230" y="6559546"/>
                  <a:pt x="6218230" y="6559546"/>
                  <a:pt x="6220070" y="6564826"/>
                </a:cubicBezTo>
                <a:cubicBezTo>
                  <a:pt x="6220070" y="6564826"/>
                  <a:pt x="6220070" y="6564826"/>
                  <a:pt x="6219764" y="6584394"/>
                </a:cubicBezTo>
                <a:lnTo>
                  <a:pt x="6218537" y="6588121"/>
                </a:lnTo>
                <a:cubicBezTo>
                  <a:pt x="6218537" y="6588121"/>
                  <a:pt x="6218537" y="6588121"/>
                  <a:pt x="6224364" y="6584394"/>
                </a:cubicBezTo>
                <a:cubicBezTo>
                  <a:pt x="6223751" y="6584394"/>
                  <a:pt x="6223137" y="6584083"/>
                  <a:pt x="6223137" y="6583773"/>
                </a:cubicBezTo>
                <a:cubicBezTo>
                  <a:pt x="6222524" y="6583152"/>
                  <a:pt x="6222830" y="6579735"/>
                  <a:pt x="6222830" y="6577561"/>
                </a:cubicBezTo>
                <a:cubicBezTo>
                  <a:pt x="6222830" y="6577561"/>
                  <a:pt x="6222830" y="6577561"/>
                  <a:pt x="6243685" y="6577250"/>
                </a:cubicBezTo>
                <a:cubicBezTo>
                  <a:pt x="6243685" y="6577250"/>
                  <a:pt x="6243685" y="6577250"/>
                  <a:pt x="6244605" y="6578803"/>
                </a:cubicBezTo>
                <a:cubicBezTo>
                  <a:pt x="6244605" y="6578803"/>
                  <a:pt x="6244605" y="6578803"/>
                  <a:pt x="6245218" y="6579114"/>
                </a:cubicBezTo>
                <a:cubicBezTo>
                  <a:pt x="6245218" y="6579114"/>
                  <a:pt x="6245218" y="6579114"/>
                  <a:pt x="6245218" y="6571349"/>
                </a:cubicBezTo>
                <a:cubicBezTo>
                  <a:pt x="6245218" y="6571349"/>
                  <a:pt x="6245218" y="6571349"/>
                  <a:pt x="6243992" y="6571349"/>
                </a:cubicBezTo>
                <a:cubicBezTo>
                  <a:pt x="6243992" y="6571349"/>
                  <a:pt x="6243992" y="6571349"/>
                  <a:pt x="6243685" y="6572281"/>
                </a:cubicBezTo>
                <a:cubicBezTo>
                  <a:pt x="6243685" y="6572281"/>
                  <a:pt x="6243685" y="6572281"/>
                  <a:pt x="6222524" y="6572591"/>
                </a:cubicBezTo>
                <a:cubicBezTo>
                  <a:pt x="6222524" y="6568243"/>
                  <a:pt x="6222524" y="6565137"/>
                  <a:pt x="6223444" y="6564516"/>
                </a:cubicBezTo>
                <a:cubicBezTo>
                  <a:pt x="6223751" y="6564205"/>
                  <a:pt x="6224364" y="6563895"/>
                  <a:pt x="6224977" y="6563895"/>
                </a:cubicBezTo>
                <a:cubicBezTo>
                  <a:pt x="6224977" y="6563895"/>
                  <a:pt x="6224977" y="6563895"/>
                  <a:pt x="6218230" y="6559546"/>
                </a:cubicBezTo>
                <a:close/>
                <a:moveTo>
                  <a:pt x="5983809" y="6552364"/>
                </a:moveTo>
                <a:cubicBezTo>
                  <a:pt x="5982298" y="6553120"/>
                  <a:pt x="5981692" y="6555010"/>
                  <a:pt x="5982298" y="6556900"/>
                </a:cubicBezTo>
                <a:cubicBezTo>
                  <a:pt x="5982902" y="6558790"/>
                  <a:pt x="5984717" y="6559546"/>
                  <a:pt x="5985926" y="6558790"/>
                </a:cubicBezTo>
                <a:cubicBezTo>
                  <a:pt x="5987437" y="6557278"/>
                  <a:pt x="5988043" y="6555388"/>
                  <a:pt x="5987437" y="6553498"/>
                </a:cubicBezTo>
                <a:cubicBezTo>
                  <a:pt x="5986834" y="6551986"/>
                  <a:pt x="5985018" y="6551608"/>
                  <a:pt x="5983809" y="6552364"/>
                </a:cubicBezTo>
                <a:close/>
                <a:moveTo>
                  <a:pt x="5026508" y="6543672"/>
                </a:moveTo>
                <a:cubicBezTo>
                  <a:pt x="5036386" y="6543672"/>
                  <a:pt x="5043486" y="6554080"/>
                  <a:pt x="5043486" y="6568904"/>
                </a:cubicBezTo>
                <a:cubicBezTo>
                  <a:pt x="5043486" y="6581520"/>
                  <a:pt x="5036696" y="6591297"/>
                  <a:pt x="5027743" y="6591297"/>
                </a:cubicBezTo>
                <a:cubicBezTo>
                  <a:pt x="5017557" y="6591297"/>
                  <a:pt x="5010148" y="6580889"/>
                  <a:pt x="5010148" y="6566696"/>
                </a:cubicBezTo>
                <a:cubicBezTo>
                  <a:pt x="5010148" y="6553450"/>
                  <a:pt x="5017248" y="6543672"/>
                  <a:pt x="5026508" y="6543672"/>
                </a:cubicBezTo>
                <a:close/>
                <a:moveTo>
                  <a:pt x="4954742" y="6543672"/>
                </a:moveTo>
                <a:cubicBezTo>
                  <a:pt x="4963220" y="6543672"/>
                  <a:pt x="4968873" y="6552679"/>
                  <a:pt x="4968873" y="6566831"/>
                </a:cubicBezTo>
                <a:cubicBezTo>
                  <a:pt x="4968873" y="6581627"/>
                  <a:pt x="4961336" y="6592885"/>
                  <a:pt x="4951602" y="6592885"/>
                </a:cubicBezTo>
                <a:cubicBezTo>
                  <a:pt x="4947520" y="6592885"/>
                  <a:pt x="4943121" y="6590312"/>
                  <a:pt x="4941867" y="6587739"/>
                </a:cubicBezTo>
                <a:cubicBezTo>
                  <a:pt x="4940924" y="6585166"/>
                  <a:pt x="4940297" y="6581627"/>
                  <a:pt x="4940297" y="6571334"/>
                </a:cubicBezTo>
                <a:cubicBezTo>
                  <a:pt x="4940297" y="6562971"/>
                  <a:pt x="4940924" y="6557503"/>
                  <a:pt x="4942494" y="6553965"/>
                </a:cubicBezTo>
                <a:cubicBezTo>
                  <a:pt x="4944692" y="6547532"/>
                  <a:pt x="4949718" y="6543672"/>
                  <a:pt x="4954742" y="6543672"/>
                </a:cubicBezTo>
                <a:close/>
                <a:moveTo>
                  <a:pt x="5178611" y="6542084"/>
                </a:moveTo>
                <a:cubicBezTo>
                  <a:pt x="5183202" y="6542084"/>
                  <a:pt x="5187465" y="6544624"/>
                  <a:pt x="5189759" y="6548752"/>
                </a:cubicBezTo>
                <a:cubicBezTo>
                  <a:pt x="5191727" y="6552562"/>
                  <a:pt x="5192710" y="6557959"/>
                  <a:pt x="5192710" y="6566214"/>
                </a:cubicBezTo>
                <a:cubicBezTo>
                  <a:pt x="5192710" y="6582089"/>
                  <a:pt x="5188121" y="6589709"/>
                  <a:pt x="5178611" y="6589709"/>
                </a:cubicBezTo>
                <a:cubicBezTo>
                  <a:pt x="5169104" y="6589709"/>
                  <a:pt x="5162548" y="6579549"/>
                  <a:pt x="5162548" y="6564944"/>
                </a:cubicBezTo>
                <a:cubicBezTo>
                  <a:pt x="5162548" y="6551609"/>
                  <a:pt x="5169104" y="6542084"/>
                  <a:pt x="5178611" y="6542084"/>
                </a:cubicBezTo>
                <a:close/>
                <a:moveTo>
                  <a:pt x="4872968" y="6542084"/>
                </a:moveTo>
                <a:cubicBezTo>
                  <a:pt x="4877312" y="6542084"/>
                  <a:pt x="4881351" y="6544624"/>
                  <a:pt x="4883528" y="6548752"/>
                </a:cubicBezTo>
                <a:cubicBezTo>
                  <a:pt x="4885388" y="6552562"/>
                  <a:pt x="4886321" y="6557959"/>
                  <a:pt x="4886321" y="6566214"/>
                </a:cubicBezTo>
                <a:cubicBezTo>
                  <a:pt x="4886321" y="6582089"/>
                  <a:pt x="4881972" y="6589709"/>
                  <a:pt x="4872968" y="6589709"/>
                </a:cubicBezTo>
                <a:cubicBezTo>
                  <a:pt x="4863959" y="6589709"/>
                  <a:pt x="4857745" y="6579549"/>
                  <a:pt x="4857745" y="6564944"/>
                </a:cubicBezTo>
                <a:cubicBezTo>
                  <a:pt x="4857745" y="6551609"/>
                  <a:pt x="4863959" y="6542084"/>
                  <a:pt x="4872968" y="6542084"/>
                </a:cubicBezTo>
                <a:close/>
                <a:moveTo>
                  <a:pt x="5579869" y="6540496"/>
                </a:moveTo>
                <a:cubicBezTo>
                  <a:pt x="5583002" y="6540496"/>
                  <a:pt x="5585823" y="6541819"/>
                  <a:pt x="5587389" y="6544134"/>
                </a:cubicBezTo>
                <a:cubicBezTo>
                  <a:pt x="5588642" y="6546119"/>
                  <a:pt x="5589582" y="6549426"/>
                  <a:pt x="5589582" y="6551741"/>
                </a:cubicBezTo>
                <a:cubicBezTo>
                  <a:pt x="5589582" y="6553395"/>
                  <a:pt x="5588957" y="6554387"/>
                  <a:pt x="5587077" y="6554387"/>
                </a:cubicBezTo>
                <a:cubicBezTo>
                  <a:pt x="5584571" y="6554718"/>
                  <a:pt x="5578303" y="6555379"/>
                  <a:pt x="5576110" y="6555710"/>
                </a:cubicBezTo>
                <a:cubicBezTo>
                  <a:pt x="5576110" y="6555710"/>
                  <a:pt x="5576110" y="6555710"/>
                  <a:pt x="5570157" y="6556041"/>
                </a:cubicBezTo>
                <a:lnTo>
                  <a:pt x="5567337" y="6556371"/>
                </a:lnTo>
                <a:cubicBezTo>
                  <a:pt x="5566084" y="6556371"/>
                  <a:pt x="5565771" y="6555710"/>
                  <a:pt x="5565771" y="6554718"/>
                </a:cubicBezTo>
                <a:cubicBezTo>
                  <a:pt x="5565771" y="6552402"/>
                  <a:pt x="5567024" y="6548434"/>
                  <a:pt x="5569217" y="6545788"/>
                </a:cubicBezTo>
                <a:cubicBezTo>
                  <a:pt x="5571410" y="6542481"/>
                  <a:pt x="5575482" y="6540496"/>
                  <a:pt x="5579869" y="6540496"/>
                </a:cubicBezTo>
                <a:close/>
                <a:moveTo>
                  <a:pt x="6129330" y="6537321"/>
                </a:moveTo>
                <a:cubicBezTo>
                  <a:pt x="6173780" y="6537321"/>
                  <a:pt x="6173780" y="6537321"/>
                  <a:pt x="6173780" y="6537321"/>
                </a:cubicBezTo>
                <a:cubicBezTo>
                  <a:pt x="6171604" y="6544512"/>
                  <a:pt x="6169428" y="6552029"/>
                  <a:pt x="6166631" y="6559546"/>
                </a:cubicBezTo>
                <a:cubicBezTo>
                  <a:pt x="6158549" y="6559546"/>
                  <a:pt x="6135236" y="6559546"/>
                  <a:pt x="6129330" y="6559546"/>
                </a:cubicBezTo>
                <a:cubicBezTo>
                  <a:pt x="6129330" y="6554971"/>
                  <a:pt x="6129330" y="6543858"/>
                  <a:pt x="6129330" y="6537321"/>
                </a:cubicBezTo>
                <a:close/>
                <a:moveTo>
                  <a:pt x="6096878" y="6537321"/>
                </a:moveTo>
                <a:cubicBezTo>
                  <a:pt x="6108373" y="6537321"/>
                  <a:pt x="6108373" y="6537321"/>
                  <a:pt x="6108373" y="6537321"/>
                </a:cubicBezTo>
                <a:cubicBezTo>
                  <a:pt x="6119869" y="6537321"/>
                  <a:pt x="6119869" y="6537321"/>
                  <a:pt x="6119869" y="6537321"/>
                </a:cubicBezTo>
                <a:cubicBezTo>
                  <a:pt x="6119869" y="6568512"/>
                  <a:pt x="6119869" y="6568512"/>
                  <a:pt x="6119869" y="6568512"/>
                </a:cubicBezTo>
                <a:cubicBezTo>
                  <a:pt x="6164255" y="6568512"/>
                  <a:pt x="6164255" y="6568512"/>
                  <a:pt x="6164255" y="6568512"/>
                </a:cubicBezTo>
                <a:cubicBezTo>
                  <a:pt x="6163936" y="6569466"/>
                  <a:pt x="6163297" y="6570739"/>
                  <a:pt x="6162659" y="6572012"/>
                </a:cubicBezTo>
                <a:cubicBezTo>
                  <a:pt x="6160423" y="6578060"/>
                  <a:pt x="6157549" y="6584107"/>
                  <a:pt x="6154995" y="6590154"/>
                </a:cubicBezTo>
                <a:cubicBezTo>
                  <a:pt x="6124659" y="6590154"/>
                  <a:pt x="6124659" y="6590154"/>
                  <a:pt x="6124659" y="6590154"/>
                </a:cubicBezTo>
                <a:cubicBezTo>
                  <a:pt x="6119869" y="6590154"/>
                  <a:pt x="6119869" y="6590154"/>
                  <a:pt x="6119869" y="6590154"/>
                </a:cubicBezTo>
                <a:cubicBezTo>
                  <a:pt x="6119869" y="6655080"/>
                  <a:pt x="6119869" y="6655080"/>
                  <a:pt x="6119869" y="6655080"/>
                </a:cubicBezTo>
                <a:cubicBezTo>
                  <a:pt x="6116676" y="6659854"/>
                  <a:pt x="6113483" y="6663992"/>
                  <a:pt x="6110928" y="6666538"/>
                </a:cubicBezTo>
                <a:cubicBezTo>
                  <a:pt x="6110289" y="6667493"/>
                  <a:pt x="6109012" y="6668448"/>
                  <a:pt x="6108373" y="6669084"/>
                </a:cubicBezTo>
                <a:cubicBezTo>
                  <a:pt x="6107735" y="6668448"/>
                  <a:pt x="6106777" y="6667493"/>
                  <a:pt x="6105819" y="6666538"/>
                </a:cubicBezTo>
                <a:cubicBezTo>
                  <a:pt x="6103264" y="6663992"/>
                  <a:pt x="6100390" y="6659854"/>
                  <a:pt x="6096878" y="6655080"/>
                </a:cubicBezTo>
                <a:cubicBezTo>
                  <a:pt x="6096878" y="6590154"/>
                  <a:pt x="6096878" y="6590154"/>
                  <a:pt x="6096878" y="6590154"/>
                </a:cubicBezTo>
                <a:cubicBezTo>
                  <a:pt x="6092407" y="6590154"/>
                  <a:pt x="6092407" y="6590154"/>
                  <a:pt x="6092407" y="6590154"/>
                </a:cubicBezTo>
                <a:cubicBezTo>
                  <a:pt x="6062391" y="6590154"/>
                  <a:pt x="6062391" y="6590154"/>
                  <a:pt x="6062391" y="6590154"/>
                </a:cubicBezTo>
                <a:cubicBezTo>
                  <a:pt x="6059517" y="6584107"/>
                  <a:pt x="6056962" y="6578060"/>
                  <a:pt x="6054727" y="6572012"/>
                </a:cubicBezTo>
                <a:cubicBezTo>
                  <a:pt x="6054088" y="6570739"/>
                  <a:pt x="6053769" y="6569466"/>
                  <a:pt x="6053130" y="6568512"/>
                </a:cubicBezTo>
                <a:cubicBezTo>
                  <a:pt x="6096878" y="6568512"/>
                  <a:pt x="6096878" y="6568512"/>
                  <a:pt x="6096878" y="6568512"/>
                </a:cubicBezTo>
                <a:cubicBezTo>
                  <a:pt x="6096878" y="6537321"/>
                  <a:pt x="6096878" y="6537321"/>
                  <a:pt x="6096878" y="6537321"/>
                </a:cubicBezTo>
                <a:close/>
                <a:moveTo>
                  <a:pt x="6042017" y="6537321"/>
                </a:moveTo>
                <a:cubicBezTo>
                  <a:pt x="6088055" y="6537321"/>
                  <a:pt x="6088055" y="6537321"/>
                  <a:pt x="6088055" y="6537321"/>
                </a:cubicBezTo>
                <a:cubicBezTo>
                  <a:pt x="6088055" y="6543858"/>
                  <a:pt x="6088055" y="6554971"/>
                  <a:pt x="6088055" y="6559546"/>
                </a:cubicBezTo>
                <a:cubicBezTo>
                  <a:pt x="6081571" y="6559546"/>
                  <a:pt x="6057580" y="6559546"/>
                  <a:pt x="6049150" y="6559546"/>
                </a:cubicBezTo>
                <a:cubicBezTo>
                  <a:pt x="6046232" y="6552029"/>
                  <a:pt x="6043963" y="6544512"/>
                  <a:pt x="6042017" y="6537321"/>
                </a:cubicBezTo>
                <a:close/>
                <a:moveTo>
                  <a:pt x="5089323" y="6532559"/>
                </a:moveTo>
                <a:cubicBezTo>
                  <a:pt x="5089323" y="6532559"/>
                  <a:pt x="5088378" y="6532877"/>
                  <a:pt x="5087120" y="6532877"/>
                </a:cubicBezTo>
                <a:cubicBezTo>
                  <a:pt x="5087120" y="6532877"/>
                  <a:pt x="5087120" y="6532877"/>
                  <a:pt x="5067916" y="6534782"/>
                </a:cubicBezTo>
                <a:cubicBezTo>
                  <a:pt x="5066342" y="6535099"/>
                  <a:pt x="5065710" y="6535099"/>
                  <a:pt x="5065710" y="6536687"/>
                </a:cubicBezTo>
                <a:cubicBezTo>
                  <a:pt x="5065710" y="6536687"/>
                  <a:pt x="5065710" y="6536687"/>
                  <a:pt x="5065710" y="6538909"/>
                </a:cubicBezTo>
                <a:cubicBezTo>
                  <a:pt x="5065710" y="6540497"/>
                  <a:pt x="5066342" y="6540814"/>
                  <a:pt x="5069489" y="6541132"/>
                </a:cubicBezTo>
                <a:cubicBezTo>
                  <a:pt x="5074527" y="6541767"/>
                  <a:pt x="5074842" y="6543037"/>
                  <a:pt x="5074842" y="6558277"/>
                </a:cubicBezTo>
                <a:cubicBezTo>
                  <a:pt x="5074842" y="6558277"/>
                  <a:pt x="5074842" y="6558277"/>
                  <a:pt x="5074842" y="6570025"/>
                </a:cubicBezTo>
                <a:cubicBezTo>
                  <a:pt x="5074842" y="6570025"/>
                  <a:pt x="5074842" y="6570025"/>
                  <a:pt x="5074842" y="6577010"/>
                </a:cubicBezTo>
                <a:cubicBezTo>
                  <a:pt x="5074842" y="6579232"/>
                  <a:pt x="5074842" y="6581455"/>
                  <a:pt x="5074842" y="6582725"/>
                </a:cubicBezTo>
                <a:cubicBezTo>
                  <a:pt x="5074842" y="6589710"/>
                  <a:pt x="5076731" y="6594472"/>
                  <a:pt x="5080824" y="6597012"/>
                </a:cubicBezTo>
                <a:cubicBezTo>
                  <a:pt x="5084286" y="6599235"/>
                  <a:pt x="5089323" y="6600505"/>
                  <a:pt x="5094046" y="6600505"/>
                </a:cubicBezTo>
                <a:cubicBezTo>
                  <a:pt x="5100972" y="6600505"/>
                  <a:pt x="5103490" y="6598917"/>
                  <a:pt x="5112304" y="6590980"/>
                </a:cubicBezTo>
                <a:cubicBezTo>
                  <a:pt x="5113880" y="6589075"/>
                  <a:pt x="5114508" y="6588757"/>
                  <a:pt x="5115138" y="6588757"/>
                </a:cubicBezTo>
                <a:cubicBezTo>
                  <a:pt x="5115768" y="6588757"/>
                  <a:pt x="5116082" y="6589710"/>
                  <a:pt x="5116398" y="6591615"/>
                </a:cubicBezTo>
                <a:cubicBezTo>
                  <a:pt x="5117027" y="6600822"/>
                  <a:pt x="5117027" y="6600822"/>
                  <a:pt x="5118599" y="6600822"/>
                </a:cubicBezTo>
                <a:cubicBezTo>
                  <a:pt x="5118917" y="6600822"/>
                  <a:pt x="5119546" y="6600505"/>
                  <a:pt x="5120489" y="6600505"/>
                </a:cubicBezTo>
                <a:cubicBezTo>
                  <a:pt x="5120489" y="6600505"/>
                  <a:pt x="5120489" y="6600505"/>
                  <a:pt x="5138120" y="6597965"/>
                </a:cubicBezTo>
                <a:cubicBezTo>
                  <a:pt x="5139694" y="6597965"/>
                  <a:pt x="5140322" y="6597330"/>
                  <a:pt x="5140322" y="6595742"/>
                </a:cubicBezTo>
                <a:cubicBezTo>
                  <a:pt x="5140322" y="6595742"/>
                  <a:pt x="5140322" y="6595742"/>
                  <a:pt x="5140322" y="6594155"/>
                </a:cubicBezTo>
                <a:cubicBezTo>
                  <a:pt x="5140322" y="6592567"/>
                  <a:pt x="5139694" y="6592250"/>
                  <a:pt x="5137805" y="6591932"/>
                </a:cubicBezTo>
                <a:cubicBezTo>
                  <a:pt x="5132767" y="6591297"/>
                  <a:pt x="5131509" y="6590345"/>
                  <a:pt x="5131195" y="6586535"/>
                </a:cubicBezTo>
                <a:cubicBezTo>
                  <a:pt x="5130880" y="6584312"/>
                  <a:pt x="5130565" y="6577010"/>
                  <a:pt x="5130565" y="6564627"/>
                </a:cubicBezTo>
                <a:lnTo>
                  <a:pt x="5130565" y="6555419"/>
                </a:lnTo>
                <a:cubicBezTo>
                  <a:pt x="5130565" y="6552244"/>
                  <a:pt x="5130565" y="6549387"/>
                  <a:pt x="5130565" y="6546847"/>
                </a:cubicBezTo>
                <a:cubicBezTo>
                  <a:pt x="5130880" y="6541132"/>
                  <a:pt x="5130880" y="6541132"/>
                  <a:pt x="5130880" y="6537639"/>
                </a:cubicBezTo>
                <a:cubicBezTo>
                  <a:pt x="5130880" y="6537639"/>
                  <a:pt x="5130880" y="6537639"/>
                  <a:pt x="5131195" y="6534147"/>
                </a:cubicBezTo>
                <a:cubicBezTo>
                  <a:pt x="5131195" y="6532877"/>
                  <a:pt x="5130565" y="6532559"/>
                  <a:pt x="5129304" y="6532559"/>
                </a:cubicBezTo>
                <a:cubicBezTo>
                  <a:pt x="5128990" y="6532559"/>
                  <a:pt x="5128044" y="6532559"/>
                  <a:pt x="5127416" y="6532877"/>
                </a:cubicBezTo>
                <a:cubicBezTo>
                  <a:pt x="5127416" y="6532877"/>
                  <a:pt x="5127416" y="6532877"/>
                  <a:pt x="5108842" y="6534782"/>
                </a:cubicBezTo>
                <a:cubicBezTo>
                  <a:pt x="5106954" y="6534782"/>
                  <a:pt x="5106638" y="6535099"/>
                  <a:pt x="5106638" y="6536687"/>
                </a:cubicBezTo>
                <a:cubicBezTo>
                  <a:pt x="5106638" y="6536687"/>
                  <a:pt x="5106638" y="6536687"/>
                  <a:pt x="5106638" y="6538909"/>
                </a:cubicBezTo>
                <a:cubicBezTo>
                  <a:pt x="5106638" y="6540497"/>
                  <a:pt x="5107268" y="6540814"/>
                  <a:pt x="5110102" y="6541132"/>
                </a:cubicBezTo>
                <a:cubicBezTo>
                  <a:pt x="5113564" y="6541449"/>
                  <a:pt x="5114825" y="6542402"/>
                  <a:pt x="5115138" y="6544942"/>
                </a:cubicBezTo>
                <a:cubicBezTo>
                  <a:pt x="5115453" y="6546212"/>
                  <a:pt x="5115768" y="6553197"/>
                  <a:pt x="5115768" y="6558277"/>
                </a:cubicBezTo>
                <a:cubicBezTo>
                  <a:pt x="5115768" y="6558277"/>
                  <a:pt x="5115768" y="6558277"/>
                  <a:pt x="5115768" y="6564627"/>
                </a:cubicBezTo>
                <a:cubicBezTo>
                  <a:pt x="5115768" y="6575105"/>
                  <a:pt x="5115453" y="6578280"/>
                  <a:pt x="5113564" y="6581455"/>
                </a:cubicBezTo>
                <a:cubicBezTo>
                  <a:pt x="5111359" y="6585900"/>
                  <a:pt x="5106009" y="6588757"/>
                  <a:pt x="5100026" y="6588757"/>
                </a:cubicBezTo>
                <a:cubicBezTo>
                  <a:pt x="5096249" y="6588757"/>
                  <a:pt x="5093416" y="6587487"/>
                  <a:pt x="5091842" y="6585265"/>
                </a:cubicBezTo>
                <a:cubicBezTo>
                  <a:pt x="5089954" y="6582407"/>
                  <a:pt x="5089639" y="6580502"/>
                  <a:pt x="5089639" y="6568437"/>
                </a:cubicBezTo>
                <a:cubicBezTo>
                  <a:pt x="5089639" y="6568437"/>
                  <a:pt x="5089639" y="6568437"/>
                  <a:pt x="5089639" y="6557959"/>
                </a:cubicBezTo>
                <a:cubicBezTo>
                  <a:pt x="5089639" y="6551609"/>
                  <a:pt x="5089954" y="6543354"/>
                  <a:pt x="5090582" y="6537004"/>
                </a:cubicBezTo>
                <a:cubicBezTo>
                  <a:pt x="5090582" y="6535734"/>
                  <a:pt x="5090582" y="6534782"/>
                  <a:pt x="5090582" y="6534147"/>
                </a:cubicBezTo>
                <a:cubicBezTo>
                  <a:pt x="5090582" y="6533194"/>
                  <a:pt x="5090268" y="6532559"/>
                  <a:pt x="5089323" y="6532559"/>
                </a:cubicBezTo>
                <a:close/>
                <a:moveTo>
                  <a:pt x="5027612" y="6532559"/>
                </a:moveTo>
                <a:cubicBezTo>
                  <a:pt x="5017451" y="6532559"/>
                  <a:pt x="5009832" y="6535749"/>
                  <a:pt x="5003796" y="6542129"/>
                </a:cubicBezTo>
                <a:cubicBezTo>
                  <a:pt x="4997764" y="6548828"/>
                  <a:pt x="4994273" y="6558078"/>
                  <a:pt x="4994273" y="6568605"/>
                </a:cubicBezTo>
                <a:cubicBezTo>
                  <a:pt x="4994273" y="6588382"/>
                  <a:pt x="5006339" y="6600822"/>
                  <a:pt x="5025071" y="6600822"/>
                </a:cubicBezTo>
                <a:cubicBezTo>
                  <a:pt x="5036184" y="6600822"/>
                  <a:pt x="5045073" y="6596994"/>
                  <a:pt x="5051107" y="6589658"/>
                </a:cubicBezTo>
                <a:cubicBezTo>
                  <a:pt x="5056187" y="6583278"/>
                  <a:pt x="5059361" y="6574027"/>
                  <a:pt x="5059361" y="6565096"/>
                </a:cubicBezTo>
                <a:cubicBezTo>
                  <a:pt x="5059361" y="6558078"/>
                  <a:pt x="5057457" y="6551698"/>
                  <a:pt x="5054599" y="6546276"/>
                </a:cubicBezTo>
                <a:cubicBezTo>
                  <a:pt x="5049520" y="6537344"/>
                  <a:pt x="5039677" y="6532559"/>
                  <a:pt x="5027612" y="6532559"/>
                </a:cubicBezTo>
                <a:close/>
                <a:moveTo>
                  <a:pt x="4803177" y="6532559"/>
                </a:moveTo>
                <a:cubicBezTo>
                  <a:pt x="4798465" y="6532559"/>
                  <a:pt x="4791238" y="6533525"/>
                  <a:pt x="4786838" y="6534491"/>
                </a:cubicBezTo>
                <a:cubicBezTo>
                  <a:pt x="4782755" y="6535778"/>
                  <a:pt x="4781810" y="6536744"/>
                  <a:pt x="4781497" y="6540285"/>
                </a:cubicBezTo>
                <a:lnTo>
                  <a:pt x="4780556" y="6547366"/>
                </a:lnTo>
                <a:cubicBezTo>
                  <a:pt x="4780556" y="6547366"/>
                  <a:pt x="4780556" y="6547366"/>
                  <a:pt x="4780556" y="6548010"/>
                </a:cubicBezTo>
                <a:cubicBezTo>
                  <a:pt x="4780556" y="6549297"/>
                  <a:pt x="4780870" y="6549619"/>
                  <a:pt x="4781497" y="6549619"/>
                </a:cubicBezTo>
                <a:cubicBezTo>
                  <a:pt x="4781810" y="6549619"/>
                  <a:pt x="4782440" y="6549619"/>
                  <a:pt x="4783384" y="6548976"/>
                </a:cubicBezTo>
                <a:cubicBezTo>
                  <a:pt x="4788409" y="6546079"/>
                  <a:pt x="4795636" y="6543825"/>
                  <a:pt x="4801291" y="6543825"/>
                </a:cubicBezTo>
                <a:cubicBezTo>
                  <a:pt x="4809776" y="6543825"/>
                  <a:pt x="4812916" y="6547366"/>
                  <a:pt x="4812916" y="6556379"/>
                </a:cubicBezTo>
                <a:cubicBezTo>
                  <a:pt x="4812916" y="6556379"/>
                  <a:pt x="4812916" y="6556379"/>
                  <a:pt x="4812916" y="6558632"/>
                </a:cubicBezTo>
                <a:cubicBezTo>
                  <a:pt x="4812916" y="6562817"/>
                  <a:pt x="4812288" y="6563461"/>
                  <a:pt x="4804747" y="6565070"/>
                </a:cubicBezTo>
                <a:cubicBezTo>
                  <a:pt x="4804747" y="6565070"/>
                  <a:pt x="4804747" y="6565070"/>
                  <a:pt x="4787782" y="6568611"/>
                </a:cubicBezTo>
                <a:cubicBezTo>
                  <a:pt x="4781185" y="6569898"/>
                  <a:pt x="4780870" y="6569898"/>
                  <a:pt x="4779927" y="6571508"/>
                </a:cubicBezTo>
                <a:cubicBezTo>
                  <a:pt x="4778041" y="6574405"/>
                  <a:pt x="4776786" y="6579877"/>
                  <a:pt x="4776786" y="6584705"/>
                </a:cubicBezTo>
                <a:cubicBezTo>
                  <a:pt x="4776786" y="6594040"/>
                  <a:pt x="4783069" y="6601444"/>
                  <a:pt x="4791238" y="6601444"/>
                </a:cubicBezTo>
                <a:cubicBezTo>
                  <a:pt x="4795636" y="6601444"/>
                  <a:pt x="4800350" y="6600156"/>
                  <a:pt x="4804120" y="6597903"/>
                </a:cubicBezTo>
                <a:cubicBezTo>
                  <a:pt x="4805690" y="6596937"/>
                  <a:pt x="4811032" y="6593074"/>
                  <a:pt x="4811661" y="6592109"/>
                </a:cubicBezTo>
                <a:cubicBezTo>
                  <a:pt x="4812288" y="6592109"/>
                  <a:pt x="4812602" y="6591787"/>
                  <a:pt x="4812602" y="6591787"/>
                </a:cubicBezTo>
                <a:cubicBezTo>
                  <a:pt x="4813231" y="6591787"/>
                  <a:pt x="4813545" y="6592753"/>
                  <a:pt x="4813545" y="6595328"/>
                </a:cubicBezTo>
                <a:cubicBezTo>
                  <a:pt x="4813545" y="6596293"/>
                  <a:pt x="4813859" y="6599512"/>
                  <a:pt x="4814174" y="6600478"/>
                </a:cubicBezTo>
                <a:cubicBezTo>
                  <a:pt x="4814488" y="6602087"/>
                  <a:pt x="4815117" y="6602409"/>
                  <a:pt x="4816372" y="6602409"/>
                </a:cubicBezTo>
                <a:cubicBezTo>
                  <a:pt x="4817630" y="6602409"/>
                  <a:pt x="4818573" y="6602409"/>
                  <a:pt x="4819200" y="6602409"/>
                </a:cubicBezTo>
                <a:cubicBezTo>
                  <a:pt x="4819200" y="6602409"/>
                  <a:pt x="4819200" y="6602409"/>
                  <a:pt x="4834596" y="6599512"/>
                </a:cubicBezTo>
                <a:cubicBezTo>
                  <a:pt x="4836794" y="6598868"/>
                  <a:pt x="4837109" y="6598868"/>
                  <a:pt x="4837109" y="6597259"/>
                </a:cubicBezTo>
                <a:cubicBezTo>
                  <a:pt x="4837109" y="6597259"/>
                  <a:pt x="4837109" y="6597259"/>
                  <a:pt x="4837109" y="6595328"/>
                </a:cubicBezTo>
                <a:cubicBezTo>
                  <a:pt x="4837109" y="6593718"/>
                  <a:pt x="4836480" y="6593074"/>
                  <a:pt x="4833968" y="6593074"/>
                </a:cubicBezTo>
                <a:cubicBezTo>
                  <a:pt x="4830825" y="6592753"/>
                  <a:pt x="4829570" y="6592109"/>
                  <a:pt x="4828312" y="6591465"/>
                </a:cubicBezTo>
                <a:cubicBezTo>
                  <a:pt x="4826740" y="6589856"/>
                  <a:pt x="4826740" y="6589856"/>
                  <a:pt x="4826740" y="6576336"/>
                </a:cubicBezTo>
                <a:cubicBezTo>
                  <a:pt x="4826740" y="6576336"/>
                  <a:pt x="4826740" y="6576336"/>
                  <a:pt x="4827371" y="6551551"/>
                </a:cubicBezTo>
                <a:cubicBezTo>
                  <a:pt x="4827371" y="6538675"/>
                  <a:pt x="4819828" y="6532559"/>
                  <a:pt x="4803177" y="6532559"/>
                </a:cubicBezTo>
                <a:close/>
                <a:moveTo>
                  <a:pt x="6236007" y="6532558"/>
                </a:moveTo>
                <a:cubicBezTo>
                  <a:pt x="6236007" y="6532558"/>
                  <a:pt x="6236007" y="6532558"/>
                  <a:pt x="6230040" y="6533843"/>
                </a:cubicBezTo>
                <a:cubicBezTo>
                  <a:pt x="6230040" y="6533843"/>
                  <a:pt x="6230040" y="6533843"/>
                  <a:pt x="6230040" y="6534806"/>
                </a:cubicBezTo>
                <a:cubicBezTo>
                  <a:pt x="6234349" y="6535448"/>
                  <a:pt x="6237995" y="6538659"/>
                  <a:pt x="6238658" y="6541869"/>
                </a:cubicBezTo>
                <a:cubicBezTo>
                  <a:pt x="6239653" y="6546364"/>
                  <a:pt x="6236007" y="6551501"/>
                  <a:pt x="6231035" y="6551822"/>
                </a:cubicBezTo>
                <a:cubicBezTo>
                  <a:pt x="6231035" y="6551822"/>
                  <a:pt x="6231035" y="6551822"/>
                  <a:pt x="6227720" y="6538980"/>
                </a:cubicBezTo>
                <a:cubicBezTo>
                  <a:pt x="6227720" y="6538980"/>
                  <a:pt x="6227720" y="6538980"/>
                  <a:pt x="6228714" y="6537374"/>
                </a:cubicBezTo>
                <a:cubicBezTo>
                  <a:pt x="6228714" y="6537374"/>
                  <a:pt x="6228714" y="6537374"/>
                  <a:pt x="6228383" y="6536411"/>
                </a:cubicBezTo>
                <a:cubicBezTo>
                  <a:pt x="6228383" y="6536411"/>
                  <a:pt x="6228383" y="6536411"/>
                  <a:pt x="6222417" y="6538016"/>
                </a:cubicBezTo>
                <a:cubicBezTo>
                  <a:pt x="6222417" y="6538016"/>
                  <a:pt x="6222417" y="6538016"/>
                  <a:pt x="6222748" y="6539301"/>
                </a:cubicBezTo>
                <a:cubicBezTo>
                  <a:pt x="6222748" y="6539301"/>
                  <a:pt x="6222748" y="6539301"/>
                  <a:pt x="6225068" y="6540264"/>
                </a:cubicBezTo>
                <a:cubicBezTo>
                  <a:pt x="6225068" y="6540264"/>
                  <a:pt x="6225068" y="6540264"/>
                  <a:pt x="6227720" y="6552785"/>
                </a:cubicBezTo>
                <a:cubicBezTo>
                  <a:pt x="6223743" y="6554391"/>
                  <a:pt x="6218771" y="6551822"/>
                  <a:pt x="6217776" y="6547648"/>
                </a:cubicBezTo>
                <a:cubicBezTo>
                  <a:pt x="6217113" y="6544759"/>
                  <a:pt x="6217776" y="6541869"/>
                  <a:pt x="6220096" y="6539943"/>
                </a:cubicBezTo>
                <a:cubicBezTo>
                  <a:pt x="6220096" y="6539943"/>
                  <a:pt x="6220096" y="6539943"/>
                  <a:pt x="6219102" y="6538980"/>
                </a:cubicBezTo>
                <a:cubicBezTo>
                  <a:pt x="6219102" y="6538980"/>
                  <a:pt x="6219102" y="6538980"/>
                  <a:pt x="6213467" y="6540264"/>
                </a:cubicBezTo>
                <a:cubicBezTo>
                  <a:pt x="6213799" y="6542832"/>
                  <a:pt x="6214130" y="6544438"/>
                  <a:pt x="6214793" y="6547006"/>
                </a:cubicBezTo>
                <a:cubicBezTo>
                  <a:pt x="6216782" y="6554712"/>
                  <a:pt x="6221422" y="6561133"/>
                  <a:pt x="6231698" y="6558244"/>
                </a:cubicBezTo>
                <a:cubicBezTo>
                  <a:pt x="6241641" y="6555675"/>
                  <a:pt x="6243630" y="6548612"/>
                  <a:pt x="6241973" y="6541227"/>
                </a:cubicBezTo>
                <a:cubicBezTo>
                  <a:pt x="6240979" y="6537374"/>
                  <a:pt x="6239321" y="6535127"/>
                  <a:pt x="6236007" y="6532558"/>
                </a:cubicBezTo>
                <a:close/>
                <a:moveTo>
                  <a:pt x="5837231" y="6532558"/>
                </a:moveTo>
                <a:cubicBezTo>
                  <a:pt x="5836278" y="6532558"/>
                  <a:pt x="5835644" y="6533195"/>
                  <a:pt x="5835644" y="6534151"/>
                </a:cubicBezTo>
                <a:cubicBezTo>
                  <a:pt x="5835644" y="6534151"/>
                  <a:pt x="5835644" y="6534151"/>
                  <a:pt x="5835644" y="6536381"/>
                </a:cubicBezTo>
                <a:cubicBezTo>
                  <a:pt x="5835644" y="6537974"/>
                  <a:pt x="5835961" y="6538293"/>
                  <a:pt x="5836915" y="6538612"/>
                </a:cubicBezTo>
                <a:cubicBezTo>
                  <a:pt x="5839771" y="6539567"/>
                  <a:pt x="5840406" y="6539886"/>
                  <a:pt x="5841676" y="6543072"/>
                </a:cubicBezTo>
                <a:cubicBezTo>
                  <a:pt x="5843581" y="6547532"/>
                  <a:pt x="5845486" y="6552311"/>
                  <a:pt x="5847074" y="6555816"/>
                </a:cubicBezTo>
                <a:cubicBezTo>
                  <a:pt x="5851518" y="6566330"/>
                  <a:pt x="5855963" y="6576843"/>
                  <a:pt x="5860408" y="6587357"/>
                </a:cubicBezTo>
                <a:cubicBezTo>
                  <a:pt x="5863901" y="6596278"/>
                  <a:pt x="5863901" y="6596597"/>
                  <a:pt x="5865488" y="6597234"/>
                </a:cubicBezTo>
                <a:cubicBezTo>
                  <a:pt x="5865806" y="6597552"/>
                  <a:pt x="5866123" y="6597871"/>
                  <a:pt x="5866123" y="6598190"/>
                </a:cubicBezTo>
                <a:cubicBezTo>
                  <a:pt x="5865806" y="6598827"/>
                  <a:pt x="5865488" y="6599783"/>
                  <a:pt x="5865171" y="6600738"/>
                </a:cubicBezTo>
                <a:cubicBezTo>
                  <a:pt x="5863266" y="6607748"/>
                  <a:pt x="5858503" y="6611571"/>
                  <a:pt x="5851518" y="6611571"/>
                </a:cubicBezTo>
                <a:cubicBezTo>
                  <a:pt x="5848026" y="6611571"/>
                  <a:pt x="5845168" y="6610934"/>
                  <a:pt x="5841358" y="6609978"/>
                </a:cubicBezTo>
                <a:cubicBezTo>
                  <a:pt x="5841041" y="6609978"/>
                  <a:pt x="5840724" y="6609978"/>
                  <a:pt x="5840406" y="6609978"/>
                </a:cubicBezTo>
                <a:cubicBezTo>
                  <a:pt x="5839455" y="6609978"/>
                  <a:pt x="5839136" y="6610296"/>
                  <a:pt x="5839136" y="6611889"/>
                </a:cubicBezTo>
                <a:cubicBezTo>
                  <a:pt x="5839136" y="6611889"/>
                  <a:pt x="5839136" y="6611889"/>
                  <a:pt x="5839136" y="6614119"/>
                </a:cubicBezTo>
                <a:cubicBezTo>
                  <a:pt x="5838818" y="6615075"/>
                  <a:pt x="5838818" y="6616031"/>
                  <a:pt x="5838818" y="6617305"/>
                </a:cubicBezTo>
                <a:cubicBezTo>
                  <a:pt x="5838818" y="6623996"/>
                  <a:pt x="5840088" y="6624633"/>
                  <a:pt x="5850566" y="6624633"/>
                </a:cubicBezTo>
                <a:cubicBezTo>
                  <a:pt x="5855646" y="6624633"/>
                  <a:pt x="5861043" y="6622403"/>
                  <a:pt x="5864218" y="6618898"/>
                </a:cubicBezTo>
                <a:cubicBezTo>
                  <a:pt x="5867711" y="6615075"/>
                  <a:pt x="5868346" y="6613482"/>
                  <a:pt x="5874696" y="6596597"/>
                </a:cubicBezTo>
                <a:cubicBezTo>
                  <a:pt x="5877554" y="6589269"/>
                  <a:pt x="5880094" y="6582578"/>
                  <a:pt x="5882634" y="6575569"/>
                </a:cubicBezTo>
                <a:cubicBezTo>
                  <a:pt x="5882634" y="6575569"/>
                  <a:pt x="5882634" y="6575569"/>
                  <a:pt x="5889619" y="6558046"/>
                </a:cubicBezTo>
                <a:cubicBezTo>
                  <a:pt x="5890889" y="6554860"/>
                  <a:pt x="5892159" y="6551674"/>
                  <a:pt x="5893429" y="6548170"/>
                </a:cubicBezTo>
                <a:cubicBezTo>
                  <a:pt x="5896287" y="6540205"/>
                  <a:pt x="5896604" y="6539886"/>
                  <a:pt x="5899461" y="6538612"/>
                </a:cubicBezTo>
                <a:cubicBezTo>
                  <a:pt x="5900731" y="6537974"/>
                  <a:pt x="5900731" y="6537656"/>
                  <a:pt x="5900731" y="6536381"/>
                </a:cubicBezTo>
                <a:lnTo>
                  <a:pt x="5900731" y="6534151"/>
                </a:lnTo>
                <a:cubicBezTo>
                  <a:pt x="5900731" y="6533195"/>
                  <a:pt x="5900414" y="6532558"/>
                  <a:pt x="5899144" y="6532558"/>
                </a:cubicBezTo>
                <a:cubicBezTo>
                  <a:pt x="5898827" y="6532558"/>
                  <a:pt x="5898509" y="6532558"/>
                  <a:pt x="5897874" y="6532877"/>
                </a:cubicBezTo>
                <a:cubicBezTo>
                  <a:pt x="5895651" y="6532877"/>
                  <a:pt x="5893111" y="6532877"/>
                  <a:pt x="5890254" y="6532877"/>
                </a:cubicBezTo>
                <a:cubicBezTo>
                  <a:pt x="5886761" y="6532877"/>
                  <a:pt x="5883269" y="6532877"/>
                  <a:pt x="5880729" y="6532558"/>
                </a:cubicBezTo>
                <a:cubicBezTo>
                  <a:pt x="5880729" y="6532558"/>
                  <a:pt x="5880729" y="6532558"/>
                  <a:pt x="5879459" y="6532558"/>
                </a:cubicBezTo>
                <a:cubicBezTo>
                  <a:pt x="5878506" y="6532558"/>
                  <a:pt x="5878189" y="6532877"/>
                  <a:pt x="5878189" y="6534151"/>
                </a:cubicBezTo>
                <a:cubicBezTo>
                  <a:pt x="5878189" y="6534151"/>
                  <a:pt x="5878189" y="6534151"/>
                  <a:pt x="5878189" y="6536381"/>
                </a:cubicBezTo>
                <a:cubicBezTo>
                  <a:pt x="5878189" y="6538293"/>
                  <a:pt x="5878189" y="6538293"/>
                  <a:pt x="5881364" y="6538930"/>
                </a:cubicBezTo>
                <a:cubicBezTo>
                  <a:pt x="5883904" y="6539567"/>
                  <a:pt x="5885174" y="6540842"/>
                  <a:pt x="5885174" y="6542753"/>
                </a:cubicBezTo>
                <a:cubicBezTo>
                  <a:pt x="5885174" y="6545302"/>
                  <a:pt x="5874061" y="6580985"/>
                  <a:pt x="5873109" y="6580985"/>
                </a:cubicBezTo>
                <a:cubicBezTo>
                  <a:pt x="5873109" y="6580985"/>
                  <a:pt x="5872791" y="6580348"/>
                  <a:pt x="5871840" y="6578118"/>
                </a:cubicBezTo>
                <a:cubicBezTo>
                  <a:pt x="5870886" y="6575569"/>
                  <a:pt x="5869299" y="6571427"/>
                  <a:pt x="5868346" y="6569197"/>
                </a:cubicBezTo>
                <a:cubicBezTo>
                  <a:pt x="5868346" y="6569197"/>
                  <a:pt x="5868346" y="6569197"/>
                  <a:pt x="5866441" y="6563781"/>
                </a:cubicBezTo>
                <a:cubicBezTo>
                  <a:pt x="5866441" y="6563781"/>
                  <a:pt x="5866441" y="6563781"/>
                  <a:pt x="5862313" y="6552949"/>
                </a:cubicBezTo>
                <a:cubicBezTo>
                  <a:pt x="5861678" y="6550718"/>
                  <a:pt x="5860726" y="6548488"/>
                  <a:pt x="5860091" y="6546258"/>
                </a:cubicBezTo>
                <a:cubicBezTo>
                  <a:pt x="5859456" y="6545302"/>
                  <a:pt x="5859138" y="6544028"/>
                  <a:pt x="5859138" y="6543391"/>
                </a:cubicBezTo>
                <a:cubicBezTo>
                  <a:pt x="5859138" y="6541479"/>
                  <a:pt x="5860726" y="6540205"/>
                  <a:pt x="5863266" y="6539567"/>
                </a:cubicBezTo>
                <a:cubicBezTo>
                  <a:pt x="5868028" y="6538293"/>
                  <a:pt x="5868028" y="6538293"/>
                  <a:pt x="5868028" y="6536381"/>
                </a:cubicBezTo>
                <a:cubicBezTo>
                  <a:pt x="5868028" y="6536381"/>
                  <a:pt x="5868028" y="6536381"/>
                  <a:pt x="5868028" y="6534151"/>
                </a:cubicBezTo>
                <a:cubicBezTo>
                  <a:pt x="5868028" y="6533195"/>
                  <a:pt x="5867393" y="6532558"/>
                  <a:pt x="5866441" y="6532558"/>
                </a:cubicBezTo>
                <a:cubicBezTo>
                  <a:pt x="5866441" y="6532558"/>
                  <a:pt x="5866441" y="6532558"/>
                  <a:pt x="5865171" y="6532558"/>
                </a:cubicBezTo>
                <a:cubicBezTo>
                  <a:pt x="5862948" y="6532877"/>
                  <a:pt x="5856916" y="6532877"/>
                  <a:pt x="5853423" y="6532877"/>
                </a:cubicBezTo>
                <a:cubicBezTo>
                  <a:pt x="5850883" y="6532877"/>
                  <a:pt x="5839136" y="6532877"/>
                  <a:pt x="5838184" y="6532558"/>
                </a:cubicBezTo>
                <a:cubicBezTo>
                  <a:pt x="5838184" y="6532558"/>
                  <a:pt x="5838184" y="6532558"/>
                  <a:pt x="5837231" y="6532558"/>
                </a:cubicBezTo>
                <a:close/>
                <a:moveTo>
                  <a:pt x="5758711" y="6532558"/>
                </a:moveTo>
                <a:cubicBezTo>
                  <a:pt x="5758391" y="6532558"/>
                  <a:pt x="5758072" y="6532558"/>
                  <a:pt x="5757429" y="6532877"/>
                </a:cubicBezTo>
                <a:cubicBezTo>
                  <a:pt x="5757429" y="6532877"/>
                  <a:pt x="5757429" y="6532877"/>
                  <a:pt x="5756469" y="6532877"/>
                </a:cubicBezTo>
                <a:cubicBezTo>
                  <a:pt x="5756469" y="6532877"/>
                  <a:pt x="5756469" y="6532877"/>
                  <a:pt x="5737876" y="6534791"/>
                </a:cubicBezTo>
                <a:cubicBezTo>
                  <a:pt x="5735953" y="6535110"/>
                  <a:pt x="5735632" y="6535429"/>
                  <a:pt x="5735632" y="6536705"/>
                </a:cubicBezTo>
                <a:cubicBezTo>
                  <a:pt x="5735632" y="6536705"/>
                  <a:pt x="5735632" y="6536705"/>
                  <a:pt x="5735632" y="6539258"/>
                </a:cubicBezTo>
                <a:cubicBezTo>
                  <a:pt x="5735632" y="6540534"/>
                  <a:pt x="5736274" y="6540853"/>
                  <a:pt x="5739159" y="6541172"/>
                </a:cubicBezTo>
                <a:cubicBezTo>
                  <a:pt x="5744608" y="6541810"/>
                  <a:pt x="5744929" y="6542767"/>
                  <a:pt x="5744929" y="6558399"/>
                </a:cubicBezTo>
                <a:lnTo>
                  <a:pt x="5744929" y="6569245"/>
                </a:lnTo>
                <a:cubicBezTo>
                  <a:pt x="5744929" y="6578178"/>
                  <a:pt x="5744608" y="6584239"/>
                  <a:pt x="5744608" y="6587430"/>
                </a:cubicBezTo>
                <a:cubicBezTo>
                  <a:pt x="5744286" y="6590301"/>
                  <a:pt x="5743647" y="6590939"/>
                  <a:pt x="5739478" y="6592534"/>
                </a:cubicBezTo>
                <a:cubicBezTo>
                  <a:pt x="5735632" y="6593810"/>
                  <a:pt x="5735632" y="6593810"/>
                  <a:pt x="5735632" y="6595405"/>
                </a:cubicBezTo>
                <a:cubicBezTo>
                  <a:pt x="5735632" y="6595405"/>
                  <a:pt x="5735632" y="6595405"/>
                  <a:pt x="5735632" y="6597638"/>
                </a:cubicBezTo>
                <a:cubicBezTo>
                  <a:pt x="5735632" y="6598914"/>
                  <a:pt x="5735632" y="6599233"/>
                  <a:pt x="5736913" y="6599233"/>
                </a:cubicBezTo>
                <a:cubicBezTo>
                  <a:pt x="5736913" y="6599233"/>
                  <a:pt x="5736913" y="6599233"/>
                  <a:pt x="5737876" y="6599233"/>
                </a:cubicBezTo>
                <a:cubicBezTo>
                  <a:pt x="5741081" y="6599233"/>
                  <a:pt x="5747493" y="6598914"/>
                  <a:pt x="5752302" y="6598914"/>
                </a:cubicBezTo>
                <a:cubicBezTo>
                  <a:pt x="5757429" y="6598914"/>
                  <a:pt x="5763199" y="6599233"/>
                  <a:pt x="5766726" y="6599233"/>
                </a:cubicBezTo>
                <a:cubicBezTo>
                  <a:pt x="5766726" y="6599233"/>
                  <a:pt x="5766726" y="6599233"/>
                  <a:pt x="5767687" y="6599233"/>
                </a:cubicBezTo>
                <a:cubicBezTo>
                  <a:pt x="5768649" y="6599233"/>
                  <a:pt x="5768969" y="6598914"/>
                  <a:pt x="5768969" y="6597638"/>
                </a:cubicBezTo>
                <a:cubicBezTo>
                  <a:pt x="5768969" y="6597638"/>
                  <a:pt x="5768969" y="6597638"/>
                  <a:pt x="5768969" y="6595405"/>
                </a:cubicBezTo>
                <a:cubicBezTo>
                  <a:pt x="5768969" y="6593810"/>
                  <a:pt x="5768969" y="6593491"/>
                  <a:pt x="5765124" y="6592534"/>
                </a:cubicBezTo>
                <a:cubicBezTo>
                  <a:pt x="5761276" y="6591258"/>
                  <a:pt x="5760314" y="6590301"/>
                  <a:pt x="5759994" y="6587430"/>
                </a:cubicBezTo>
                <a:cubicBezTo>
                  <a:pt x="5759994" y="6584239"/>
                  <a:pt x="5759994" y="6577221"/>
                  <a:pt x="5759994" y="6569245"/>
                </a:cubicBezTo>
                <a:cubicBezTo>
                  <a:pt x="5759994" y="6569245"/>
                  <a:pt x="5759994" y="6569245"/>
                  <a:pt x="5759994" y="6562865"/>
                </a:cubicBezTo>
                <a:cubicBezTo>
                  <a:pt x="5759994" y="6555528"/>
                  <a:pt x="5759994" y="6542448"/>
                  <a:pt x="5759994" y="6540215"/>
                </a:cubicBezTo>
                <a:cubicBezTo>
                  <a:pt x="5760314" y="6535429"/>
                  <a:pt x="5760314" y="6535429"/>
                  <a:pt x="5760314" y="6535110"/>
                </a:cubicBezTo>
                <a:cubicBezTo>
                  <a:pt x="5760314" y="6533515"/>
                  <a:pt x="5759675" y="6532558"/>
                  <a:pt x="5758711" y="6532558"/>
                </a:cubicBezTo>
                <a:close/>
                <a:moveTo>
                  <a:pt x="5705788" y="6532558"/>
                </a:moveTo>
                <a:cubicBezTo>
                  <a:pt x="5689595" y="6532558"/>
                  <a:pt x="5680070" y="6540214"/>
                  <a:pt x="5680070" y="6553292"/>
                </a:cubicBezTo>
                <a:cubicBezTo>
                  <a:pt x="5680070" y="6563181"/>
                  <a:pt x="5684197" y="6567647"/>
                  <a:pt x="5701025" y="6575621"/>
                </a:cubicBezTo>
                <a:cubicBezTo>
                  <a:pt x="5708327" y="6578811"/>
                  <a:pt x="5710233" y="6581044"/>
                  <a:pt x="5710233" y="6584872"/>
                </a:cubicBezTo>
                <a:cubicBezTo>
                  <a:pt x="5710233" y="6589976"/>
                  <a:pt x="5705470" y="6593804"/>
                  <a:pt x="5699119" y="6593804"/>
                </a:cubicBezTo>
                <a:cubicBezTo>
                  <a:pt x="5692770" y="6593804"/>
                  <a:pt x="5687055" y="6590295"/>
                  <a:pt x="5686102" y="6585829"/>
                </a:cubicBezTo>
                <a:cubicBezTo>
                  <a:pt x="5685150" y="6582320"/>
                  <a:pt x="5685150" y="6582320"/>
                  <a:pt x="5683880" y="6582320"/>
                </a:cubicBezTo>
                <a:cubicBezTo>
                  <a:pt x="5683880" y="6582320"/>
                  <a:pt x="5683880" y="6582320"/>
                  <a:pt x="5681657" y="6582320"/>
                </a:cubicBezTo>
                <a:cubicBezTo>
                  <a:pt x="5680070" y="6582320"/>
                  <a:pt x="5679434" y="6582958"/>
                  <a:pt x="5679434" y="6584553"/>
                </a:cubicBezTo>
                <a:cubicBezTo>
                  <a:pt x="5679434" y="6584553"/>
                  <a:pt x="5679434" y="6584553"/>
                  <a:pt x="5678483" y="6593485"/>
                </a:cubicBezTo>
                <a:cubicBezTo>
                  <a:pt x="5678483" y="6595717"/>
                  <a:pt x="5678800" y="6596355"/>
                  <a:pt x="5680705" y="6597312"/>
                </a:cubicBezTo>
                <a:cubicBezTo>
                  <a:pt x="5684832" y="6599545"/>
                  <a:pt x="5691500" y="6600821"/>
                  <a:pt x="5697533" y="6600821"/>
                </a:cubicBezTo>
                <a:cubicBezTo>
                  <a:pt x="5714043" y="6600821"/>
                  <a:pt x="5724521" y="6592847"/>
                  <a:pt x="5724521" y="6580725"/>
                </a:cubicBezTo>
                <a:cubicBezTo>
                  <a:pt x="5724521" y="6573388"/>
                  <a:pt x="5719757" y="6567009"/>
                  <a:pt x="5711185" y="6562862"/>
                </a:cubicBezTo>
                <a:cubicBezTo>
                  <a:pt x="5702613" y="6559034"/>
                  <a:pt x="5702613" y="6559034"/>
                  <a:pt x="5699755" y="6557439"/>
                </a:cubicBezTo>
                <a:cubicBezTo>
                  <a:pt x="5694675" y="6554249"/>
                  <a:pt x="5692770" y="6552016"/>
                  <a:pt x="5692770" y="6548508"/>
                </a:cubicBezTo>
                <a:cubicBezTo>
                  <a:pt x="5692770" y="6543085"/>
                  <a:pt x="5696897" y="6539895"/>
                  <a:pt x="5703248" y="6539895"/>
                </a:cubicBezTo>
                <a:cubicBezTo>
                  <a:pt x="5708963" y="6539895"/>
                  <a:pt x="5712773" y="6541809"/>
                  <a:pt x="5714360" y="6545318"/>
                </a:cubicBezTo>
                <a:cubicBezTo>
                  <a:pt x="5715630" y="6548827"/>
                  <a:pt x="5715630" y="6548827"/>
                  <a:pt x="5716901" y="6548827"/>
                </a:cubicBezTo>
                <a:cubicBezTo>
                  <a:pt x="5716901" y="6548827"/>
                  <a:pt x="5716901" y="6548827"/>
                  <a:pt x="5719123" y="6548827"/>
                </a:cubicBezTo>
                <a:cubicBezTo>
                  <a:pt x="5720393" y="6548827"/>
                  <a:pt x="5720710" y="6548508"/>
                  <a:pt x="5720710" y="6546275"/>
                </a:cubicBezTo>
                <a:lnTo>
                  <a:pt x="5721663" y="6538300"/>
                </a:lnTo>
                <a:cubicBezTo>
                  <a:pt x="5721663" y="6538300"/>
                  <a:pt x="5721663" y="6538300"/>
                  <a:pt x="5721663" y="6537981"/>
                </a:cubicBezTo>
                <a:cubicBezTo>
                  <a:pt x="5721663" y="6536386"/>
                  <a:pt x="5721027" y="6535748"/>
                  <a:pt x="5719123" y="6534791"/>
                </a:cubicBezTo>
                <a:cubicBezTo>
                  <a:pt x="5715947" y="6533515"/>
                  <a:pt x="5710550" y="6532558"/>
                  <a:pt x="5705788" y="6532558"/>
                </a:cubicBezTo>
                <a:close/>
                <a:moveTo>
                  <a:pt x="5638758" y="6532558"/>
                </a:moveTo>
                <a:cubicBezTo>
                  <a:pt x="5638436" y="6532558"/>
                  <a:pt x="5638114" y="6532558"/>
                  <a:pt x="5637794" y="6532877"/>
                </a:cubicBezTo>
                <a:cubicBezTo>
                  <a:pt x="5637794" y="6532877"/>
                  <a:pt x="5637794" y="6532877"/>
                  <a:pt x="5636508" y="6532877"/>
                </a:cubicBezTo>
                <a:cubicBezTo>
                  <a:pt x="5636508" y="6532877"/>
                  <a:pt x="5636508" y="6532877"/>
                  <a:pt x="5617231" y="6535748"/>
                </a:cubicBezTo>
                <a:cubicBezTo>
                  <a:pt x="5615304" y="6536067"/>
                  <a:pt x="5614983" y="6536386"/>
                  <a:pt x="5614983" y="6538301"/>
                </a:cubicBezTo>
                <a:lnTo>
                  <a:pt x="5614983" y="6540853"/>
                </a:lnTo>
                <a:cubicBezTo>
                  <a:pt x="5614983" y="6542129"/>
                  <a:pt x="5615304" y="6542448"/>
                  <a:pt x="5618196" y="6542448"/>
                </a:cubicBezTo>
                <a:cubicBezTo>
                  <a:pt x="5622371" y="6542767"/>
                  <a:pt x="5624300" y="6543724"/>
                  <a:pt x="5625585" y="6547233"/>
                </a:cubicBezTo>
                <a:cubicBezTo>
                  <a:pt x="5626870" y="6550742"/>
                  <a:pt x="5627833" y="6558399"/>
                  <a:pt x="5627833" y="6565098"/>
                </a:cubicBezTo>
                <a:cubicBezTo>
                  <a:pt x="5627833" y="6565098"/>
                  <a:pt x="5627833" y="6565098"/>
                  <a:pt x="5627833" y="6569245"/>
                </a:cubicBezTo>
                <a:cubicBezTo>
                  <a:pt x="5627833" y="6578178"/>
                  <a:pt x="5627833" y="6584239"/>
                  <a:pt x="5627512" y="6587430"/>
                </a:cubicBezTo>
                <a:cubicBezTo>
                  <a:pt x="5627191" y="6590301"/>
                  <a:pt x="5626548" y="6590939"/>
                  <a:pt x="5622693" y="6592534"/>
                </a:cubicBezTo>
                <a:cubicBezTo>
                  <a:pt x="5618516" y="6593810"/>
                  <a:pt x="5618516" y="6593810"/>
                  <a:pt x="5618516" y="6595405"/>
                </a:cubicBezTo>
                <a:cubicBezTo>
                  <a:pt x="5618516" y="6595405"/>
                  <a:pt x="5618516" y="6595405"/>
                  <a:pt x="5618516" y="6597638"/>
                </a:cubicBezTo>
                <a:cubicBezTo>
                  <a:pt x="5618516" y="6598914"/>
                  <a:pt x="5618838" y="6599233"/>
                  <a:pt x="5620123" y="6599233"/>
                </a:cubicBezTo>
                <a:cubicBezTo>
                  <a:pt x="5620123" y="6599233"/>
                  <a:pt x="5620123" y="6599233"/>
                  <a:pt x="5620765" y="6599233"/>
                </a:cubicBezTo>
                <a:cubicBezTo>
                  <a:pt x="5624300" y="6599233"/>
                  <a:pt x="5630404" y="6598914"/>
                  <a:pt x="5634581" y="6598914"/>
                </a:cubicBezTo>
                <a:cubicBezTo>
                  <a:pt x="5639721" y="6598914"/>
                  <a:pt x="5650323" y="6599233"/>
                  <a:pt x="5654178" y="6599233"/>
                </a:cubicBezTo>
                <a:cubicBezTo>
                  <a:pt x="5654178" y="6599233"/>
                  <a:pt x="5654178" y="6599233"/>
                  <a:pt x="5654821" y="6599233"/>
                </a:cubicBezTo>
                <a:cubicBezTo>
                  <a:pt x="5655785" y="6599233"/>
                  <a:pt x="5656427" y="6598595"/>
                  <a:pt x="5656427" y="6597319"/>
                </a:cubicBezTo>
                <a:cubicBezTo>
                  <a:pt x="5656427" y="6597319"/>
                  <a:pt x="5656427" y="6597319"/>
                  <a:pt x="5656427" y="6595405"/>
                </a:cubicBezTo>
                <a:cubicBezTo>
                  <a:pt x="5656427" y="6593491"/>
                  <a:pt x="5656427" y="6593491"/>
                  <a:pt x="5652251" y="6592534"/>
                </a:cubicBezTo>
                <a:cubicBezTo>
                  <a:pt x="5646468" y="6591258"/>
                  <a:pt x="5646468" y="6591258"/>
                  <a:pt x="5645504" y="6590939"/>
                </a:cubicBezTo>
                <a:cubicBezTo>
                  <a:pt x="5643576" y="6589982"/>
                  <a:pt x="5643255" y="6588706"/>
                  <a:pt x="5643255" y="6584239"/>
                </a:cubicBezTo>
                <a:cubicBezTo>
                  <a:pt x="5643255" y="6584239"/>
                  <a:pt x="5643255" y="6584239"/>
                  <a:pt x="5642934" y="6575945"/>
                </a:cubicBezTo>
                <a:cubicBezTo>
                  <a:pt x="5642934" y="6575945"/>
                  <a:pt x="5642934" y="6575945"/>
                  <a:pt x="5642934" y="6569883"/>
                </a:cubicBezTo>
                <a:cubicBezTo>
                  <a:pt x="5642934" y="6556804"/>
                  <a:pt x="5643576" y="6553933"/>
                  <a:pt x="5646468" y="6551061"/>
                </a:cubicBezTo>
                <a:cubicBezTo>
                  <a:pt x="5649038" y="6548828"/>
                  <a:pt x="5652894" y="6547233"/>
                  <a:pt x="5657712" y="6547233"/>
                </a:cubicBezTo>
                <a:cubicBezTo>
                  <a:pt x="5660604" y="6547233"/>
                  <a:pt x="5663496" y="6547552"/>
                  <a:pt x="5665102" y="6548190"/>
                </a:cubicBezTo>
                <a:cubicBezTo>
                  <a:pt x="5665744" y="6548190"/>
                  <a:pt x="5666066" y="6548509"/>
                  <a:pt x="5666387" y="6548509"/>
                </a:cubicBezTo>
                <a:cubicBezTo>
                  <a:pt x="5667352" y="6548509"/>
                  <a:pt x="5667994" y="6547552"/>
                  <a:pt x="5668315" y="6545000"/>
                </a:cubicBezTo>
                <a:cubicBezTo>
                  <a:pt x="5668315" y="6545000"/>
                  <a:pt x="5668315" y="6545000"/>
                  <a:pt x="5668636" y="6535748"/>
                </a:cubicBezTo>
                <a:cubicBezTo>
                  <a:pt x="5668636" y="6535748"/>
                  <a:pt x="5668636" y="6535748"/>
                  <a:pt x="5668636" y="6535429"/>
                </a:cubicBezTo>
                <a:cubicBezTo>
                  <a:pt x="5668958" y="6533515"/>
                  <a:pt x="5667352" y="6532558"/>
                  <a:pt x="5664138" y="6532558"/>
                </a:cubicBezTo>
                <a:cubicBezTo>
                  <a:pt x="5661567" y="6532558"/>
                  <a:pt x="5659640" y="6532877"/>
                  <a:pt x="5657712" y="6533515"/>
                </a:cubicBezTo>
                <a:cubicBezTo>
                  <a:pt x="5653858" y="6534153"/>
                  <a:pt x="5652571" y="6535110"/>
                  <a:pt x="5649038" y="6539258"/>
                </a:cubicBezTo>
                <a:cubicBezTo>
                  <a:pt x="5645825" y="6543086"/>
                  <a:pt x="5645825" y="6543086"/>
                  <a:pt x="5643898" y="6545319"/>
                </a:cubicBezTo>
                <a:cubicBezTo>
                  <a:pt x="5642934" y="6546276"/>
                  <a:pt x="5641649" y="6547233"/>
                  <a:pt x="5641327" y="6547233"/>
                </a:cubicBezTo>
                <a:cubicBezTo>
                  <a:pt x="5640364" y="6547233"/>
                  <a:pt x="5640042" y="6546276"/>
                  <a:pt x="5640042" y="6540853"/>
                </a:cubicBezTo>
                <a:cubicBezTo>
                  <a:pt x="5640042" y="6540853"/>
                  <a:pt x="5640042" y="6540853"/>
                  <a:pt x="5640364" y="6534791"/>
                </a:cubicBezTo>
                <a:cubicBezTo>
                  <a:pt x="5640364" y="6533515"/>
                  <a:pt x="5639721" y="6532558"/>
                  <a:pt x="5638758" y="6532558"/>
                </a:cubicBezTo>
                <a:close/>
                <a:moveTo>
                  <a:pt x="5580642" y="6532558"/>
                </a:moveTo>
                <a:cubicBezTo>
                  <a:pt x="5562120" y="6532558"/>
                  <a:pt x="5548308" y="6547870"/>
                  <a:pt x="5548308" y="6568604"/>
                </a:cubicBezTo>
                <a:cubicBezTo>
                  <a:pt x="5548308" y="6587743"/>
                  <a:pt x="5561180" y="6600821"/>
                  <a:pt x="5580013" y="6600821"/>
                </a:cubicBezTo>
                <a:cubicBezTo>
                  <a:pt x="5585350" y="6600821"/>
                  <a:pt x="5591315" y="6599545"/>
                  <a:pt x="5596022" y="6597631"/>
                </a:cubicBezTo>
                <a:cubicBezTo>
                  <a:pt x="5599475" y="6596355"/>
                  <a:pt x="5601047" y="6595398"/>
                  <a:pt x="5601360" y="6594761"/>
                </a:cubicBezTo>
                <a:cubicBezTo>
                  <a:pt x="5601673" y="6593804"/>
                  <a:pt x="5602929" y="6585191"/>
                  <a:pt x="5602929" y="6582958"/>
                </a:cubicBezTo>
                <a:cubicBezTo>
                  <a:pt x="5602929" y="6582320"/>
                  <a:pt x="5602302" y="6582001"/>
                  <a:pt x="5601987" y="6582001"/>
                </a:cubicBezTo>
                <a:cubicBezTo>
                  <a:pt x="5601987" y="6582001"/>
                  <a:pt x="5601673" y="6582001"/>
                  <a:pt x="5601360" y="6582320"/>
                </a:cubicBezTo>
                <a:cubicBezTo>
                  <a:pt x="5597278" y="6585829"/>
                  <a:pt x="5588174" y="6589019"/>
                  <a:pt x="5581583" y="6589019"/>
                </a:cubicBezTo>
                <a:cubicBezTo>
                  <a:pt x="5570596" y="6589019"/>
                  <a:pt x="5562748" y="6579449"/>
                  <a:pt x="5562748" y="6566690"/>
                </a:cubicBezTo>
                <a:cubicBezTo>
                  <a:pt x="5562748" y="6562224"/>
                  <a:pt x="5563062" y="6561905"/>
                  <a:pt x="5567770" y="6561905"/>
                </a:cubicBezTo>
                <a:lnTo>
                  <a:pt x="5597592" y="6561905"/>
                </a:lnTo>
                <a:cubicBezTo>
                  <a:pt x="5602616" y="6561905"/>
                  <a:pt x="5603870" y="6560629"/>
                  <a:pt x="5603870" y="6557120"/>
                </a:cubicBezTo>
                <a:cubicBezTo>
                  <a:pt x="5603870" y="6541490"/>
                  <a:pt x="5595709" y="6532558"/>
                  <a:pt x="5580642" y="6532558"/>
                </a:cubicBezTo>
                <a:close/>
                <a:moveTo>
                  <a:pt x="5480669" y="6532558"/>
                </a:moveTo>
                <a:cubicBezTo>
                  <a:pt x="5479091" y="6532558"/>
                  <a:pt x="5478458" y="6532874"/>
                  <a:pt x="5478458" y="6534138"/>
                </a:cubicBezTo>
                <a:cubicBezTo>
                  <a:pt x="5478458" y="6534138"/>
                  <a:pt x="5478458" y="6534138"/>
                  <a:pt x="5478458" y="6536666"/>
                </a:cubicBezTo>
                <a:cubicBezTo>
                  <a:pt x="5478458" y="6537614"/>
                  <a:pt x="5478775" y="6538562"/>
                  <a:pt x="5479722" y="6538878"/>
                </a:cubicBezTo>
                <a:cubicBezTo>
                  <a:pt x="5482566" y="6539826"/>
                  <a:pt x="5482882" y="6539826"/>
                  <a:pt x="5483831" y="6542038"/>
                </a:cubicBezTo>
                <a:cubicBezTo>
                  <a:pt x="5486042" y="6547410"/>
                  <a:pt x="5488570" y="6554046"/>
                  <a:pt x="5494572" y="6571110"/>
                </a:cubicBezTo>
                <a:cubicBezTo>
                  <a:pt x="5500576" y="6587541"/>
                  <a:pt x="5501839" y="6590385"/>
                  <a:pt x="5503420" y="6594809"/>
                </a:cubicBezTo>
                <a:cubicBezTo>
                  <a:pt x="5504998" y="6599233"/>
                  <a:pt x="5504998" y="6599233"/>
                  <a:pt x="5506262" y="6599233"/>
                </a:cubicBezTo>
                <a:cubicBezTo>
                  <a:pt x="5506578" y="6599233"/>
                  <a:pt x="5507211" y="6599233"/>
                  <a:pt x="5507842" y="6599233"/>
                </a:cubicBezTo>
                <a:cubicBezTo>
                  <a:pt x="5512266" y="6598285"/>
                  <a:pt x="5512582" y="6598285"/>
                  <a:pt x="5513845" y="6598285"/>
                </a:cubicBezTo>
                <a:cubicBezTo>
                  <a:pt x="5515426" y="6597969"/>
                  <a:pt x="5516057" y="6597653"/>
                  <a:pt x="5516373" y="6597021"/>
                </a:cubicBezTo>
                <a:cubicBezTo>
                  <a:pt x="5517006" y="6596073"/>
                  <a:pt x="5517006" y="6596073"/>
                  <a:pt x="5518269" y="6592913"/>
                </a:cubicBezTo>
                <a:cubicBezTo>
                  <a:pt x="5518900" y="6590385"/>
                  <a:pt x="5519849" y="6588173"/>
                  <a:pt x="5523957" y="6577746"/>
                </a:cubicBezTo>
                <a:cubicBezTo>
                  <a:pt x="5535015" y="6550570"/>
                  <a:pt x="5535015" y="6550570"/>
                  <a:pt x="5536595" y="6546778"/>
                </a:cubicBezTo>
                <a:cubicBezTo>
                  <a:pt x="5538808" y="6541090"/>
                  <a:pt x="5539438" y="6539826"/>
                  <a:pt x="5541019" y="6539194"/>
                </a:cubicBezTo>
                <a:cubicBezTo>
                  <a:pt x="5543547" y="6538562"/>
                  <a:pt x="5543547" y="6538562"/>
                  <a:pt x="5543547" y="6536666"/>
                </a:cubicBezTo>
                <a:lnTo>
                  <a:pt x="5543547" y="6534138"/>
                </a:lnTo>
                <a:cubicBezTo>
                  <a:pt x="5543547" y="6532874"/>
                  <a:pt x="5543230" y="6532558"/>
                  <a:pt x="5542282" y="6532558"/>
                </a:cubicBezTo>
                <a:cubicBezTo>
                  <a:pt x="5542282" y="6532558"/>
                  <a:pt x="5542282" y="6532558"/>
                  <a:pt x="5541019" y="6532558"/>
                </a:cubicBezTo>
                <a:cubicBezTo>
                  <a:pt x="5538174" y="6532874"/>
                  <a:pt x="5535331" y="6532874"/>
                  <a:pt x="5533119" y="6532874"/>
                </a:cubicBezTo>
                <a:cubicBezTo>
                  <a:pt x="5530277" y="6532874"/>
                  <a:pt x="5525222" y="6532874"/>
                  <a:pt x="5523640" y="6532874"/>
                </a:cubicBezTo>
                <a:cubicBezTo>
                  <a:pt x="5523010" y="6532558"/>
                  <a:pt x="5522692" y="6532558"/>
                  <a:pt x="5522060" y="6532558"/>
                </a:cubicBezTo>
                <a:cubicBezTo>
                  <a:pt x="5521113" y="6532558"/>
                  <a:pt x="5520482" y="6533190"/>
                  <a:pt x="5520482" y="6534138"/>
                </a:cubicBezTo>
                <a:cubicBezTo>
                  <a:pt x="5520482" y="6534138"/>
                  <a:pt x="5520482" y="6534138"/>
                  <a:pt x="5520482" y="6536666"/>
                </a:cubicBezTo>
                <a:cubicBezTo>
                  <a:pt x="5520482" y="6537930"/>
                  <a:pt x="5521113" y="6538246"/>
                  <a:pt x="5522692" y="6538562"/>
                </a:cubicBezTo>
                <a:cubicBezTo>
                  <a:pt x="5525852" y="6539194"/>
                  <a:pt x="5527748" y="6540774"/>
                  <a:pt x="5527748" y="6542354"/>
                </a:cubicBezTo>
                <a:cubicBezTo>
                  <a:pt x="5527748" y="6543618"/>
                  <a:pt x="5526800" y="6547410"/>
                  <a:pt x="5522692" y="6558786"/>
                </a:cubicBezTo>
                <a:cubicBezTo>
                  <a:pt x="5522692" y="6558786"/>
                  <a:pt x="5522692" y="6558786"/>
                  <a:pt x="5518900" y="6568898"/>
                </a:cubicBezTo>
                <a:cubicBezTo>
                  <a:pt x="5518269" y="6572058"/>
                  <a:pt x="5517321" y="6574270"/>
                  <a:pt x="5516690" y="6576482"/>
                </a:cubicBezTo>
                <a:cubicBezTo>
                  <a:pt x="5516690" y="6576482"/>
                  <a:pt x="5516690" y="6576482"/>
                  <a:pt x="5515426" y="6579958"/>
                </a:cubicBezTo>
                <a:cubicBezTo>
                  <a:pt x="5515426" y="6579958"/>
                  <a:pt x="5515426" y="6579958"/>
                  <a:pt x="5515109" y="6581854"/>
                </a:cubicBezTo>
                <a:cubicBezTo>
                  <a:pt x="5514793" y="6582801"/>
                  <a:pt x="5514793" y="6583433"/>
                  <a:pt x="5514478" y="6583433"/>
                </a:cubicBezTo>
                <a:cubicBezTo>
                  <a:pt x="5514162" y="6583433"/>
                  <a:pt x="5511634" y="6575218"/>
                  <a:pt x="5507526" y="6561946"/>
                </a:cubicBezTo>
                <a:cubicBezTo>
                  <a:pt x="5507526" y="6561946"/>
                  <a:pt x="5507526" y="6561946"/>
                  <a:pt x="5504367" y="6551518"/>
                </a:cubicBezTo>
                <a:cubicBezTo>
                  <a:pt x="5503735" y="6549622"/>
                  <a:pt x="5503104" y="6547726"/>
                  <a:pt x="5502471" y="6545514"/>
                </a:cubicBezTo>
                <a:cubicBezTo>
                  <a:pt x="5502156" y="6544566"/>
                  <a:pt x="5502156" y="6543618"/>
                  <a:pt x="5502156" y="6542986"/>
                </a:cubicBezTo>
                <a:cubicBezTo>
                  <a:pt x="5502156" y="6541090"/>
                  <a:pt x="5503420" y="6540142"/>
                  <a:pt x="5507211" y="6539194"/>
                </a:cubicBezTo>
                <a:cubicBezTo>
                  <a:pt x="5510686" y="6538246"/>
                  <a:pt x="5510686" y="6538246"/>
                  <a:pt x="5510686" y="6536666"/>
                </a:cubicBezTo>
                <a:cubicBezTo>
                  <a:pt x="5510686" y="6536666"/>
                  <a:pt x="5510686" y="6536666"/>
                  <a:pt x="5510686" y="6534138"/>
                </a:cubicBezTo>
                <a:cubicBezTo>
                  <a:pt x="5510686" y="6532874"/>
                  <a:pt x="5510371" y="6532558"/>
                  <a:pt x="5509106" y="6532558"/>
                </a:cubicBezTo>
                <a:cubicBezTo>
                  <a:pt x="5509106" y="6532558"/>
                  <a:pt x="5509106" y="6532558"/>
                  <a:pt x="5507526" y="6532558"/>
                </a:cubicBezTo>
                <a:cubicBezTo>
                  <a:pt x="5503735" y="6532874"/>
                  <a:pt x="5499944" y="6532874"/>
                  <a:pt x="5493624" y="6532874"/>
                </a:cubicBezTo>
                <a:cubicBezTo>
                  <a:pt x="5490781" y="6532874"/>
                  <a:pt x="5488253" y="6532874"/>
                  <a:pt x="5486989" y="6532874"/>
                </a:cubicBezTo>
                <a:cubicBezTo>
                  <a:pt x="5480986" y="6532558"/>
                  <a:pt x="5480986" y="6532558"/>
                  <a:pt x="5480669" y="6532558"/>
                </a:cubicBezTo>
                <a:close/>
                <a:moveTo>
                  <a:pt x="5463439" y="6532558"/>
                </a:moveTo>
                <a:cubicBezTo>
                  <a:pt x="5463117" y="6532558"/>
                  <a:pt x="5462797" y="6532558"/>
                  <a:pt x="5462477" y="6532877"/>
                </a:cubicBezTo>
                <a:cubicBezTo>
                  <a:pt x="5462477" y="6532877"/>
                  <a:pt x="5462477" y="6532877"/>
                  <a:pt x="5461194" y="6532877"/>
                </a:cubicBezTo>
                <a:cubicBezTo>
                  <a:pt x="5461194" y="6532877"/>
                  <a:pt x="5461194" y="6532877"/>
                  <a:pt x="5442603" y="6534791"/>
                </a:cubicBezTo>
                <a:cubicBezTo>
                  <a:pt x="5440679" y="6535110"/>
                  <a:pt x="5440359" y="6535429"/>
                  <a:pt x="5440359" y="6536705"/>
                </a:cubicBezTo>
                <a:cubicBezTo>
                  <a:pt x="5440359" y="6536705"/>
                  <a:pt x="5440359" y="6536705"/>
                  <a:pt x="5440359" y="6539258"/>
                </a:cubicBezTo>
                <a:cubicBezTo>
                  <a:pt x="5440359" y="6540534"/>
                  <a:pt x="5440999" y="6540853"/>
                  <a:pt x="5444205" y="6541172"/>
                </a:cubicBezTo>
                <a:cubicBezTo>
                  <a:pt x="5449334" y="6541810"/>
                  <a:pt x="5449654" y="6542767"/>
                  <a:pt x="5449654" y="6558399"/>
                </a:cubicBezTo>
                <a:lnTo>
                  <a:pt x="5449654" y="6569245"/>
                </a:lnTo>
                <a:cubicBezTo>
                  <a:pt x="5449654" y="6578178"/>
                  <a:pt x="5449654" y="6584239"/>
                  <a:pt x="5449334" y="6587430"/>
                </a:cubicBezTo>
                <a:cubicBezTo>
                  <a:pt x="5449334" y="6590301"/>
                  <a:pt x="5448373" y="6590939"/>
                  <a:pt x="5444526" y="6592534"/>
                </a:cubicBezTo>
                <a:cubicBezTo>
                  <a:pt x="5440359" y="6593810"/>
                  <a:pt x="5440359" y="6593810"/>
                  <a:pt x="5440359" y="6595405"/>
                </a:cubicBezTo>
                <a:cubicBezTo>
                  <a:pt x="5440359" y="6595405"/>
                  <a:pt x="5440359" y="6595405"/>
                  <a:pt x="5440359" y="6597638"/>
                </a:cubicBezTo>
                <a:cubicBezTo>
                  <a:pt x="5440359" y="6598914"/>
                  <a:pt x="5440679" y="6599233"/>
                  <a:pt x="5441961" y="6599233"/>
                </a:cubicBezTo>
                <a:cubicBezTo>
                  <a:pt x="5441961" y="6599233"/>
                  <a:pt x="5441961" y="6599233"/>
                  <a:pt x="5442923" y="6599233"/>
                </a:cubicBezTo>
                <a:cubicBezTo>
                  <a:pt x="5446128" y="6599233"/>
                  <a:pt x="5452220" y="6598914"/>
                  <a:pt x="5457348" y="6598914"/>
                </a:cubicBezTo>
                <a:cubicBezTo>
                  <a:pt x="5462157" y="6598914"/>
                  <a:pt x="5468247" y="6599233"/>
                  <a:pt x="5471452" y="6599233"/>
                </a:cubicBezTo>
                <a:cubicBezTo>
                  <a:pt x="5471452" y="6599233"/>
                  <a:pt x="5471452" y="6599233"/>
                  <a:pt x="5472414" y="6599233"/>
                </a:cubicBezTo>
                <a:cubicBezTo>
                  <a:pt x="5473376" y="6599233"/>
                  <a:pt x="5473697" y="6598914"/>
                  <a:pt x="5473697" y="6597638"/>
                </a:cubicBezTo>
                <a:cubicBezTo>
                  <a:pt x="5473697" y="6597638"/>
                  <a:pt x="5473697" y="6597638"/>
                  <a:pt x="5473697" y="6595405"/>
                </a:cubicBezTo>
                <a:cubicBezTo>
                  <a:pt x="5473697" y="6593810"/>
                  <a:pt x="5473697" y="6593491"/>
                  <a:pt x="5469850" y="6592534"/>
                </a:cubicBezTo>
                <a:cubicBezTo>
                  <a:pt x="5466002" y="6591258"/>
                  <a:pt x="5465362" y="6590301"/>
                  <a:pt x="5465042" y="6587430"/>
                </a:cubicBezTo>
                <a:cubicBezTo>
                  <a:pt x="5464721" y="6584239"/>
                  <a:pt x="5464721" y="6577221"/>
                  <a:pt x="5464721" y="6569245"/>
                </a:cubicBezTo>
                <a:cubicBezTo>
                  <a:pt x="5464721" y="6569245"/>
                  <a:pt x="5464721" y="6569245"/>
                  <a:pt x="5464721" y="6562865"/>
                </a:cubicBezTo>
                <a:cubicBezTo>
                  <a:pt x="5464721" y="6555528"/>
                  <a:pt x="5464721" y="6542448"/>
                  <a:pt x="5465042" y="6540215"/>
                </a:cubicBezTo>
                <a:cubicBezTo>
                  <a:pt x="5465042" y="6535429"/>
                  <a:pt x="5465042" y="6535429"/>
                  <a:pt x="5465042" y="6535110"/>
                </a:cubicBezTo>
                <a:cubicBezTo>
                  <a:pt x="5465042" y="6533515"/>
                  <a:pt x="5464721" y="6532558"/>
                  <a:pt x="5463439" y="6532558"/>
                </a:cubicBezTo>
                <a:close/>
                <a:moveTo>
                  <a:pt x="5375310" y="6532558"/>
                </a:moveTo>
                <a:cubicBezTo>
                  <a:pt x="5374996" y="6532558"/>
                  <a:pt x="5374056" y="6532877"/>
                  <a:pt x="5373115" y="6532877"/>
                </a:cubicBezTo>
                <a:cubicBezTo>
                  <a:pt x="5373115" y="6532877"/>
                  <a:pt x="5373115" y="6532877"/>
                  <a:pt x="5354928" y="6535110"/>
                </a:cubicBezTo>
                <a:cubicBezTo>
                  <a:pt x="5353046" y="6535429"/>
                  <a:pt x="5353046" y="6535748"/>
                  <a:pt x="5353046" y="6537663"/>
                </a:cubicBezTo>
                <a:lnTo>
                  <a:pt x="5353046" y="6540534"/>
                </a:lnTo>
                <a:cubicBezTo>
                  <a:pt x="5353046" y="6541491"/>
                  <a:pt x="5353674" y="6541810"/>
                  <a:pt x="5356496" y="6542129"/>
                </a:cubicBezTo>
                <a:cubicBezTo>
                  <a:pt x="5360573" y="6542448"/>
                  <a:pt x="5361827" y="6543086"/>
                  <a:pt x="5362453" y="6545638"/>
                </a:cubicBezTo>
                <a:cubicBezTo>
                  <a:pt x="5363394" y="6547871"/>
                  <a:pt x="5364021" y="6558080"/>
                  <a:pt x="5364021" y="6564779"/>
                </a:cubicBezTo>
                <a:cubicBezTo>
                  <a:pt x="5364021" y="6564779"/>
                  <a:pt x="5364021" y="6564779"/>
                  <a:pt x="5364021" y="6569245"/>
                </a:cubicBezTo>
                <a:cubicBezTo>
                  <a:pt x="5364021" y="6577540"/>
                  <a:pt x="5364021" y="6584877"/>
                  <a:pt x="5363707" y="6587430"/>
                </a:cubicBezTo>
                <a:cubicBezTo>
                  <a:pt x="5363707" y="6590301"/>
                  <a:pt x="5362768" y="6591258"/>
                  <a:pt x="5359004" y="6592534"/>
                </a:cubicBezTo>
                <a:cubicBezTo>
                  <a:pt x="5355241" y="6593491"/>
                  <a:pt x="5354928" y="6593810"/>
                  <a:pt x="5354928" y="6595405"/>
                </a:cubicBezTo>
                <a:cubicBezTo>
                  <a:pt x="5354928" y="6595405"/>
                  <a:pt x="5354928" y="6595405"/>
                  <a:pt x="5354928" y="6597638"/>
                </a:cubicBezTo>
                <a:cubicBezTo>
                  <a:pt x="5354928" y="6598914"/>
                  <a:pt x="5355241" y="6599233"/>
                  <a:pt x="5356496" y="6599233"/>
                </a:cubicBezTo>
                <a:cubicBezTo>
                  <a:pt x="5356496" y="6599233"/>
                  <a:pt x="5356496" y="6599233"/>
                  <a:pt x="5357436" y="6599233"/>
                </a:cubicBezTo>
                <a:cubicBezTo>
                  <a:pt x="5360258" y="6599233"/>
                  <a:pt x="5366530" y="6598914"/>
                  <a:pt x="5371547" y="6598914"/>
                </a:cubicBezTo>
                <a:cubicBezTo>
                  <a:pt x="5376251" y="6598914"/>
                  <a:pt x="5382209" y="6599233"/>
                  <a:pt x="5385344" y="6599233"/>
                </a:cubicBezTo>
                <a:cubicBezTo>
                  <a:pt x="5385344" y="6599233"/>
                  <a:pt x="5385344" y="6599233"/>
                  <a:pt x="5386286" y="6599233"/>
                </a:cubicBezTo>
                <a:cubicBezTo>
                  <a:pt x="5387227" y="6599233"/>
                  <a:pt x="5387854" y="6598914"/>
                  <a:pt x="5387854" y="6597638"/>
                </a:cubicBezTo>
                <a:cubicBezTo>
                  <a:pt x="5387854" y="6597638"/>
                  <a:pt x="5387854" y="6597638"/>
                  <a:pt x="5387854" y="6595405"/>
                </a:cubicBezTo>
                <a:cubicBezTo>
                  <a:pt x="5387854" y="6593810"/>
                  <a:pt x="5387539" y="6593810"/>
                  <a:pt x="5383777" y="6592534"/>
                </a:cubicBezTo>
                <a:cubicBezTo>
                  <a:pt x="5380014" y="6591258"/>
                  <a:pt x="5379387" y="6590301"/>
                  <a:pt x="5379073" y="6587430"/>
                </a:cubicBezTo>
                <a:cubicBezTo>
                  <a:pt x="5379073" y="6584558"/>
                  <a:pt x="5378760" y="6577540"/>
                  <a:pt x="5378760" y="6569245"/>
                </a:cubicBezTo>
                <a:cubicBezTo>
                  <a:pt x="5378760" y="6569245"/>
                  <a:pt x="5378760" y="6569245"/>
                  <a:pt x="5378760" y="6566055"/>
                </a:cubicBezTo>
                <a:cubicBezTo>
                  <a:pt x="5378760" y="6557442"/>
                  <a:pt x="5379387" y="6554571"/>
                  <a:pt x="5381582" y="6551380"/>
                </a:cubicBezTo>
                <a:cubicBezTo>
                  <a:pt x="5384404" y="6547233"/>
                  <a:pt x="5389422" y="6544681"/>
                  <a:pt x="5394439" y="6544681"/>
                </a:cubicBezTo>
                <a:cubicBezTo>
                  <a:pt x="5399143" y="6544681"/>
                  <a:pt x="5402592" y="6546595"/>
                  <a:pt x="5404159" y="6550104"/>
                </a:cubicBezTo>
                <a:cubicBezTo>
                  <a:pt x="5405100" y="6552975"/>
                  <a:pt x="5405414" y="6556485"/>
                  <a:pt x="5405414" y="6565098"/>
                </a:cubicBezTo>
                <a:cubicBezTo>
                  <a:pt x="5405414" y="6565098"/>
                  <a:pt x="5405414" y="6565098"/>
                  <a:pt x="5405414" y="6569245"/>
                </a:cubicBezTo>
                <a:cubicBezTo>
                  <a:pt x="5405414" y="6577221"/>
                  <a:pt x="5405414" y="6584558"/>
                  <a:pt x="5405100" y="6587430"/>
                </a:cubicBezTo>
                <a:cubicBezTo>
                  <a:pt x="5405100" y="6590301"/>
                  <a:pt x="5404159" y="6591258"/>
                  <a:pt x="5400397" y="6592534"/>
                </a:cubicBezTo>
                <a:cubicBezTo>
                  <a:pt x="5396634" y="6593491"/>
                  <a:pt x="5396321" y="6593810"/>
                  <a:pt x="5396321" y="6595405"/>
                </a:cubicBezTo>
                <a:cubicBezTo>
                  <a:pt x="5396321" y="6595405"/>
                  <a:pt x="5396321" y="6595405"/>
                  <a:pt x="5396321" y="6597638"/>
                </a:cubicBezTo>
                <a:cubicBezTo>
                  <a:pt x="5396321" y="6598914"/>
                  <a:pt x="5396947" y="6599233"/>
                  <a:pt x="5397888" y="6599233"/>
                </a:cubicBezTo>
                <a:cubicBezTo>
                  <a:pt x="5397888" y="6599233"/>
                  <a:pt x="5397888" y="6599233"/>
                  <a:pt x="5398829" y="6599233"/>
                </a:cubicBezTo>
                <a:cubicBezTo>
                  <a:pt x="5401964" y="6599233"/>
                  <a:pt x="5407922" y="6598914"/>
                  <a:pt x="5412940" y="6598914"/>
                </a:cubicBezTo>
                <a:cubicBezTo>
                  <a:pt x="5417644" y="6598914"/>
                  <a:pt x="5423602" y="6599233"/>
                  <a:pt x="5427050" y="6599233"/>
                </a:cubicBezTo>
                <a:cubicBezTo>
                  <a:pt x="5427050" y="6599233"/>
                  <a:pt x="5427050" y="6599233"/>
                  <a:pt x="5427991" y="6599233"/>
                </a:cubicBezTo>
                <a:cubicBezTo>
                  <a:pt x="5428932" y="6599233"/>
                  <a:pt x="5429245" y="6598914"/>
                  <a:pt x="5429245" y="6597638"/>
                </a:cubicBezTo>
                <a:cubicBezTo>
                  <a:pt x="5429245" y="6597638"/>
                  <a:pt x="5429245" y="6597638"/>
                  <a:pt x="5429245" y="6595405"/>
                </a:cubicBezTo>
                <a:cubicBezTo>
                  <a:pt x="5429245" y="6593810"/>
                  <a:pt x="5429245" y="6593491"/>
                  <a:pt x="5425169" y="6592534"/>
                </a:cubicBezTo>
                <a:cubicBezTo>
                  <a:pt x="5421407" y="6591258"/>
                  <a:pt x="5420779" y="6590301"/>
                  <a:pt x="5420466" y="6587430"/>
                </a:cubicBezTo>
                <a:cubicBezTo>
                  <a:pt x="5420466" y="6584877"/>
                  <a:pt x="5420151" y="6577221"/>
                  <a:pt x="5420151" y="6569245"/>
                </a:cubicBezTo>
                <a:cubicBezTo>
                  <a:pt x="5420151" y="6569245"/>
                  <a:pt x="5420151" y="6569245"/>
                  <a:pt x="5420151" y="6565098"/>
                </a:cubicBezTo>
                <a:cubicBezTo>
                  <a:pt x="5420151" y="6545638"/>
                  <a:pt x="5420151" y="6545638"/>
                  <a:pt x="5418897" y="6542448"/>
                </a:cubicBezTo>
                <a:cubicBezTo>
                  <a:pt x="5416390" y="6536067"/>
                  <a:pt x="5409804" y="6532558"/>
                  <a:pt x="5400397" y="6532558"/>
                </a:cubicBezTo>
                <a:cubicBezTo>
                  <a:pt x="5393184" y="6532558"/>
                  <a:pt x="5390049" y="6534153"/>
                  <a:pt x="5383777" y="6540853"/>
                </a:cubicBezTo>
                <a:cubicBezTo>
                  <a:pt x="5383777" y="6540853"/>
                  <a:pt x="5383777" y="6540853"/>
                  <a:pt x="5381268" y="6543405"/>
                </a:cubicBezTo>
                <a:cubicBezTo>
                  <a:pt x="5381268" y="6543405"/>
                  <a:pt x="5381268" y="6543405"/>
                  <a:pt x="5380014" y="6545000"/>
                </a:cubicBezTo>
                <a:cubicBezTo>
                  <a:pt x="5379701" y="6545638"/>
                  <a:pt x="5379073" y="6545957"/>
                  <a:pt x="5378760" y="6545957"/>
                </a:cubicBezTo>
                <a:cubicBezTo>
                  <a:pt x="5378132" y="6545957"/>
                  <a:pt x="5377506" y="6544681"/>
                  <a:pt x="5377506" y="6543086"/>
                </a:cubicBezTo>
                <a:cubicBezTo>
                  <a:pt x="5377506" y="6542448"/>
                  <a:pt x="5377192" y="6536067"/>
                  <a:pt x="5376878" y="6535110"/>
                </a:cubicBezTo>
                <a:cubicBezTo>
                  <a:pt x="5376878" y="6533515"/>
                  <a:pt x="5376251" y="6532558"/>
                  <a:pt x="5375310" y="6532558"/>
                </a:cubicBezTo>
                <a:close/>
                <a:moveTo>
                  <a:pt x="5981693" y="6519858"/>
                </a:moveTo>
                <a:lnTo>
                  <a:pt x="5980106" y="6526208"/>
                </a:lnTo>
                <a:lnTo>
                  <a:pt x="5981693" y="6527796"/>
                </a:lnTo>
                <a:lnTo>
                  <a:pt x="5983280" y="6526208"/>
                </a:lnTo>
                <a:lnTo>
                  <a:pt x="5995980" y="6530971"/>
                </a:lnTo>
                <a:lnTo>
                  <a:pt x="5975343" y="6540496"/>
                </a:lnTo>
                <a:lnTo>
                  <a:pt x="5973755" y="6543671"/>
                </a:lnTo>
                <a:lnTo>
                  <a:pt x="5995980" y="6548434"/>
                </a:lnTo>
                <a:lnTo>
                  <a:pt x="5997568" y="6550021"/>
                </a:lnTo>
                <a:lnTo>
                  <a:pt x="5999156" y="6550021"/>
                </a:lnTo>
                <a:lnTo>
                  <a:pt x="5999156" y="6545259"/>
                </a:lnTo>
                <a:lnTo>
                  <a:pt x="5999156" y="6543671"/>
                </a:lnTo>
                <a:lnTo>
                  <a:pt x="5997568" y="6545259"/>
                </a:lnTo>
                <a:lnTo>
                  <a:pt x="5983280" y="6542084"/>
                </a:lnTo>
                <a:lnTo>
                  <a:pt x="6003918" y="6534146"/>
                </a:lnTo>
                <a:lnTo>
                  <a:pt x="6005506" y="6529383"/>
                </a:lnTo>
                <a:lnTo>
                  <a:pt x="6003918" y="6529383"/>
                </a:lnTo>
                <a:lnTo>
                  <a:pt x="6002330" y="6529383"/>
                </a:lnTo>
                <a:lnTo>
                  <a:pt x="5983280" y="6521446"/>
                </a:lnTo>
                <a:lnTo>
                  <a:pt x="5983280" y="6519858"/>
                </a:lnTo>
                <a:close/>
                <a:moveTo>
                  <a:pt x="6113455" y="6516683"/>
                </a:moveTo>
                <a:lnTo>
                  <a:pt x="6121393" y="6527796"/>
                </a:lnTo>
                <a:lnTo>
                  <a:pt x="6113455" y="6527796"/>
                </a:lnTo>
                <a:close/>
                <a:moveTo>
                  <a:pt x="6103930" y="6516683"/>
                </a:moveTo>
                <a:lnTo>
                  <a:pt x="6103930" y="6527796"/>
                </a:lnTo>
                <a:lnTo>
                  <a:pt x="6095992" y="6527796"/>
                </a:lnTo>
                <a:close/>
                <a:moveTo>
                  <a:pt x="4716822" y="6515097"/>
                </a:moveTo>
                <a:cubicBezTo>
                  <a:pt x="4721967" y="6515097"/>
                  <a:pt x="4725503" y="6515412"/>
                  <a:pt x="4728076" y="6516040"/>
                </a:cubicBezTo>
                <a:cubicBezTo>
                  <a:pt x="4734507" y="6517612"/>
                  <a:pt x="4738685" y="6523271"/>
                  <a:pt x="4738685" y="6530501"/>
                </a:cubicBezTo>
                <a:cubicBezTo>
                  <a:pt x="4738685" y="6535530"/>
                  <a:pt x="4736437" y="6540560"/>
                  <a:pt x="4732898" y="6543389"/>
                </a:cubicBezTo>
                <a:cubicBezTo>
                  <a:pt x="4729683" y="6545904"/>
                  <a:pt x="4724858" y="6546847"/>
                  <a:pt x="4716180" y="6546847"/>
                </a:cubicBezTo>
                <a:cubicBezTo>
                  <a:pt x="4713927" y="6546847"/>
                  <a:pt x="4713285" y="6546533"/>
                  <a:pt x="4713607" y="6543704"/>
                </a:cubicBezTo>
                <a:cubicBezTo>
                  <a:pt x="4713607" y="6543704"/>
                  <a:pt x="4713607" y="6543704"/>
                  <a:pt x="4713285" y="6540246"/>
                </a:cubicBezTo>
                <a:cubicBezTo>
                  <a:pt x="4713285" y="6540246"/>
                  <a:pt x="4713285" y="6540246"/>
                  <a:pt x="4713285" y="6535530"/>
                </a:cubicBezTo>
                <a:cubicBezTo>
                  <a:pt x="4713285" y="6535530"/>
                  <a:pt x="4713285" y="6535530"/>
                  <a:pt x="4713607" y="6519813"/>
                </a:cubicBezTo>
                <a:lnTo>
                  <a:pt x="4713607" y="6517298"/>
                </a:lnTo>
                <a:cubicBezTo>
                  <a:pt x="4713607" y="6515412"/>
                  <a:pt x="4713927" y="6515097"/>
                  <a:pt x="4716822" y="6515097"/>
                </a:cubicBezTo>
                <a:close/>
                <a:moveTo>
                  <a:pt x="6214308" y="6515096"/>
                </a:moveTo>
                <a:cubicBezTo>
                  <a:pt x="6220129" y="6513508"/>
                  <a:pt x="6223895" y="6518906"/>
                  <a:pt x="6224580" y="6523033"/>
                </a:cubicBezTo>
                <a:lnTo>
                  <a:pt x="6211226" y="6529383"/>
                </a:lnTo>
                <a:cubicBezTo>
                  <a:pt x="6208829" y="6524303"/>
                  <a:pt x="6207117" y="6516683"/>
                  <a:pt x="6214308" y="6515096"/>
                </a:cubicBezTo>
                <a:close/>
                <a:moveTo>
                  <a:pt x="6121392" y="6513508"/>
                </a:moveTo>
                <a:lnTo>
                  <a:pt x="6153142" y="6527796"/>
                </a:lnTo>
                <a:lnTo>
                  <a:pt x="6132505" y="6527796"/>
                </a:lnTo>
                <a:close/>
                <a:moveTo>
                  <a:pt x="6094405" y="6513508"/>
                </a:moveTo>
                <a:lnTo>
                  <a:pt x="6084881" y="6527796"/>
                </a:lnTo>
                <a:lnTo>
                  <a:pt x="6062656" y="6527796"/>
                </a:lnTo>
                <a:close/>
                <a:moveTo>
                  <a:pt x="5802498" y="6508746"/>
                </a:moveTo>
                <a:cubicBezTo>
                  <a:pt x="5802174" y="6508746"/>
                  <a:pt x="5802174" y="6508746"/>
                  <a:pt x="5799587" y="6509699"/>
                </a:cubicBezTo>
                <a:cubicBezTo>
                  <a:pt x="5799587" y="6509699"/>
                  <a:pt x="5799587" y="6509699"/>
                  <a:pt x="5791174" y="6512874"/>
                </a:cubicBezTo>
                <a:cubicBezTo>
                  <a:pt x="5788262" y="6513826"/>
                  <a:pt x="5787614" y="6514779"/>
                  <a:pt x="5787614" y="6517636"/>
                </a:cubicBezTo>
                <a:cubicBezTo>
                  <a:pt x="5787614" y="6519224"/>
                  <a:pt x="5787614" y="6521129"/>
                  <a:pt x="5787614" y="6523351"/>
                </a:cubicBezTo>
                <a:cubicBezTo>
                  <a:pt x="5787938" y="6527161"/>
                  <a:pt x="5788262" y="6531289"/>
                  <a:pt x="5788262" y="6531924"/>
                </a:cubicBezTo>
                <a:cubicBezTo>
                  <a:pt x="5788262" y="6533829"/>
                  <a:pt x="5787290" y="6534781"/>
                  <a:pt x="5784703" y="6534781"/>
                </a:cubicBezTo>
                <a:cubicBezTo>
                  <a:pt x="5784379" y="6534781"/>
                  <a:pt x="5783731" y="6534781"/>
                  <a:pt x="5783085" y="6534464"/>
                </a:cubicBezTo>
                <a:cubicBezTo>
                  <a:pt x="5781790" y="6534464"/>
                  <a:pt x="5780495" y="6534464"/>
                  <a:pt x="5780172" y="6534464"/>
                </a:cubicBezTo>
                <a:cubicBezTo>
                  <a:pt x="5778877" y="6534464"/>
                  <a:pt x="5778554" y="6534464"/>
                  <a:pt x="5777584" y="6537639"/>
                </a:cubicBezTo>
                <a:cubicBezTo>
                  <a:pt x="5777584" y="6537639"/>
                  <a:pt x="5777584" y="6537639"/>
                  <a:pt x="5775966" y="6541766"/>
                </a:cubicBezTo>
                <a:cubicBezTo>
                  <a:pt x="5775318" y="6542719"/>
                  <a:pt x="5775318" y="6543354"/>
                  <a:pt x="5775318" y="6543671"/>
                </a:cubicBezTo>
                <a:cubicBezTo>
                  <a:pt x="5775318" y="6543989"/>
                  <a:pt x="5775966" y="6544306"/>
                  <a:pt x="5776613" y="6544306"/>
                </a:cubicBezTo>
                <a:cubicBezTo>
                  <a:pt x="5776936" y="6544306"/>
                  <a:pt x="5777584" y="6544306"/>
                  <a:pt x="5778554" y="6544306"/>
                </a:cubicBezTo>
                <a:cubicBezTo>
                  <a:pt x="5778554" y="6544306"/>
                  <a:pt x="5778554" y="6544306"/>
                  <a:pt x="5782113" y="6544306"/>
                </a:cubicBezTo>
                <a:cubicBezTo>
                  <a:pt x="5784055" y="6543989"/>
                  <a:pt x="5784055" y="6543989"/>
                  <a:pt x="5784379" y="6543989"/>
                </a:cubicBezTo>
                <a:cubicBezTo>
                  <a:pt x="5787614" y="6543989"/>
                  <a:pt x="5787614" y="6544306"/>
                  <a:pt x="5787614" y="6551926"/>
                </a:cubicBezTo>
                <a:lnTo>
                  <a:pt x="5787614" y="6569706"/>
                </a:lnTo>
                <a:cubicBezTo>
                  <a:pt x="5787614" y="6571611"/>
                  <a:pt x="5787614" y="6574151"/>
                  <a:pt x="5787614" y="6577326"/>
                </a:cubicBezTo>
                <a:cubicBezTo>
                  <a:pt x="5787614" y="6577326"/>
                  <a:pt x="5787614" y="6577326"/>
                  <a:pt x="5787290" y="6584946"/>
                </a:cubicBezTo>
                <a:cubicBezTo>
                  <a:pt x="5787290" y="6596376"/>
                  <a:pt x="5793116" y="6600821"/>
                  <a:pt x="5808000" y="6600821"/>
                </a:cubicBezTo>
                <a:cubicBezTo>
                  <a:pt x="5814146" y="6600821"/>
                  <a:pt x="5823208" y="6599234"/>
                  <a:pt x="5824500" y="6597646"/>
                </a:cubicBezTo>
                <a:cubicBezTo>
                  <a:pt x="5824825" y="6597329"/>
                  <a:pt x="5825795" y="6590979"/>
                  <a:pt x="5825795" y="6589074"/>
                </a:cubicBezTo>
                <a:cubicBezTo>
                  <a:pt x="5825795" y="6588439"/>
                  <a:pt x="5825795" y="6588121"/>
                  <a:pt x="5825148" y="6588121"/>
                </a:cubicBezTo>
                <a:cubicBezTo>
                  <a:pt x="5824825" y="6588121"/>
                  <a:pt x="5824177" y="6588121"/>
                  <a:pt x="5823208" y="6588439"/>
                </a:cubicBezTo>
                <a:cubicBezTo>
                  <a:pt x="5818354" y="6589709"/>
                  <a:pt x="5815117" y="6590026"/>
                  <a:pt x="5812205" y="6590026"/>
                </a:cubicBezTo>
                <a:cubicBezTo>
                  <a:pt x="5808324" y="6590026"/>
                  <a:pt x="5805734" y="6588756"/>
                  <a:pt x="5804439" y="6586216"/>
                </a:cubicBezTo>
                <a:cubicBezTo>
                  <a:pt x="5803147" y="6583676"/>
                  <a:pt x="5802821" y="6580501"/>
                  <a:pt x="5802821" y="6569706"/>
                </a:cubicBezTo>
                <a:cubicBezTo>
                  <a:pt x="5802821" y="6569706"/>
                  <a:pt x="5802821" y="6569706"/>
                  <a:pt x="5802821" y="6549386"/>
                </a:cubicBezTo>
                <a:cubicBezTo>
                  <a:pt x="5802821" y="6543671"/>
                  <a:pt x="5802821" y="6543671"/>
                  <a:pt x="5807028" y="6543671"/>
                </a:cubicBezTo>
                <a:cubicBezTo>
                  <a:pt x="5808324" y="6543671"/>
                  <a:pt x="5809293" y="6543671"/>
                  <a:pt x="5812205" y="6543989"/>
                </a:cubicBezTo>
                <a:cubicBezTo>
                  <a:pt x="5814470" y="6543989"/>
                  <a:pt x="5816088" y="6543989"/>
                  <a:pt x="5817058" y="6543989"/>
                </a:cubicBezTo>
                <a:cubicBezTo>
                  <a:pt x="5820618" y="6544306"/>
                  <a:pt x="5820618" y="6544306"/>
                  <a:pt x="5820941" y="6544306"/>
                </a:cubicBezTo>
                <a:cubicBezTo>
                  <a:pt x="5823208" y="6544306"/>
                  <a:pt x="5823853" y="6543989"/>
                  <a:pt x="5824500" y="6541131"/>
                </a:cubicBezTo>
                <a:cubicBezTo>
                  <a:pt x="5825795" y="6537004"/>
                  <a:pt x="5826118" y="6535734"/>
                  <a:pt x="5826118" y="6535099"/>
                </a:cubicBezTo>
                <a:cubicBezTo>
                  <a:pt x="5826118" y="6534464"/>
                  <a:pt x="5825795" y="6533829"/>
                  <a:pt x="5825148" y="6533829"/>
                </a:cubicBezTo>
                <a:cubicBezTo>
                  <a:pt x="5825148" y="6533829"/>
                  <a:pt x="5825148" y="6533829"/>
                  <a:pt x="5824500" y="6533829"/>
                </a:cubicBezTo>
                <a:cubicBezTo>
                  <a:pt x="5822235" y="6534146"/>
                  <a:pt x="5820618" y="6534464"/>
                  <a:pt x="5817382" y="6534464"/>
                </a:cubicBezTo>
                <a:cubicBezTo>
                  <a:pt x="5817382" y="6534464"/>
                  <a:pt x="5817382" y="6534464"/>
                  <a:pt x="5806706" y="6534464"/>
                </a:cubicBezTo>
                <a:cubicBezTo>
                  <a:pt x="5802821" y="6534464"/>
                  <a:pt x="5802174" y="6533829"/>
                  <a:pt x="5802174" y="6531606"/>
                </a:cubicBezTo>
                <a:cubicBezTo>
                  <a:pt x="5802174" y="6529066"/>
                  <a:pt x="5803147" y="6517954"/>
                  <a:pt x="5803469" y="6514779"/>
                </a:cubicBezTo>
                <a:cubicBezTo>
                  <a:pt x="5803792" y="6513191"/>
                  <a:pt x="5803792" y="6511604"/>
                  <a:pt x="5803792" y="6510969"/>
                </a:cubicBezTo>
                <a:cubicBezTo>
                  <a:pt x="5803792" y="6509699"/>
                  <a:pt x="5803469" y="6508746"/>
                  <a:pt x="5802498" y="6508746"/>
                </a:cubicBezTo>
                <a:close/>
                <a:moveTo>
                  <a:pt x="5988043" y="6507158"/>
                </a:moveTo>
                <a:lnTo>
                  <a:pt x="5983280" y="6516683"/>
                </a:lnTo>
                <a:lnTo>
                  <a:pt x="5984868" y="6516683"/>
                </a:lnTo>
                <a:lnTo>
                  <a:pt x="5986456" y="6515096"/>
                </a:lnTo>
                <a:lnTo>
                  <a:pt x="6005506" y="6524621"/>
                </a:lnTo>
                <a:lnTo>
                  <a:pt x="6005506" y="6526209"/>
                </a:lnTo>
                <a:lnTo>
                  <a:pt x="6007094" y="6527796"/>
                </a:lnTo>
                <a:lnTo>
                  <a:pt x="6010268" y="6519859"/>
                </a:lnTo>
                <a:lnTo>
                  <a:pt x="6008681" y="6518271"/>
                </a:lnTo>
                <a:lnTo>
                  <a:pt x="6007094" y="6519859"/>
                </a:lnTo>
                <a:lnTo>
                  <a:pt x="5989630" y="6510333"/>
                </a:lnTo>
                <a:lnTo>
                  <a:pt x="5989630" y="6508746"/>
                </a:lnTo>
                <a:close/>
                <a:moveTo>
                  <a:pt x="4689454" y="6505572"/>
                </a:moveTo>
                <a:cubicBezTo>
                  <a:pt x="4688199" y="6505572"/>
                  <a:pt x="4687884" y="6506209"/>
                  <a:pt x="4687884" y="6507802"/>
                </a:cubicBezTo>
                <a:cubicBezTo>
                  <a:pt x="4687884" y="6507802"/>
                  <a:pt x="4687884" y="6507802"/>
                  <a:pt x="4687884" y="6510351"/>
                </a:cubicBezTo>
                <a:cubicBezTo>
                  <a:pt x="4687884" y="6512262"/>
                  <a:pt x="4688513" y="6512581"/>
                  <a:pt x="4691335" y="6513218"/>
                </a:cubicBezTo>
                <a:cubicBezTo>
                  <a:pt x="4695415" y="6514493"/>
                  <a:pt x="4696355" y="6515448"/>
                  <a:pt x="4696669" y="6518634"/>
                </a:cubicBezTo>
                <a:cubicBezTo>
                  <a:pt x="4696669" y="6524050"/>
                  <a:pt x="4696984" y="6533607"/>
                  <a:pt x="4696984" y="6541572"/>
                </a:cubicBezTo>
                <a:cubicBezTo>
                  <a:pt x="4696984" y="6541572"/>
                  <a:pt x="4696984" y="6541572"/>
                  <a:pt x="4696984" y="6563236"/>
                </a:cubicBezTo>
                <a:cubicBezTo>
                  <a:pt x="4696984" y="6571519"/>
                  <a:pt x="4696669" y="6581076"/>
                  <a:pt x="4696669" y="6586173"/>
                </a:cubicBezTo>
                <a:cubicBezTo>
                  <a:pt x="4696355" y="6589359"/>
                  <a:pt x="4695415" y="6590634"/>
                  <a:pt x="4691335" y="6591589"/>
                </a:cubicBezTo>
                <a:cubicBezTo>
                  <a:pt x="4688513" y="6592226"/>
                  <a:pt x="4687884" y="6592545"/>
                  <a:pt x="4687884" y="6594775"/>
                </a:cubicBezTo>
                <a:cubicBezTo>
                  <a:pt x="4687884" y="6594775"/>
                  <a:pt x="4687884" y="6594775"/>
                  <a:pt x="4687884" y="6597324"/>
                </a:cubicBezTo>
                <a:cubicBezTo>
                  <a:pt x="4687884" y="6598917"/>
                  <a:pt x="4688199" y="6599235"/>
                  <a:pt x="4689768" y="6599235"/>
                </a:cubicBezTo>
                <a:cubicBezTo>
                  <a:pt x="4690395" y="6599235"/>
                  <a:pt x="4692590" y="6599235"/>
                  <a:pt x="4694788" y="6599235"/>
                </a:cubicBezTo>
                <a:cubicBezTo>
                  <a:pt x="4697295" y="6598917"/>
                  <a:pt x="4700433" y="6598917"/>
                  <a:pt x="4705139" y="6598917"/>
                </a:cubicBezTo>
                <a:cubicBezTo>
                  <a:pt x="4709218" y="6598917"/>
                  <a:pt x="4712670" y="6598917"/>
                  <a:pt x="4715179" y="6599235"/>
                </a:cubicBezTo>
                <a:cubicBezTo>
                  <a:pt x="4717374" y="6599235"/>
                  <a:pt x="4719572" y="6599235"/>
                  <a:pt x="4720199" y="6599235"/>
                </a:cubicBezTo>
                <a:cubicBezTo>
                  <a:pt x="4721455" y="6599235"/>
                  <a:pt x="4722082" y="6598917"/>
                  <a:pt x="4722082" y="6597324"/>
                </a:cubicBezTo>
                <a:cubicBezTo>
                  <a:pt x="4722082" y="6597324"/>
                  <a:pt x="4722082" y="6597324"/>
                  <a:pt x="4722082" y="6594775"/>
                </a:cubicBezTo>
                <a:cubicBezTo>
                  <a:pt x="4722082" y="6592545"/>
                  <a:pt x="4721455" y="6592226"/>
                  <a:pt x="4718630" y="6591589"/>
                </a:cubicBezTo>
                <a:cubicBezTo>
                  <a:pt x="4714552" y="6590634"/>
                  <a:pt x="4713299" y="6589359"/>
                  <a:pt x="4713299" y="6586173"/>
                </a:cubicBezTo>
                <a:cubicBezTo>
                  <a:pt x="4713299" y="6582032"/>
                  <a:pt x="4712983" y="6570244"/>
                  <a:pt x="4712983" y="6563236"/>
                </a:cubicBezTo>
                <a:lnTo>
                  <a:pt x="4712983" y="6556864"/>
                </a:lnTo>
                <a:cubicBezTo>
                  <a:pt x="4712983" y="6555271"/>
                  <a:pt x="4713612" y="6554315"/>
                  <a:pt x="4714552" y="6554315"/>
                </a:cubicBezTo>
                <a:cubicBezTo>
                  <a:pt x="4714552" y="6554315"/>
                  <a:pt x="4714552" y="6554315"/>
                  <a:pt x="4716434" y="6554634"/>
                </a:cubicBezTo>
                <a:cubicBezTo>
                  <a:pt x="4716434" y="6554634"/>
                  <a:pt x="4716750" y="6554634"/>
                  <a:pt x="4717374" y="6554315"/>
                </a:cubicBezTo>
                <a:cubicBezTo>
                  <a:pt x="4717374" y="6554315"/>
                  <a:pt x="4717374" y="6554315"/>
                  <a:pt x="4718317" y="6554315"/>
                </a:cubicBezTo>
                <a:cubicBezTo>
                  <a:pt x="4721455" y="6554315"/>
                  <a:pt x="4721770" y="6554952"/>
                  <a:pt x="4723964" y="6559731"/>
                </a:cubicBezTo>
                <a:cubicBezTo>
                  <a:pt x="4728671" y="6569289"/>
                  <a:pt x="4737456" y="6588403"/>
                  <a:pt x="4738398" y="6591271"/>
                </a:cubicBezTo>
                <a:cubicBezTo>
                  <a:pt x="4741536" y="6599235"/>
                  <a:pt x="4741536" y="6599235"/>
                  <a:pt x="4744045" y="6599235"/>
                </a:cubicBezTo>
                <a:cubicBezTo>
                  <a:pt x="4744045" y="6599235"/>
                  <a:pt x="4744045" y="6599235"/>
                  <a:pt x="4746241" y="6599235"/>
                </a:cubicBezTo>
                <a:cubicBezTo>
                  <a:pt x="4749062" y="6599235"/>
                  <a:pt x="4751886" y="6599235"/>
                  <a:pt x="4753771" y="6599235"/>
                </a:cubicBezTo>
                <a:cubicBezTo>
                  <a:pt x="4756906" y="6599235"/>
                  <a:pt x="4761299" y="6599235"/>
                  <a:pt x="4764125" y="6599235"/>
                </a:cubicBezTo>
                <a:cubicBezTo>
                  <a:pt x="4764125" y="6599235"/>
                  <a:pt x="4764125" y="6599235"/>
                  <a:pt x="4765065" y="6599235"/>
                </a:cubicBezTo>
                <a:cubicBezTo>
                  <a:pt x="4766633" y="6599235"/>
                  <a:pt x="4767260" y="6598598"/>
                  <a:pt x="4767260" y="6597642"/>
                </a:cubicBezTo>
                <a:cubicBezTo>
                  <a:pt x="4767260" y="6597642"/>
                  <a:pt x="4767260" y="6597642"/>
                  <a:pt x="4767260" y="6595094"/>
                </a:cubicBezTo>
                <a:cubicBezTo>
                  <a:pt x="4767260" y="6593182"/>
                  <a:pt x="4767260" y="6592864"/>
                  <a:pt x="4764748" y="6592226"/>
                </a:cubicBezTo>
                <a:cubicBezTo>
                  <a:pt x="4760986" y="6591271"/>
                  <a:pt x="4759101" y="6589996"/>
                  <a:pt x="4755652" y="6584899"/>
                </a:cubicBezTo>
                <a:cubicBezTo>
                  <a:pt x="4751259" y="6578527"/>
                  <a:pt x="4742476" y="6562917"/>
                  <a:pt x="4739653" y="6556864"/>
                </a:cubicBezTo>
                <a:cubicBezTo>
                  <a:pt x="4739338" y="6555590"/>
                  <a:pt x="4738711" y="6554315"/>
                  <a:pt x="4737769" y="6552722"/>
                </a:cubicBezTo>
                <a:cubicBezTo>
                  <a:pt x="4737456" y="6552404"/>
                  <a:pt x="4737144" y="6552085"/>
                  <a:pt x="4737144" y="6551767"/>
                </a:cubicBezTo>
                <a:cubicBezTo>
                  <a:pt x="4737144" y="6551129"/>
                  <a:pt x="4737456" y="6551129"/>
                  <a:pt x="4740280" y="6550174"/>
                </a:cubicBezTo>
                <a:cubicBezTo>
                  <a:pt x="4748749" y="6547944"/>
                  <a:pt x="4755026" y="6538386"/>
                  <a:pt x="4755026" y="6528510"/>
                </a:cubicBezTo>
                <a:cubicBezTo>
                  <a:pt x="4755026" y="6522457"/>
                  <a:pt x="4752514" y="6516404"/>
                  <a:pt x="4748749" y="6512262"/>
                </a:cubicBezTo>
                <a:cubicBezTo>
                  <a:pt x="4744357" y="6507484"/>
                  <a:pt x="4738398" y="6505572"/>
                  <a:pt x="4729300" y="6505572"/>
                </a:cubicBezTo>
                <a:cubicBezTo>
                  <a:pt x="4727102" y="6505572"/>
                  <a:pt x="4724908" y="6505572"/>
                  <a:pt x="4722397" y="6505572"/>
                </a:cubicBezTo>
                <a:cubicBezTo>
                  <a:pt x="4710472" y="6506209"/>
                  <a:pt x="4710472" y="6506209"/>
                  <a:pt x="4704198" y="6506209"/>
                </a:cubicBezTo>
                <a:cubicBezTo>
                  <a:pt x="4700122" y="6506209"/>
                  <a:pt x="4696984" y="6505891"/>
                  <a:pt x="4694788" y="6505891"/>
                </a:cubicBezTo>
                <a:cubicBezTo>
                  <a:pt x="4692590" y="6505572"/>
                  <a:pt x="4690708" y="6505572"/>
                  <a:pt x="4689454" y="6505572"/>
                </a:cubicBezTo>
                <a:close/>
                <a:moveTo>
                  <a:pt x="6126155" y="6505571"/>
                </a:moveTo>
                <a:cubicBezTo>
                  <a:pt x="6143721" y="6508311"/>
                  <a:pt x="6169591" y="6512269"/>
                  <a:pt x="6180130" y="6513791"/>
                </a:cubicBezTo>
                <a:cubicBezTo>
                  <a:pt x="6179172" y="6518358"/>
                  <a:pt x="6177895" y="6522925"/>
                  <a:pt x="6176617" y="6527796"/>
                </a:cubicBezTo>
                <a:cubicBezTo>
                  <a:pt x="6126155" y="6505571"/>
                  <a:pt x="6126155" y="6505571"/>
                  <a:pt x="6126155" y="6505571"/>
                </a:cubicBezTo>
                <a:close/>
                <a:moveTo>
                  <a:pt x="6089642" y="6505571"/>
                </a:moveTo>
                <a:cubicBezTo>
                  <a:pt x="6039201" y="6527796"/>
                  <a:pt x="6039201" y="6527796"/>
                  <a:pt x="6039201" y="6527796"/>
                </a:cubicBezTo>
                <a:cubicBezTo>
                  <a:pt x="6037916" y="6522925"/>
                  <a:pt x="6036631" y="6518358"/>
                  <a:pt x="6035667" y="6513791"/>
                </a:cubicBezTo>
                <a:cubicBezTo>
                  <a:pt x="6046269" y="6512269"/>
                  <a:pt x="6071973" y="6508311"/>
                  <a:pt x="6089642" y="6505571"/>
                </a:cubicBezTo>
                <a:close/>
                <a:moveTo>
                  <a:pt x="5258126" y="6505571"/>
                </a:moveTo>
                <a:cubicBezTo>
                  <a:pt x="5256850" y="6505571"/>
                  <a:pt x="5256209" y="6506208"/>
                  <a:pt x="5256209" y="6507801"/>
                </a:cubicBezTo>
                <a:cubicBezTo>
                  <a:pt x="5256209" y="6507801"/>
                  <a:pt x="5256209" y="6507801"/>
                  <a:pt x="5256209" y="6510350"/>
                </a:cubicBezTo>
                <a:cubicBezTo>
                  <a:pt x="5256209" y="6512261"/>
                  <a:pt x="5256850" y="6512580"/>
                  <a:pt x="5259726" y="6513217"/>
                </a:cubicBezTo>
                <a:cubicBezTo>
                  <a:pt x="5264202" y="6514491"/>
                  <a:pt x="5265161" y="6515447"/>
                  <a:pt x="5265481" y="6518632"/>
                </a:cubicBezTo>
                <a:cubicBezTo>
                  <a:pt x="5265481" y="6524048"/>
                  <a:pt x="5265481" y="6533605"/>
                  <a:pt x="5265481" y="6541569"/>
                </a:cubicBezTo>
                <a:lnTo>
                  <a:pt x="5265481" y="6554948"/>
                </a:lnTo>
                <a:cubicBezTo>
                  <a:pt x="5265481" y="6574381"/>
                  <a:pt x="5266439" y="6580433"/>
                  <a:pt x="5268996" y="6586167"/>
                </a:cubicBezTo>
                <a:cubicBezTo>
                  <a:pt x="5273792" y="6595724"/>
                  <a:pt x="5285301" y="6600821"/>
                  <a:pt x="5301288" y="6600821"/>
                </a:cubicBezTo>
                <a:cubicBezTo>
                  <a:pt x="5322069" y="6600821"/>
                  <a:pt x="5334538" y="6593176"/>
                  <a:pt x="5337734" y="6578840"/>
                </a:cubicBezTo>
                <a:cubicBezTo>
                  <a:pt x="5339012" y="6574062"/>
                  <a:pt x="5339012" y="6570239"/>
                  <a:pt x="5339012" y="6554630"/>
                </a:cubicBezTo>
                <a:cubicBezTo>
                  <a:pt x="5339012" y="6554630"/>
                  <a:pt x="5339012" y="6554630"/>
                  <a:pt x="5339012" y="6541569"/>
                </a:cubicBezTo>
                <a:cubicBezTo>
                  <a:pt x="5339012" y="6534242"/>
                  <a:pt x="5339333" y="6523092"/>
                  <a:pt x="5339333" y="6518632"/>
                </a:cubicBezTo>
                <a:cubicBezTo>
                  <a:pt x="5339652" y="6515447"/>
                  <a:pt x="5340291" y="6514491"/>
                  <a:pt x="5344768" y="6513217"/>
                </a:cubicBezTo>
                <a:cubicBezTo>
                  <a:pt x="5347645" y="6512580"/>
                  <a:pt x="5348284" y="6512261"/>
                  <a:pt x="5348284" y="6510350"/>
                </a:cubicBezTo>
                <a:cubicBezTo>
                  <a:pt x="5348284" y="6510350"/>
                  <a:pt x="5348284" y="6510350"/>
                  <a:pt x="5348284" y="6507801"/>
                </a:cubicBezTo>
                <a:cubicBezTo>
                  <a:pt x="5348284" y="6506208"/>
                  <a:pt x="5347965" y="6505571"/>
                  <a:pt x="5346686" y="6505571"/>
                </a:cubicBezTo>
                <a:cubicBezTo>
                  <a:pt x="5345727" y="6505571"/>
                  <a:pt x="5343489" y="6505571"/>
                  <a:pt x="5341251" y="6505890"/>
                </a:cubicBezTo>
                <a:cubicBezTo>
                  <a:pt x="5338694" y="6505890"/>
                  <a:pt x="5336456" y="6506208"/>
                  <a:pt x="5333578" y="6506208"/>
                </a:cubicBezTo>
                <a:cubicBezTo>
                  <a:pt x="5331021" y="6506208"/>
                  <a:pt x="5328463" y="6505890"/>
                  <a:pt x="5326225" y="6505890"/>
                </a:cubicBezTo>
                <a:cubicBezTo>
                  <a:pt x="5323987" y="6505571"/>
                  <a:pt x="5321749" y="6505571"/>
                  <a:pt x="5320789" y="6505571"/>
                </a:cubicBezTo>
                <a:cubicBezTo>
                  <a:pt x="5319511" y="6505571"/>
                  <a:pt x="5319193" y="6506208"/>
                  <a:pt x="5319193" y="6507801"/>
                </a:cubicBezTo>
                <a:cubicBezTo>
                  <a:pt x="5319193" y="6507801"/>
                  <a:pt x="5319193" y="6507801"/>
                  <a:pt x="5319193" y="6510350"/>
                </a:cubicBezTo>
                <a:cubicBezTo>
                  <a:pt x="5319193" y="6512261"/>
                  <a:pt x="5319511" y="6512580"/>
                  <a:pt x="5322708" y="6513217"/>
                </a:cubicBezTo>
                <a:cubicBezTo>
                  <a:pt x="5326864" y="6514491"/>
                  <a:pt x="5327824" y="6515447"/>
                  <a:pt x="5328143" y="6518632"/>
                </a:cubicBezTo>
                <a:cubicBezTo>
                  <a:pt x="5328143" y="6523729"/>
                  <a:pt x="5328143" y="6533923"/>
                  <a:pt x="5328143" y="6541569"/>
                </a:cubicBezTo>
                <a:cubicBezTo>
                  <a:pt x="5328143" y="6541569"/>
                  <a:pt x="5328143" y="6541569"/>
                  <a:pt x="5328143" y="6554948"/>
                </a:cubicBezTo>
                <a:cubicBezTo>
                  <a:pt x="5328143" y="6571832"/>
                  <a:pt x="5328143" y="6573743"/>
                  <a:pt x="5326545" y="6578840"/>
                </a:cubicBezTo>
                <a:cubicBezTo>
                  <a:pt x="5323667" y="6586805"/>
                  <a:pt x="5315993" y="6591264"/>
                  <a:pt x="5304804" y="6591264"/>
                </a:cubicBezTo>
                <a:cubicBezTo>
                  <a:pt x="5295852" y="6591264"/>
                  <a:pt x="5288500" y="6587442"/>
                  <a:pt x="5284983" y="6581070"/>
                </a:cubicBezTo>
                <a:cubicBezTo>
                  <a:pt x="5282745" y="6576929"/>
                  <a:pt x="5282105" y="6570876"/>
                  <a:pt x="5282105" y="6555585"/>
                </a:cubicBezTo>
                <a:cubicBezTo>
                  <a:pt x="5282105" y="6555585"/>
                  <a:pt x="5282105" y="6555585"/>
                  <a:pt x="5282105" y="6541569"/>
                </a:cubicBezTo>
                <a:cubicBezTo>
                  <a:pt x="5282105" y="6534879"/>
                  <a:pt x="5282105" y="6523092"/>
                  <a:pt x="5282105" y="6518632"/>
                </a:cubicBezTo>
                <a:cubicBezTo>
                  <a:pt x="5282426" y="6515447"/>
                  <a:pt x="5283384" y="6514491"/>
                  <a:pt x="5287862" y="6513217"/>
                </a:cubicBezTo>
                <a:cubicBezTo>
                  <a:pt x="5290417" y="6512580"/>
                  <a:pt x="5291057" y="6512261"/>
                  <a:pt x="5291057" y="6510350"/>
                </a:cubicBezTo>
                <a:cubicBezTo>
                  <a:pt x="5291057" y="6510350"/>
                  <a:pt x="5291057" y="6510350"/>
                  <a:pt x="5291057" y="6507801"/>
                </a:cubicBezTo>
                <a:cubicBezTo>
                  <a:pt x="5291057" y="6506208"/>
                  <a:pt x="5290739" y="6505571"/>
                  <a:pt x="5289458" y="6505571"/>
                </a:cubicBezTo>
                <a:cubicBezTo>
                  <a:pt x="5288500" y="6505571"/>
                  <a:pt x="5286261" y="6505571"/>
                  <a:pt x="5284344" y="6505890"/>
                </a:cubicBezTo>
                <a:cubicBezTo>
                  <a:pt x="5281466" y="6505890"/>
                  <a:pt x="5278270" y="6506208"/>
                  <a:pt x="5273472" y="6506208"/>
                </a:cubicBezTo>
                <a:cubicBezTo>
                  <a:pt x="5269638" y="6506208"/>
                  <a:pt x="5265801" y="6505890"/>
                  <a:pt x="5263242" y="6505890"/>
                </a:cubicBezTo>
                <a:cubicBezTo>
                  <a:pt x="5261005" y="6505571"/>
                  <a:pt x="5258767" y="6505571"/>
                  <a:pt x="5258126" y="6505571"/>
                </a:cubicBezTo>
                <a:close/>
                <a:moveTo>
                  <a:pt x="5751804" y="6503983"/>
                </a:moveTo>
                <a:cubicBezTo>
                  <a:pt x="5745852" y="6503983"/>
                  <a:pt x="5741981" y="6507793"/>
                  <a:pt x="5741981" y="6513508"/>
                </a:cubicBezTo>
                <a:cubicBezTo>
                  <a:pt x="5741981" y="6518906"/>
                  <a:pt x="5746148" y="6523033"/>
                  <a:pt x="5751209" y="6523033"/>
                </a:cubicBezTo>
                <a:cubicBezTo>
                  <a:pt x="5756568" y="6523033"/>
                  <a:pt x="5761031" y="6518906"/>
                  <a:pt x="5761031" y="6513191"/>
                </a:cubicBezTo>
                <a:cubicBezTo>
                  <a:pt x="5761031" y="6507793"/>
                  <a:pt x="5757163" y="6503983"/>
                  <a:pt x="5751804" y="6503983"/>
                </a:cubicBezTo>
                <a:close/>
                <a:moveTo>
                  <a:pt x="5456085" y="6503983"/>
                </a:moveTo>
                <a:cubicBezTo>
                  <a:pt x="5449634" y="6503983"/>
                  <a:pt x="5445121" y="6507793"/>
                  <a:pt x="5445121" y="6513508"/>
                </a:cubicBezTo>
                <a:cubicBezTo>
                  <a:pt x="5445121" y="6518906"/>
                  <a:pt x="5449634" y="6523033"/>
                  <a:pt x="5455439" y="6523033"/>
                </a:cubicBezTo>
                <a:cubicBezTo>
                  <a:pt x="5461244" y="6523033"/>
                  <a:pt x="5465759" y="6518906"/>
                  <a:pt x="5465759" y="6513191"/>
                </a:cubicBezTo>
                <a:cubicBezTo>
                  <a:pt x="5465759" y="6507793"/>
                  <a:pt x="5461889" y="6503983"/>
                  <a:pt x="5456085" y="6503983"/>
                </a:cubicBezTo>
                <a:close/>
                <a:moveTo>
                  <a:pt x="6221722" y="6500808"/>
                </a:moveTo>
                <a:cubicBezTo>
                  <a:pt x="6221087" y="6501761"/>
                  <a:pt x="6221087" y="6501761"/>
                  <a:pt x="6221087" y="6501761"/>
                </a:cubicBezTo>
                <a:cubicBezTo>
                  <a:pt x="6221722" y="6503348"/>
                  <a:pt x="6222357" y="6503348"/>
                  <a:pt x="6222992" y="6505571"/>
                </a:cubicBezTo>
                <a:cubicBezTo>
                  <a:pt x="6223627" y="6509063"/>
                  <a:pt x="6223627" y="6511286"/>
                  <a:pt x="6222675" y="6514778"/>
                </a:cubicBezTo>
                <a:cubicBezTo>
                  <a:pt x="6221087" y="6511286"/>
                  <a:pt x="6216960" y="6509698"/>
                  <a:pt x="6212515" y="6510968"/>
                </a:cubicBezTo>
                <a:cubicBezTo>
                  <a:pt x="6207117" y="6512556"/>
                  <a:pt x="6203942" y="6518271"/>
                  <a:pt x="6206482" y="6523351"/>
                </a:cubicBezTo>
                <a:cubicBezTo>
                  <a:pt x="6211880" y="6535733"/>
                  <a:pt x="6211880" y="6535733"/>
                  <a:pt x="6211880" y="6535733"/>
                </a:cubicBezTo>
                <a:cubicBezTo>
                  <a:pt x="6213467" y="6534781"/>
                  <a:pt x="6213467" y="6534781"/>
                  <a:pt x="6213467" y="6534781"/>
                </a:cubicBezTo>
                <a:cubicBezTo>
                  <a:pt x="6214102" y="6533511"/>
                  <a:pt x="6214102" y="6533511"/>
                  <a:pt x="6214102" y="6533511"/>
                </a:cubicBezTo>
                <a:cubicBezTo>
                  <a:pt x="6233152" y="6523668"/>
                  <a:pt x="6233152" y="6523668"/>
                  <a:pt x="6233152" y="6523668"/>
                </a:cubicBezTo>
                <a:cubicBezTo>
                  <a:pt x="6234740" y="6524621"/>
                  <a:pt x="6234740" y="6524621"/>
                  <a:pt x="6234740" y="6524621"/>
                </a:cubicBezTo>
                <a:cubicBezTo>
                  <a:pt x="6235692" y="6524303"/>
                  <a:pt x="6235692" y="6524303"/>
                  <a:pt x="6235692" y="6524303"/>
                </a:cubicBezTo>
                <a:lnTo>
                  <a:pt x="6232835" y="6518588"/>
                </a:lnTo>
                <a:cubicBezTo>
                  <a:pt x="6226485" y="6521763"/>
                  <a:pt x="6226485" y="6521763"/>
                  <a:pt x="6226485" y="6521763"/>
                </a:cubicBezTo>
                <a:cubicBezTo>
                  <a:pt x="6226485" y="6517001"/>
                  <a:pt x="6227755" y="6511603"/>
                  <a:pt x="6227120" y="6508746"/>
                </a:cubicBezTo>
                <a:cubicBezTo>
                  <a:pt x="6226167" y="6504618"/>
                  <a:pt x="6225215" y="6503666"/>
                  <a:pt x="6221722" y="6500808"/>
                </a:cubicBezTo>
                <a:close/>
                <a:moveTo>
                  <a:pt x="5203940" y="6499222"/>
                </a:moveTo>
                <a:lnTo>
                  <a:pt x="5185064" y="6501778"/>
                </a:lnTo>
                <a:cubicBezTo>
                  <a:pt x="5183179" y="6502097"/>
                  <a:pt x="5182549" y="6502417"/>
                  <a:pt x="5182549" y="6503695"/>
                </a:cubicBezTo>
                <a:cubicBezTo>
                  <a:pt x="5182549" y="6503695"/>
                  <a:pt x="5182549" y="6503695"/>
                  <a:pt x="5182549" y="6506251"/>
                </a:cubicBezTo>
                <a:cubicBezTo>
                  <a:pt x="5182549" y="6508167"/>
                  <a:pt x="5183179" y="6508487"/>
                  <a:pt x="5185379" y="6508806"/>
                </a:cubicBezTo>
                <a:cubicBezTo>
                  <a:pt x="5191041" y="6509765"/>
                  <a:pt x="5191357" y="6510084"/>
                  <a:pt x="5191357" y="6517112"/>
                </a:cubicBezTo>
                <a:cubicBezTo>
                  <a:pt x="5191357" y="6517112"/>
                  <a:pt x="5191357" y="6517112"/>
                  <a:pt x="5191671" y="6531488"/>
                </a:cubicBezTo>
                <a:cubicBezTo>
                  <a:pt x="5191671" y="6533725"/>
                  <a:pt x="5191671" y="6533725"/>
                  <a:pt x="5191671" y="6533725"/>
                </a:cubicBezTo>
                <a:cubicBezTo>
                  <a:pt x="5191671" y="6534683"/>
                  <a:pt x="5191357" y="6535961"/>
                  <a:pt x="5190728" y="6535961"/>
                </a:cubicBezTo>
                <a:cubicBezTo>
                  <a:pt x="5190728" y="6535961"/>
                  <a:pt x="5190099" y="6535642"/>
                  <a:pt x="5189785" y="6535322"/>
                </a:cubicBezTo>
                <a:cubicBezTo>
                  <a:pt x="5188209" y="6534364"/>
                  <a:pt x="5181291" y="6532766"/>
                  <a:pt x="5177830" y="6532766"/>
                </a:cubicBezTo>
                <a:cubicBezTo>
                  <a:pt x="5160529" y="6532766"/>
                  <a:pt x="5148260" y="6547462"/>
                  <a:pt x="5148260" y="6569186"/>
                </a:cubicBezTo>
                <a:cubicBezTo>
                  <a:pt x="5148260" y="6587715"/>
                  <a:pt x="5158640" y="6601132"/>
                  <a:pt x="5172483" y="6601132"/>
                </a:cubicBezTo>
                <a:cubicBezTo>
                  <a:pt x="5176885" y="6601132"/>
                  <a:pt x="5180345" y="6600174"/>
                  <a:pt x="5184122" y="6597299"/>
                </a:cubicBezTo>
                <a:cubicBezTo>
                  <a:pt x="5186322" y="6595701"/>
                  <a:pt x="5189785" y="6592826"/>
                  <a:pt x="5190728" y="6591868"/>
                </a:cubicBezTo>
                <a:cubicBezTo>
                  <a:pt x="5191357" y="6591229"/>
                  <a:pt x="5191988" y="6591229"/>
                  <a:pt x="5191988" y="6591229"/>
                </a:cubicBezTo>
                <a:cubicBezTo>
                  <a:pt x="5192930" y="6591229"/>
                  <a:pt x="5192930" y="6591229"/>
                  <a:pt x="5193245" y="6594424"/>
                </a:cubicBezTo>
                <a:cubicBezTo>
                  <a:pt x="5193245" y="6594424"/>
                  <a:pt x="5193245" y="6594424"/>
                  <a:pt x="5193560" y="6600174"/>
                </a:cubicBezTo>
                <a:cubicBezTo>
                  <a:pt x="5193560" y="6601771"/>
                  <a:pt x="5194187" y="6602410"/>
                  <a:pt x="5195133" y="6602410"/>
                </a:cubicBezTo>
                <a:cubicBezTo>
                  <a:pt x="5195446" y="6602410"/>
                  <a:pt x="5196390" y="6602410"/>
                  <a:pt x="5197333" y="6602091"/>
                </a:cubicBezTo>
                <a:cubicBezTo>
                  <a:pt x="5197333" y="6602091"/>
                  <a:pt x="5197333" y="6602091"/>
                  <a:pt x="5214008" y="6598896"/>
                </a:cubicBezTo>
                <a:cubicBezTo>
                  <a:pt x="5216208" y="6598577"/>
                  <a:pt x="5216522" y="6597938"/>
                  <a:pt x="5216522" y="6596660"/>
                </a:cubicBezTo>
                <a:cubicBezTo>
                  <a:pt x="5216522" y="6596660"/>
                  <a:pt x="5216522" y="6596660"/>
                  <a:pt x="5216522" y="6594424"/>
                </a:cubicBezTo>
                <a:cubicBezTo>
                  <a:pt x="5216522" y="6593465"/>
                  <a:pt x="5215895" y="6592826"/>
                  <a:pt x="5214636" y="6592826"/>
                </a:cubicBezTo>
                <a:cubicBezTo>
                  <a:pt x="5209287" y="6592187"/>
                  <a:pt x="5208346" y="6591868"/>
                  <a:pt x="5207399" y="6589312"/>
                </a:cubicBezTo>
                <a:cubicBezTo>
                  <a:pt x="5206459" y="6587395"/>
                  <a:pt x="5206141" y="6583242"/>
                  <a:pt x="5206141" y="6565671"/>
                </a:cubicBezTo>
                <a:cubicBezTo>
                  <a:pt x="5206141" y="6565671"/>
                  <a:pt x="5206141" y="6565671"/>
                  <a:pt x="5206141" y="6542031"/>
                </a:cubicBezTo>
                <a:cubicBezTo>
                  <a:pt x="5206141" y="6542031"/>
                  <a:pt x="5206141" y="6542031"/>
                  <a:pt x="5207085" y="6501459"/>
                </a:cubicBezTo>
                <a:cubicBezTo>
                  <a:pt x="5207085" y="6499861"/>
                  <a:pt x="5206459" y="6499222"/>
                  <a:pt x="5205512" y="6499222"/>
                </a:cubicBezTo>
                <a:cubicBezTo>
                  <a:pt x="5205201" y="6499222"/>
                  <a:pt x="5204568" y="6499222"/>
                  <a:pt x="5203940" y="6499222"/>
                </a:cubicBezTo>
                <a:close/>
                <a:moveTo>
                  <a:pt x="4939540" y="6499222"/>
                </a:moveTo>
                <a:cubicBezTo>
                  <a:pt x="4939540" y="6499222"/>
                  <a:pt x="4939540" y="6499222"/>
                  <a:pt x="4937048" y="6499540"/>
                </a:cubicBezTo>
                <a:cubicBezTo>
                  <a:pt x="4937048" y="6499540"/>
                  <a:pt x="4937048" y="6499540"/>
                  <a:pt x="4918664" y="6502397"/>
                </a:cubicBezTo>
                <a:cubicBezTo>
                  <a:pt x="4916795" y="6502715"/>
                  <a:pt x="4916484" y="6503032"/>
                  <a:pt x="4916484" y="6504302"/>
                </a:cubicBezTo>
                <a:cubicBezTo>
                  <a:pt x="4916484" y="6504302"/>
                  <a:pt x="4916484" y="6504302"/>
                  <a:pt x="4916484" y="6506525"/>
                </a:cubicBezTo>
                <a:cubicBezTo>
                  <a:pt x="4916484" y="6508112"/>
                  <a:pt x="4917107" y="6508747"/>
                  <a:pt x="4920222" y="6508747"/>
                </a:cubicBezTo>
                <a:cubicBezTo>
                  <a:pt x="4923960" y="6509382"/>
                  <a:pt x="4925208" y="6510335"/>
                  <a:pt x="4925520" y="6513510"/>
                </a:cubicBezTo>
                <a:cubicBezTo>
                  <a:pt x="4925831" y="6516050"/>
                  <a:pt x="4925831" y="6529067"/>
                  <a:pt x="4925831" y="6540497"/>
                </a:cubicBezTo>
                <a:lnTo>
                  <a:pt x="4925831" y="6547800"/>
                </a:lnTo>
                <a:cubicBezTo>
                  <a:pt x="4925831" y="6563992"/>
                  <a:pt x="4925520" y="6577962"/>
                  <a:pt x="4925520" y="6589392"/>
                </a:cubicBezTo>
                <a:cubicBezTo>
                  <a:pt x="4925520" y="6589392"/>
                  <a:pt x="4925520" y="6589392"/>
                  <a:pt x="4925520" y="6590980"/>
                </a:cubicBezTo>
                <a:cubicBezTo>
                  <a:pt x="4925520" y="6593202"/>
                  <a:pt x="4926143" y="6594155"/>
                  <a:pt x="4927700" y="6595107"/>
                </a:cubicBezTo>
                <a:cubicBezTo>
                  <a:pt x="4932996" y="6598282"/>
                  <a:pt x="4942344" y="6600822"/>
                  <a:pt x="4949199" y="6600822"/>
                </a:cubicBezTo>
                <a:cubicBezTo>
                  <a:pt x="4969452" y="6600822"/>
                  <a:pt x="4983161" y="6585900"/>
                  <a:pt x="4983161" y="6563675"/>
                </a:cubicBezTo>
                <a:cubicBezTo>
                  <a:pt x="4983161" y="6544625"/>
                  <a:pt x="4973811" y="6532877"/>
                  <a:pt x="4959168" y="6532877"/>
                </a:cubicBezTo>
                <a:cubicBezTo>
                  <a:pt x="4952937" y="6532877"/>
                  <a:pt x="4949822" y="6534147"/>
                  <a:pt x="4945770" y="6538592"/>
                </a:cubicBezTo>
                <a:cubicBezTo>
                  <a:pt x="4942967" y="6541767"/>
                  <a:pt x="4941409" y="6543355"/>
                  <a:pt x="4940786" y="6543355"/>
                </a:cubicBezTo>
                <a:cubicBezTo>
                  <a:pt x="4940475" y="6543355"/>
                  <a:pt x="4940163" y="6543037"/>
                  <a:pt x="4940163" y="6542402"/>
                </a:cubicBezTo>
                <a:cubicBezTo>
                  <a:pt x="4940163" y="6542402"/>
                  <a:pt x="4940163" y="6542402"/>
                  <a:pt x="4940163" y="6541767"/>
                </a:cubicBezTo>
                <a:cubicBezTo>
                  <a:pt x="4940163" y="6541767"/>
                  <a:pt x="4940163" y="6541767"/>
                  <a:pt x="4940163" y="6539227"/>
                </a:cubicBezTo>
                <a:cubicBezTo>
                  <a:pt x="4940475" y="6535417"/>
                  <a:pt x="4940475" y="6529385"/>
                  <a:pt x="4940475" y="6521130"/>
                </a:cubicBezTo>
                <a:cubicBezTo>
                  <a:pt x="4940475" y="6510335"/>
                  <a:pt x="4940786" y="6506525"/>
                  <a:pt x="4940786" y="6503350"/>
                </a:cubicBezTo>
                <a:cubicBezTo>
                  <a:pt x="4941098" y="6502397"/>
                  <a:pt x="4941098" y="6501762"/>
                  <a:pt x="4941098" y="6501445"/>
                </a:cubicBezTo>
                <a:cubicBezTo>
                  <a:pt x="4941098" y="6500175"/>
                  <a:pt x="4940475" y="6499222"/>
                  <a:pt x="4939540" y="6499222"/>
                </a:cubicBezTo>
                <a:close/>
                <a:moveTo>
                  <a:pt x="4898522" y="6499222"/>
                </a:moveTo>
                <a:lnTo>
                  <a:pt x="4879530" y="6501778"/>
                </a:lnTo>
                <a:cubicBezTo>
                  <a:pt x="4877603" y="6502097"/>
                  <a:pt x="4876959" y="6502417"/>
                  <a:pt x="4876959" y="6503695"/>
                </a:cubicBezTo>
                <a:cubicBezTo>
                  <a:pt x="4876959" y="6503695"/>
                  <a:pt x="4876959" y="6503695"/>
                  <a:pt x="4876959" y="6506251"/>
                </a:cubicBezTo>
                <a:cubicBezTo>
                  <a:pt x="4876959" y="6508167"/>
                  <a:pt x="4877603" y="6508487"/>
                  <a:pt x="4879852" y="6508806"/>
                </a:cubicBezTo>
                <a:cubicBezTo>
                  <a:pt x="4885650" y="6509765"/>
                  <a:pt x="4885972" y="6510084"/>
                  <a:pt x="4885972" y="6517112"/>
                </a:cubicBezTo>
                <a:cubicBezTo>
                  <a:pt x="4885972" y="6517112"/>
                  <a:pt x="4885972" y="6517112"/>
                  <a:pt x="4886292" y="6531488"/>
                </a:cubicBezTo>
                <a:cubicBezTo>
                  <a:pt x="4886292" y="6533725"/>
                  <a:pt x="4886292" y="6533725"/>
                  <a:pt x="4886292" y="6533725"/>
                </a:cubicBezTo>
                <a:cubicBezTo>
                  <a:pt x="4886292" y="6534683"/>
                  <a:pt x="4885972" y="6535961"/>
                  <a:pt x="4885328" y="6535961"/>
                </a:cubicBezTo>
                <a:cubicBezTo>
                  <a:pt x="4885328" y="6535961"/>
                  <a:pt x="4884684" y="6535642"/>
                  <a:pt x="4884360" y="6535322"/>
                </a:cubicBezTo>
                <a:cubicBezTo>
                  <a:pt x="4882750" y="6534364"/>
                  <a:pt x="4875669" y="6532766"/>
                  <a:pt x="4872127" y="6532766"/>
                </a:cubicBezTo>
                <a:cubicBezTo>
                  <a:pt x="4854423" y="6532766"/>
                  <a:pt x="4841871" y="6547462"/>
                  <a:pt x="4841871" y="6569186"/>
                </a:cubicBezTo>
                <a:cubicBezTo>
                  <a:pt x="4841871" y="6587715"/>
                  <a:pt x="4852493" y="6601132"/>
                  <a:pt x="4866980" y="6601132"/>
                </a:cubicBezTo>
                <a:cubicBezTo>
                  <a:pt x="4871161" y="6601132"/>
                  <a:pt x="4874703" y="6600174"/>
                  <a:pt x="4878566" y="6597299"/>
                </a:cubicBezTo>
                <a:cubicBezTo>
                  <a:pt x="4880818" y="6595701"/>
                  <a:pt x="4884360" y="6592826"/>
                  <a:pt x="4885328" y="6591868"/>
                </a:cubicBezTo>
                <a:cubicBezTo>
                  <a:pt x="4885972" y="6591229"/>
                  <a:pt x="4886614" y="6591229"/>
                  <a:pt x="4886614" y="6591229"/>
                </a:cubicBezTo>
                <a:cubicBezTo>
                  <a:pt x="4887580" y="6591229"/>
                  <a:pt x="4887580" y="6591229"/>
                  <a:pt x="4887899" y="6594424"/>
                </a:cubicBezTo>
                <a:cubicBezTo>
                  <a:pt x="4887899" y="6594424"/>
                  <a:pt x="4887899" y="6594424"/>
                  <a:pt x="4888221" y="6600174"/>
                </a:cubicBezTo>
                <a:cubicBezTo>
                  <a:pt x="4888221" y="6601771"/>
                  <a:pt x="4888865" y="6602410"/>
                  <a:pt x="4889831" y="6602410"/>
                </a:cubicBezTo>
                <a:cubicBezTo>
                  <a:pt x="4890153" y="6602410"/>
                  <a:pt x="4891119" y="6602410"/>
                  <a:pt x="4892085" y="6602091"/>
                </a:cubicBezTo>
                <a:cubicBezTo>
                  <a:pt x="4892085" y="6602091"/>
                  <a:pt x="4892085" y="6602091"/>
                  <a:pt x="4909145" y="6598896"/>
                </a:cubicBezTo>
                <a:cubicBezTo>
                  <a:pt x="4911399" y="6598577"/>
                  <a:pt x="4911721" y="6597938"/>
                  <a:pt x="4911721" y="6596660"/>
                </a:cubicBezTo>
                <a:cubicBezTo>
                  <a:pt x="4911721" y="6596660"/>
                  <a:pt x="4911721" y="6596660"/>
                  <a:pt x="4911721" y="6594424"/>
                </a:cubicBezTo>
                <a:cubicBezTo>
                  <a:pt x="4911721" y="6593465"/>
                  <a:pt x="4911077" y="6592826"/>
                  <a:pt x="4910113" y="6592826"/>
                </a:cubicBezTo>
                <a:cubicBezTo>
                  <a:pt x="4904318" y="6592187"/>
                  <a:pt x="4903352" y="6591868"/>
                  <a:pt x="4902066" y="6589312"/>
                </a:cubicBezTo>
                <a:cubicBezTo>
                  <a:pt x="4901420" y="6587395"/>
                  <a:pt x="4901098" y="6583242"/>
                  <a:pt x="4901098" y="6565671"/>
                </a:cubicBezTo>
                <a:cubicBezTo>
                  <a:pt x="4901098" y="6565671"/>
                  <a:pt x="4901098" y="6565671"/>
                  <a:pt x="4901098" y="6542031"/>
                </a:cubicBezTo>
                <a:cubicBezTo>
                  <a:pt x="4901098" y="6542031"/>
                  <a:pt x="4901098" y="6542031"/>
                  <a:pt x="4902066" y="6501459"/>
                </a:cubicBezTo>
                <a:cubicBezTo>
                  <a:pt x="4902066" y="6499861"/>
                  <a:pt x="4901420" y="6499222"/>
                  <a:pt x="4900132" y="6499222"/>
                </a:cubicBezTo>
                <a:cubicBezTo>
                  <a:pt x="4900132" y="6499222"/>
                  <a:pt x="4899166" y="6499222"/>
                  <a:pt x="4898522" y="6499222"/>
                </a:cubicBezTo>
                <a:close/>
                <a:moveTo>
                  <a:pt x="6032809" y="6467471"/>
                </a:moveTo>
                <a:cubicBezTo>
                  <a:pt x="6068221" y="6467471"/>
                  <a:pt x="6068221" y="6467471"/>
                  <a:pt x="6068221" y="6467471"/>
                </a:cubicBezTo>
                <a:cubicBezTo>
                  <a:pt x="6077706" y="6467471"/>
                  <a:pt x="6078655" y="6468758"/>
                  <a:pt x="6078971" y="6469080"/>
                </a:cubicBezTo>
                <a:cubicBezTo>
                  <a:pt x="6079920" y="6469723"/>
                  <a:pt x="6079920" y="6471331"/>
                  <a:pt x="6078971" y="6471974"/>
                </a:cubicBezTo>
                <a:cubicBezTo>
                  <a:pt x="6077074" y="6473261"/>
                  <a:pt x="6073597" y="6474869"/>
                  <a:pt x="6073597" y="6479694"/>
                </a:cubicBezTo>
                <a:cubicBezTo>
                  <a:pt x="6073597" y="6479694"/>
                  <a:pt x="6073597" y="6480016"/>
                  <a:pt x="6073597" y="6480016"/>
                </a:cubicBezTo>
                <a:cubicBezTo>
                  <a:pt x="6073597" y="6483876"/>
                  <a:pt x="6077074" y="6485162"/>
                  <a:pt x="6084979" y="6488700"/>
                </a:cubicBezTo>
                <a:cubicBezTo>
                  <a:pt x="6087508" y="6489344"/>
                  <a:pt x="6095413" y="6492560"/>
                  <a:pt x="6095413" y="6492560"/>
                </a:cubicBezTo>
                <a:cubicBezTo>
                  <a:pt x="6097310" y="6491595"/>
                  <a:pt x="6097310" y="6491595"/>
                  <a:pt x="6097310" y="6491595"/>
                </a:cubicBezTo>
                <a:cubicBezTo>
                  <a:pt x="6099839" y="6490309"/>
                  <a:pt x="6106163" y="6486127"/>
                  <a:pt x="6106163" y="6479051"/>
                </a:cubicBezTo>
                <a:cubicBezTo>
                  <a:pt x="6106163" y="6478086"/>
                  <a:pt x="6105847" y="6477443"/>
                  <a:pt x="6105847" y="6476799"/>
                </a:cubicBezTo>
                <a:cubicBezTo>
                  <a:pt x="6105530" y="6475834"/>
                  <a:pt x="6105214" y="6475191"/>
                  <a:pt x="6104898" y="6474548"/>
                </a:cubicBezTo>
                <a:cubicBezTo>
                  <a:pt x="6104898" y="6474226"/>
                  <a:pt x="6104898" y="6474226"/>
                  <a:pt x="6104898" y="6474226"/>
                </a:cubicBezTo>
                <a:cubicBezTo>
                  <a:pt x="6103633" y="6471974"/>
                  <a:pt x="6102052" y="6471331"/>
                  <a:pt x="6102052" y="6471331"/>
                </a:cubicBezTo>
                <a:cubicBezTo>
                  <a:pt x="6102052" y="6471331"/>
                  <a:pt x="6102685" y="6467793"/>
                  <a:pt x="6107428" y="6467471"/>
                </a:cubicBezTo>
                <a:cubicBezTo>
                  <a:pt x="6107744" y="6467471"/>
                  <a:pt x="6107744" y="6467471"/>
                  <a:pt x="6108060" y="6467471"/>
                </a:cubicBezTo>
                <a:cubicBezTo>
                  <a:pt x="6108060" y="6467471"/>
                  <a:pt x="6108376" y="6467471"/>
                  <a:pt x="6108376" y="6467471"/>
                </a:cubicBezTo>
                <a:cubicBezTo>
                  <a:pt x="6110906" y="6467471"/>
                  <a:pt x="6112486" y="6469401"/>
                  <a:pt x="6112486" y="6471653"/>
                </a:cubicBezTo>
                <a:cubicBezTo>
                  <a:pt x="6112486" y="6474548"/>
                  <a:pt x="6110589" y="6475191"/>
                  <a:pt x="6110589" y="6479051"/>
                </a:cubicBezTo>
                <a:cubicBezTo>
                  <a:pt x="6110589" y="6486127"/>
                  <a:pt x="6116597" y="6490309"/>
                  <a:pt x="6119126" y="6491595"/>
                </a:cubicBezTo>
                <a:cubicBezTo>
                  <a:pt x="6121023" y="6492560"/>
                  <a:pt x="6121023" y="6492560"/>
                  <a:pt x="6121023" y="6492560"/>
                </a:cubicBezTo>
                <a:cubicBezTo>
                  <a:pt x="6121023" y="6492560"/>
                  <a:pt x="6129244" y="6489344"/>
                  <a:pt x="6131774" y="6488700"/>
                </a:cubicBezTo>
                <a:cubicBezTo>
                  <a:pt x="6139678" y="6485162"/>
                  <a:pt x="6143156" y="6483876"/>
                  <a:pt x="6143156" y="6480016"/>
                </a:cubicBezTo>
                <a:cubicBezTo>
                  <a:pt x="6143156" y="6480016"/>
                  <a:pt x="6143156" y="6479694"/>
                  <a:pt x="6143156" y="6479694"/>
                </a:cubicBezTo>
                <a:cubicBezTo>
                  <a:pt x="6143156" y="6474869"/>
                  <a:pt x="6139994" y="6473261"/>
                  <a:pt x="6137781" y="6471974"/>
                </a:cubicBezTo>
                <a:cubicBezTo>
                  <a:pt x="6136832" y="6471331"/>
                  <a:pt x="6136832" y="6469723"/>
                  <a:pt x="6137781" y="6469080"/>
                </a:cubicBezTo>
                <a:cubicBezTo>
                  <a:pt x="6138097" y="6468758"/>
                  <a:pt x="6139046" y="6467471"/>
                  <a:pt x="6148531" y="6467471"/>
                </a:cubicBezTo>
                <a:cubicBezTo>
                  <a:pt x="6184576" y="6467471"/>
                  <a:pt x="6184576" y="6467471"/>
                  <a:pt x="6184576" y="6467471"/>
                </a:cubicBezTo>
                <a:cubicBezTo>
                  <a:pt x="6184892" y="6470366"/>
                  <a:pt x="6184892" y="6473261"/>
                  <a:pt x="6184892" y="6476478"/>
                </a:cubicBezTo>
                <a:cubicBezTo>
                  <a:pt x="6184892" y="6484841"/>
                  <a:pt x="6183944" y="6494168"/>
                  <a:pt x="6182363" y="6504461"/>
                </a:cubicBezTo>
                <a:cubicBezTo>
                  <a:pt x="6122920" y="6495133"/>
                  <a:pt x="6122920" y="6495133"/>
                  <a:pt x="6122920" y="6495133"/>
                </a:cubicBezTo>
                <a:cubicBezTo>
                  <a:pt x="6123869" y="6496742"/>
                  <a:pt x="6124185" y="6498993"/>
                  <a:pt x="6124185" y="6500923"/>
                </a:cubicBezTo>
                <a:cubicBezTo>
                  <a:pt x="6124185" y="6509608"/>
                  <a:pt x="6117545" y="6516684"/>
                  <a:pt x="6109008" y="6516684"/>
                </a:cubicBezTo>
                <a:cubicBezTo>
                  <a:pt x="6108692" y="6516684"/>
                  <a:pt x="6108692" y="6516684"/>
                  <a:pt x="6108376" y="6516684"/>
                </a:cubicBezTo>
                <a:cubicBezTo>
                  <a:pt x="6108060" y="6516684"/>
                  <a:pt x="6108060" y="6516684"/>
                  <a:pt x="6107744" y="6516684"/>
                </a:cubicBezTo>
                <a:cubicBezTo>
                  <a:pt x="6099523" y="6516684"/>
                  <a:pt x="6092883" y="6509608"/>
                  <a:pt x="6092883" y="6500923"/>
                </a:cubicBezTo>
                <a:cubicBezTo>
                  <a:pt x="6092883" y="6498993"/>
                  <a:pt x="6093515" y="6496742"/>
                  <a:pt x="6094148" y="6495133"/>
                </a:cubicBezTo>
                <a:cubicBezTo>
                  <a:pt x="6035022" y="6504461"/>
                  <a:pt x="6035022" y="6504461"/>
                  <a:pt x="6035022" y="6504461"/>
                </a:cubicBezTo>
                <a:cubicBezTo>
                  <a:pt x="6033441" y="6494168"/>
                  <a:pt x="6032492" y="6484841"/>
                  <a:pt x="6032492" y="6476478"/>
                </a:cubicBezTo>
                <a:cubicBezTo>
                  <a:pt x="6032492" y="6473261"/>
                  <a:pt x="6032809" y="6470366"/>
                  <a:pt x="6032809" y="6467471"/>
                </a:cubicBezTo>
                <a:close/>
                <a:moveTo>
                  <a:pt x="6035029" y="6454771"/>
                </a:moveTo>
                <a:cubicBezTo>
                  <a:pt x="6038506" y="6454771"/>
                  <a:pt x="6073283" y="6454771"/>
                  <a:pt x="6108377" y="6454771"/>
                </a:cubicBezTo>
                <a:cubicBezTo>
                  <a:pt x="6143786" y="6454771"/>
                  <a:pt x="6179195" y="6454771"/>
                  <a:pt x="6182357" y="6454771"/>
                </a:cubicBezTo>
                <a:cubicBezTo>
                  <a:pt x="6182673" y="6456070"/>
                  <a:pt x="6182989" y="6457694"/>
                  <a:pt x="6183305" y="6459317"/>
                </a:cubicBezTo>
                <a:cubicBezTo>
                  <a:pt x="6148528" y="6459317"/>
                  <a:pt x="6148528" y="6459317"/>
                  <a:pt x="6148528" y="6459317"/>
                </a:cubicBezTo>
                <a:cubicBezTo>
                  <a:pt x="6133669" y="6459317"/>
                  <a:pt x="6127346" y="6462889"/>
                  <a:pt x="6127346" y="6471656"/>
                </a:cubicBezTo>
                <a:cubicBezTo>
                  <a:pt x="6127346" y="6474579"/>
                  <a:pt x="6128927" y="6477501"/>
                  <a:pt x="6131456" y="6479450"/>
                </a:cubicBezTo>
                <a:cubicBezTo>
                  <a:pt x="6129559" y="6480099"/>
                  <a:pt x="6122604" y="6482697"/>
                  <a:pt x="6121655" y="6483346"/>
                </a:cubicBezTo>
                <a:cubicBezTo>
                  <a:pt x="6120707" y="6482372"/>
                  <a:pt x="6119126" y="6480749"/>
                  <a:pt x="6118810" y="6478476"/>
                </a:cubicBezTo>
                <a:cubicBezTo>
                  <a:pt x="6119442" y="6477177"/>
                  <a:pt x="6121023" y="6474904"/>
                  <a:pt x="6121023" y="6471332"/>
                </a:cubicBezTo>
                <a:cubicBezTo>
                  <a:pt x="6121023" y="6465812"/>
                  <a:pt x="6117545" y="6460291"/>
                  <a:pt x="6108060" y="6459967"/>
                </a:cubicBezTo>
                <a:cubicBezTo>
                  <a:pt x="6103950" y="6460291"/>
                  <a:pt x="6101105" y="6461590"/>
                  <a:pt x="6098892" y="6463214"/>
                </a:cubicBezTo>
                <a:cubicBezTo>
                  <a:pt x="6098892" y="6463539"/>
                  <a:pt x="6098892" y="6463539"/>
                  <a:pt x="6098576" y="6463863"/>
                </a:cubicBezTo>
                <a:cubicBezTo>
                  <a:pt x="6094782" y="6464837"/>
                  <a:pt x="6092253" y="6467435"/>
                  <a:pt x="6092253" y="6471007"/>
                </a:cubicBezTo>
                <a:cubicBezTo>
                  <a:pt x="6092253" y="6474904"/>
                  <a:pt x="6092253" y="6474904"/>
                  <a:pt x="6092253" y="6474904"/>
                </a:cubicBezTo>
                <a:cubicBezTo>
                  <a:pt x="6092253" y="6474904"/>
                  <a:pt x="6094150" y="6474904"/>
                  <a:pt x="6095098" y="6475553"/>
                </a:cubicBezTo>
                <a:cubicBezTo>
                  <a:pt x="6096363" y="6475878"/>
                  <a:pt x="6096679" y="6476527"/>
                  <a:pt x="6096995" y="6477177"/>
                </a:cubicBezTo>
                <a:cubicBezTo>
                  <a:pt x="6098260" y="6478800"/>
                  <a:pt x="6097311" y="6482047"/>
                  <a:pt x="6095098" y="6483346"/>
                </a:cubicBezTo>
                <a:cubicBezTo>
                  <a:pt x="6094150" y="6482697"/>
                  <a:pt x="6087195" y="6480099"/>
                  <a:pt x="6085297" y="6479450"/>
                </a:cubicBezTo>
                <a:cubicBezTo>
                  <a:pt x="6087827" y="6477501"/>
                  <a:pt x="6089407" y="6474579"/>
                  <a:pt x="6089407" y="6471656"/>
                </a:cubicBezTo>
                <a:cubicBezTo>
                  <a:pt x="6089407" y="6462889"/>
                  <a:pt x="6083084" y="6459317"/>
                  <a:pt x="6068225" y="6459317"/>
                </a:cubicBezTo>
                <a:cubicBezTo>
                  <a:pt x="6034080" y="6459317"/>
                  <a:pt x="6034080" y="6459317"/>
                  <a:pt x="6034080" y="6459317"/>
                </a:cubicBezTo>
                <a:cubicBezTo>
                  <a:pt x="6034396" y="6457694"/>
                  <a:pt x="6034713" y="6456070"/>
                  <a:pt x="6035029" y="6454771"/>
                </a:cubicBezTo>
                <a:close/>
                <a:moveTo>
                  <a:pt x="6146512" y="6416671"/>
                </a:moveTo>
                <a:cubicBezTo>
                  <a:pt x="6155010" y="6416671"/>
                  <a:pt x="6156317" y="6420524"/>
                  <a:pt x="6156317" y="6423414"/>
                </a:cubicBezTo>
                <a:cubicBezTo>
                  <a:pt x="6156317" y="6423414"/>
                  <a:pt x="6156317" y="6437541"/>
                  <a:pt x="6156317" y="6445246"/>
                </a:cubicBezTo>
                <a:cubicBezTo>
                  <a:pt x="6134092" y="6445246"/>
                  <a:pt x="6134092" y="6445246"/>
                  <a:pt x="6134092" y="6445246"/>
                </a:cubicBezTo>
                <a:cubicBezTo>
                  <a:pt x="6134092" y="6437541"/>
                  <a:pt x="6134092" y="6422450"/>
                  <a:pt x="6134092" y="6422450"/>
                </a:cubicBezTo>
                <a:cubicBezTo>
                  <a:pt x="6134092" y="6419561"/>
                  <a:pt x="6135073" y="6418919"/>
                  <a:pt x="6135400" y="6418598"/>
                </a:cubicBezTo>
                <a:cubicBezTo>
                  <a:pt x="6136707" y="6417634"/>
                  <a:pt x="6139648" y="6416671"/>
                  <a:pt x="6146512" y="6416671"/>
                </a:cubicBezTo>
                <a:close/>
                <a:moveTo>
                  <a:pt x="6070000" y="6416671"/>
                </a:moveTo>
                <a:cubicBezTo>
                  <a:pt x="6076470" y="6416671"/>
                  <a:pt x="6079242" y="6417634"/>
                  <a:pt x="6080473" y="6418598"/>
                </a:cubicBezTo>
                <a:cubicBezTo>
                  <a:pt x="6080781" y="6418919"/>
                  <a:pt x="6081705" y="6419561"/>
                  <a:pt x="6081705" y="6422450"/>
                </a:cubicBezTo>
                <a:cubicBezTo>
                  <a:pt x="6081705" y="6422450"/>
                  <a:pt x="6081705" y="6437541"/>
                  <a:pt x="6081705" y="6445246"/>
                </a:cubicBezTo>
                <a:cubicBezTo>
                  <a:pt x="6061067" y="6445246"/>
                  <a:pt x="6061067" y="6445246"/>
                  <a:pt x="6061067" y="6445246"/>
                </a:cubicBezTo>
                <a:cubicBezTo>
                  <a:pt x="6061067" y="6437541"/>
                  <a:pt x="6061067" y="6423414"/>
                  <a:pt x="6061067" y="6423414"/>
                </a:cubicBezTo>
                <a:cubicBezTo>
                  <a:pt x="6061067" y="6420524"/>
                  <a:pt x="6061991" y="6416671"/>
                  <a:pt x="6070000" y="6416671"/>
                </a:cubicBezTo>
                <a:close/>
                <a:moveTo>
                  <a:pt x="6108533" y="6408733"/>
                </a:moveTo>
                <a:cubicBezTo>
                  <a:pt x="6121669" y="6408733"/>
                  <a:pt x="6126155" y="6416036"/>
                  <a:pt x="6126155" y="6422703"/>
                </a:cubicBezTo>
                <a:cubicBezTo>
                  <a:pt x="6126155" y="6445246"/>
                  <a:pt x="6126155" y="6445246"/>
                  <a:pt x="6126155" y="6445246"/>
                </a:cubicBezTo>
                <a:cubicBezTo>
                  <a:pt x="6108533" y="6445246"/>
                  <a:pt x="6108533" y="6445246"/>
                  <a:pt x="6108533" y="6445246"/>
                </a:cubicBezTo>
                <a:cubicBezTo>
                  <a:pt x="6091230" y="6445246"/>
                  <a:pt x="6091230" y="6445246"/>
                  <a:pt x="6091230" y="6445246"/>
                </a:cubicBezTo>
                <a:cubicBezTo>
                  <a:pt x="6091230" y="6422703"/>
                  <a:pt x="6091230" y="6422703"/>
                  <a:pt x="6091230" y="6422703"/>
                </a:cubicBezTo>
                <a:cubicBezTo>
                  <a:pt x="6091230" y="6416036"/>
                  <a:pt x="6095717" y="6408733"/>
                  <a:pt x="6108533" y="6408733"/>
                </a:cubicBezTo>
                <a:close/>
                <a:moveTo>
                  <a:pt x="6118217" y="6397621"/>
                </a:moveTo>
                <a:cubicBezTo>
                  <a:pt x="6126356" y="6399209"/>
                  <a:pt x="6134182" y="6402701"/>
                  <a:pt x="6140442" y="6407781"/>
                </a:cubicBezTo>
                <a:cubicBezTo>
                  <a:pt x="6137312" y="6408099"/>
                  <a:pt x="6134182" y="6408734"/>
                  <a:pt x="6131364" y="6410321"/>
                </a:cubicBezTo>
                <a:cubicBezTo>
                  <a:pt x="6128547" y="6405559"/>
                  <a:pt x="6123852" y="6402384"/>
                  <a:pt x="6118217" y="6400479"/>
                </a:cubicBezTo>
                <a:cubicBezTo>
                  <a:pt x="6118217" y="6399526"/>
                  <a:pt x="6118217" y="6398574"/>
                  <a:pt x="6118217" y="6397621"/>
                </a:cubicBezTo>
                <a:close/>
                <a:moveTo>
                  <a:pt x="6097580" y="6397621"/>
                </a:moveTo>
                <a:cubicBezTo>
                  <a:pt x="6097580" y="6398574"/>
                  <a:pt x="6097580" y="6399526"/>
                  <a:pt x="6097580" y="6400479"/>
                </a:cubicBezTo>
                <a:cubicBezTo>
                  <a:pt x="6092183" y="6402384"/>
                  <a:pt x="6087738" y="6405559"/>
                  <a:pt x="6084563" y="6410321"/>
                </a:cubicBezTo>
                <a:cubicBezTo>
                  <a:pt x="6082023" y="6408734"/>
                  <a:pt x="6078848" y="6408099"/>
                  <a:pt x="6075355" y="6407781"/>
                </a:cubicBezTo>
                <a:cubicBezTo>
                  <a:pt x="6081705" y="6402701"/>
                  <a:pt x="6089643" y="6399209"/>
                  <a:pt x="6097580" y="6397621"/>
                </a:cubicBezTo>
                <a:close/>
                <a:moveTo>
                  <a:pt x="6104824" y="6365871"/>
                </a:moveTo>
                <a:cubicBezTo>
                  <a:pt x="6106119" y="6365871"/>
                  <a:pt x="6107090" y="6365871"/>
                  <a:pt x="6107737" y="6365871"/>
                </a:cubicBezTo>
                <a:cubicBezTo>
                  <a:pt x="6108708" y="6365871"/>
                  <a:pt x="6109679" y="6365871"/>
                  <a:pt x="6110650" y="6365871"/>
                </a:cubicBezTo>
                <a:cubicBezTo>
                  <a:pt x="6110650" y="6369718"/>
                  <a:pt x="6110650" y="6379335"/>
                  <a:pt x="6110650" y="6379335"/>
                </a:cubicBezTo>
                <a:cubicBezTo>
                  <a:pt x="6110650" y="6379335"/>
                  <a:pt x="6120361" y="6379335"/>
                  <a:pt x="6124568" y="6379335"/>
                </a:cubicBezTo>
                <a:cubicBezTo>
                  <a:pt x="6124568" y="6381899"/>
                  <a:pt x="6124568" y="6382861"/>
                  <a:pt x="6124568" y="6385425"/>
                </a:cubicBezTo>
                <a:cubicBezTo>
                  <a:pt x="6120361" y="6385425"/>
                  <a:pt x="6110650" y="6385425"/>
                  <a:pt x="6110650" y="6385425"/>
                </a:cubicBezTo>
                <a:cubicBezTo>
                  <a:pt x="6110650" y="6385425"/>
                  <a:pt x="6110650" y="6395042"/>
                  <a:pt x="6110650" y="6399209"/>
                </a:cubicBezTo>
                <a:cubicBezTo>
                  <a:pt x="6109679" y="6399209"/>
                  <a:pt x="6108708" y="6399209"/>
                  <a:pt x="6107737" y="6399209"/>
                </a:cubicBezTo>
                <a:cubicBezTo>
                  <a:pt x="6107090" y="6399209"/>
                  <a:pt x="6106119" y="6399209"/>
                  <a:pt x="6104824" y="6399209"/>
                </a:cubicBezTo>
                <a:cubicBezTo>
                  <a:pt x="6104824" y="6395042"/>
                  <a:pt x="6104824" y="6385425"/>
                  <a:pt x="6104824" y="6385425"/>
                </a:cubicBezTo>
                <a:cubicBezTo>
                  <a:pt x="6104824" y="6385425"/>
                  <a:pt x="6095114" y="6385425"/>
                  <a:pt x="6091230" y="6385425"/>
                </a:cubicBezTo>
                <a:cubicBezTo>
                  <a:pt x="6091230" y="6382861"/>
                  <a:pt x="6091230" y="6381899"/>
                  <a:pt x="6091230" y="6379335"/>
                </a:cubicBezTo>
                <a:cubicBezTo>
                  <a:pt x="6095114" y="6379335"/>
                  <a:pt x="6104824" y="6379335"/>
                  <a:pt x="6104824" y="6379335"/>
                </a:cubicBezTo>
                <a:cubicBezTo>
                  <a:pt x="6104824" y="6379335"/>
                  <a:pt x="6104824" y="6369718"/>
                  <a:pt x="6104824" y="6365871"/>
                </a:cubicBezTo>
                <a:close/>
                <a:moveTo>
                  <a:pt x="6098253" y="6359521"/>
                </a:moveTo>
                <a:cubicBezTo>
                  <a:pt x="6098253" y="6359521"/>
                  <a:pt x="6098253" y="6369027"/>
                  <a:pt x="6098253" y="6372830"/>
                </a:cubicBezTo>
                <a:cubicBezTo>
                  <a:pt x="6094774" y="6372830"/>
                  <a:pt x="6085284" y="6372830"/>
                  <a:pt x="6085284" y="6372830"/>
                </a:cubicBezTo>
                <a:cubicBezTo>
                  <a:pt x="6085284" y="6392793"/>
                  <a:pt x="6085284" y="6392793"/>
                  <a:pt x="6085284" y="6392793"/>
                </a:cubicBezTo>
                <a:cubicBezTo>
                  <a:pt x="6076110" y="6396595"/>
                  <a:pt x="6068202" y="6402299"/>
                  <a:pt x="6062508" y="6409270"/>
                </a:cubicBezTo>
                <a:cubicBezTo>
                  <a:pt x="6054600" y="6411805"/>
                  <a:pt x="6051753" y="6418142"/>
                  <a:pt x="6051753" y="6424163"/>
                </a:cubicBezTo>
                <a:cubicBezTo>
                  <a:pt x="6051753" y="6445710"/>
                  <a:pt x="6051753" y="6445710"/>
                  <a:pt x="6051753" y="6445710"/>
                </a:cubicBezTo>
                <a:cubicBezTo>
                  <a:pt x="6028345" y="6445710"/>
                  <a:pt x="6028345" y="6445710"/>
                  <a:pt x="6028345" y="6445710"/>
                </a:cubicBezTo>
                <a:cubicBezTo>
                  <a:pt x="6027080" y="6449195"/>
                  <a:pt x="6027080" y="6449195"/>
                  <a:pt x="6027080" y="6449195"/>
                </a:cubicBezTo>
                <a:cubicBezTo>
                  <a:pt x="6024233" y="6457751"/>
                  <a:pt x="6022967" y="6467257"/>
                  <a:pt x="6022967" y="6477397"/>
                </a:cubicBezTo>
                <a:cubicBezTo>
                  <a:pt x="6022967" y="6509401"/>
                  <a:pt x="6034988" y="6546791"/>
                  <a:pt x="6046376" y="6575943"/>
                </a:cubicBezTo>
                <a:cubicBezTo>
                  <a:pt x="6064090" y="6619988"/>
                  <a:pt x="6087183" y="6659914"/>
                  <a:pt x="6099202" y="6673222"/>
                </a:cubicBezTo>
                <a:cubicBezTo>
                  <a:pt x="6102049" y="6676074"/>
                  <a:pt x="6104264" y="6678609"/>
                  <a:pt x="6108060" y="6678609"/>
                </a:cubicBezTo>
                <a:cubicBezTo>
                  <a:pt x="6108060" y="6678609"/>
                  <a:pt x="6108376" y="6678609"/>
                  <a:pt x="6108376" y="6678609"/>
                </a:cubicBezTo>
                <a:cubicBezTo>
                  <a:pt x="6108376" y="6678609"/>
                  <a:pt x="6108692" y="6678609"/>
                  <a:pt x="6108692" y="6678609"/>
                </a:cubicBezTo>
                <a:cubicBezTo>
                  <a:pt x="6112488" y="6678609"/>
                  <a:pt x="6115019" y="6676074"/>
                  <a:pt x="6117866" y="6673222"/>
                </a:cubicBezTo>
                <a:cubicBezTo>
                  <a:pt x="6130203" y="6659914"/>
                  <a:pt x="6153295" y="6619988"/>
                  <a:pt x="6171009" y="6575943"/>
                </a:cubicBezTo>
                <a:cubicBezTo>
                  <a:pt x="6182713" y="6546791"/>
                  <a:pt x="6194417" y="6509401"/>
                  <a:pt x="6194417" y="6477397"/>
                </a:cubicBezTo>
                <a:cubicBezTo>
                  <a:pt x="6194417" y="6467257"/>
                  <a:pt x="6193152" y="6457751"/>
                  <a:pt x="6190305" y="6449195"/>
                </a:cubicBezTo>
                <a:cubicBezTo>
                  <a:pt x="6189040" y="6445710"/>
                  <a:pt x="6189040" y="6445710"/>
                  <a:pt x="6189040" y="6445710"/>
                </a:cubicBezTo>
                <a:cubicBezTo>
                  <a:pt x="6165631" y="6445710"/>
                  <a:pt x="6165631" y="6445710"/>
                  <a:pt x="6165631" y="6445710"/>
                </a:cubicBezTo>
                <a:cubicBezTo>
                  <a:pt x="6165631" y="6424163"/>
                  <a:pt x="6165631" y="6424163"/>
                  <a:pt x="6165631" y="6424163"/>
                </a:cubicBezTo>
                <a:cubicBezTo>
                  <a:pt x="6165631" y="6418142"/>
                  <a:pt x="6162784" y="6411805"/>
                  <a:pt x="6154560" y="6409270"/>
                </a:cubicBezTo>
                <a:cubicBezTo>
                  <a:pt x="6148866" y="6402299"/>
                  <a:pt x="6140958" y="6396595"/>
                  <a:pt x="6132101" y="6392793"/>
                </a:cubicBezTo>
                <a:cubicBezTo>
                  <a:pt x="6132101" y="6372830"/>
                  <a:pt x="6132101" y="6372830"/>
                  <a:pt x="6132101" y="6372830"/>
                </a:cubicBezTo>
                <a:cubicBezTo>
                  <a:pt x="6132101" y="6372830"/>
                  <a:pt x="6122294" y="6372830"/>
                  <a:pt x="6118498" y="6372830"/>
                </a:cubicBezTo>
                <a:cubicBezTo>
                  <a:pt x="6118498" y="6369027"/>
                  <a:pt x="6118498" y="6359521"/>
                  <a:pt x="6118498" y="6359521"/>
                </a:cubicBezTo>
                <a:cubicBezTo>
                  <a:pt x="6108376" y="6359521"/>
                  <a:pt x="6108376" y="6359521"/>
                  <a:pt x="6108376" y="6359521"/>
                </a:cubicBezTo>
                <a:cubicBezTo>
                  <a:pt x="6098253" y="6359521"/>
                  <a:pt x="6098253" y="6359521"/>
                  <a:pt x="6098253" y="6359521"/>
                </a:cubicBezTo>
                <a:close/>
                <a:moveTo>
                  <a:pt x="0" y="0"/>
                </a:moveTo>
                <a:lnTo>
                  <a:pt x="12191993" y="0"/>
                </a:lnTo>
                <a:lnTo>
                  <a:pt x="12191993" y="6857996"/>
                </a:lnTo>
                <a:lnTo>
                  <a:pt x="0" y="68579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324000" indent="-324000" algn="l" defTabSz="1088610" rtl="0" eaLnBrk="1" latinLnBrk="0" hangingPunct="1">
              <a:spcBef>
                <a:spcPts val="900"/>
              </a:spcBef>
              <a:buFont typeface="Arial" pitchFamily="34" charset="0"/>
              <a:buNone/>
              <a:defRPr/>
            </a:lvl1pPr>
          </a:lstStyle>
          <a:p>
            <a:r>
              <a:rPr lang="en-GB" dirty="0"/>
              <a:t>[Picture]</a:t>
            </a:r>
          </a:p>
        </p:txBody>
      </p:sp>
      <p:sp>
        <p:nvSpPr>
          <p:cNvPr id="2" name="Title 2"/>
          <p:cNvSpPr>
            <a:spLocks noGrp="1" noSelect="1"/>
          </p:cNvSpPr>
          <p:nvPr>
            <p:ph type="title" hasCustomPrompt="1"/>
          </p:nvPr>
        </p:nvSpPr>
        <p:spPr>
          <a:xfrm>
            <a:off x="0" y="2925076"/>
            <a:ext cx="12204000" cy="1188000"/>
          </a:xfrm>
        </p:spPr>
        <p:txBody>
          <a:bodyPr/>
          <a:lstStyle>
            <a:lvl1pPr algn="ctr">
              <a:defRPr sz="68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[Text]</a:t>
            </a:r>
          </a:p>
        </p:txBody>
      </p:sp>
      <p:sp>
        <p:nvSpPr>
          <p:cNvPr id="7" name="Frame 4"/>
          <p:cNvSpPr>
            <a:spLocks noSelect="1"/>
          </p:cNvSpPr>
          <p:nvPr userDrawn="1"/>
        </p:nvSpPr>
        <p:spPr bwMode="auto">
          <a:xfrm>
            <a:off x="4687888" y="6499226"/>
            <a:ext cx="1212850" cy="125413"/>
          </a:xfrm>
          <a:custGeom>
            <a:avLst/>
            <a:gdLst>
              <a:gd name="T0" fmla="*/ 52 w 3822"/>
              <a:gd name="T1" fmla="*/ 23 h 395"/>
              <a:gd name="T2" fmla="*/ 0 w 3822"/>
              <a:gd name="T3" fmla="*/ 301 h 395"/>
              <a:gd name="T4" fmla="*/ 80 w 3822"/>
              <a:gd name="T5" fmla="*/ 202 h 395"/>
              <a:gd name="T6" fmla="*/ 243 w 3822"/>
              <a:gd name="T7" fmla="*/ 315 h 395"/>
              <a:gd name="T8" fmla="*/ 91 w 3822"/>
              <a:gd name="T9" fmla="*/ 49 h 395"/>
              <a:gd name="T10" fmla="*/ 295 w 3822"/>
              <a:gd name="T11" fmla="*/ 130 h 395"/>
              <a:gd name="T12" fmla="*/ 280 w 3822"/>
              <a:gd name="T13" fmla="*/ 268 h 395"/>
              <a:gd name="T14" fmla="*/ 472 w 3822"/>
              <a:gd name="T15" fmla="*/ 301 h 395"/>
              <a:gd name="T16" fmla="*/ 395 w 3822"/>
              <a:gd name="T17" fmla="*/ 243 h 395"/>
              <a:gd name="T18" fmla="*/ 606 w 3822"/>
              <a:gd name="T19" fmla="*/ 31 h 395"/>
              <a:gd name="T20" fmla="*/ 627 w 3822"/>
              <a:gd name="T21" fmla="*/ 289 h 395"/>
              <a:gd name="T22" fmla="*/ 585 w 3822"/>
              <a:gd name="T23" fmla="*/ 135 h 395"/>
              <a:gd name="T24" fmla="*/ 798 w 3822"/>
              <a:gd name="T25" fmla="*/ 13 h 395"/>
              <a:gd name="T26" fmla="*/ 749 w 3822"/>
              <a:gd name="T27" fmla="*/ 284 h 395"/>
              <a:gd name="T28" fmla="*/ 886 w 3822"/>
              <a:gd name="T29" fmla="*/ 213 h 395"/>
              <a:gd name="T30" fmla="*/ 1016 w 3822"/>
              <a:gd name="T31" fmla="*/ 210 h 395"/>
              <a:gd name="T32" fmla="*/ 1340 w 3822"/>
              <a:gd name="T33" fmla="*/ 290 h 395"/>
              <a:gd name="T34" fmla="*/ 1260 w 3822"/>
              <a:gd name="T35" fmla="*/ 107 h 395"/>
              <a:gd name="T36" fmla="*/ 1349 w 3822"/>
              <a:gd name="T37" fmla="*/ 145 h 395"/>
              <a:gd name="T38" fmla="*/ 1398 w 3822"/>
              <a:gd name="T39" fmla="*/ 207 h 395"/>
              <a:gd name="T40" fmla="*/ 1568 w 3822"/>
              <a:gd name="T41" fmla="*/ 9 h 395"/>
              <a:gd name="T42" fmla="*/ 1528 w 3822"/>
              <a:gd name="T43" fmla="*/ 320 h 395"/>
              <a:gd name="T44" fmla="*/ 1662 w 3822"/>
              <a:gd name="T45" fmla="*/ 294 h 395"/>
              <a:gd name="T46" fmla="*/ 2053 w 3822"/>
              <a:gd name="T47" fmla="*/ 134 h 395"/>
              <a:gd name="T48" fmla="*/ 1800 w 3822"/>
              <a:gd name="T49" fmla="*/ 21 h 395"/>
              <a:gd name="T50" fmla="*/ 1884 w 3822"/>
              <a:gd name="T51" fmla="*/ 258 h 395"/>
              <a:gd name="T52" fmla="*/ 2036 w 3822"/>
              <a:gd name="T53" fmla="*/ 23 h 395"/>
              <a:gd name="T54" fmla="*/ 2234 w 3822"/>
              <a:gd name="T55" fmla="*/ 310 h 395"/>
              <a:gd name="T56" fmla="*/ 2179 w 3822"/>
              <a:gd name="T57" fmla="*/ 278 h 395"/>
              <a:gd name="T58" fmla="*/ 2115 w 3822"/>
              <a:gd name="T59" fmla="*/ 293 h 395"/>
              <a:gd name="T60" fmla="*/ 2172 w 3822"/>
              <a:gd name="T61" fmla="*/ 114 h 395"/>
              <a:gd name="T62" fmla="*/ 2326 w 3822"/>
              <a:gd name="T63" fmla="*/ 293 h 395"/>
              <a:gd name="T64" fmla="*/ 2425 w 3822"/>
              <a:gd name="T65" fmla="*/ 314 h 395"/>
              <a:gd name="T66" fmla="*/ 2372 w 3822"/>
              <a:gd name="T67" fmla="*/ 119 h 395"/>
              <a:gd name="T68" fmla="*/ 2476 w 3822"/>
              <a:gd name="T69" fmla="*/ 303 h 395"/>
              <a:gd name="T70" fmla="*/ 2572 w 3822"/>
              <a:gd name="T71" fmla="*/ 303 h 395"/>
              <a:gd name="T72" fmla="*/ 2595 w 3822"/>
              <a:gd name="T73" fmla="*/ 111 h 395"/>
              <a:gd name="T74" fmla="*/ 2622 w 3822"/>
              <a:gd name="T75" fmla="*/ 221 h 395"/>
              <a:gd name="T76" fmla="*/ 2699 w 3822"/>
              <a:gd name="T77" fmla="*/ 111 h 395"/>
              <a:gd name="T78" fmla="*/ 2881 w 3822"/>
              <a:gd name="T79" fmla="*/ 262 h 395"/>
              <a:gd name="T80" fmla="*/ 2772 w 3822"/>
              <a:gd name="T81" fmla="*/ 178 h 395"/>
              <a:gd name="T82" fmla="*/ 3010 w 3822"/>
              <a:gd name="T83" fmla="*/ 242 h 395"/>
              <a:gd name="T84" fmla="*/ 2934 w 3822"/>
              <a:gd name="T85" fmla="*/ 310 h 395"/>
              <a:gd name="T86" fmla="*/ 2990 w 3822"/>
              <a:gd name="T87" fmla="*/ 107 h 395"/>
              <a:gd name="T88" fmla="*/ 3268 w 3822"/>
              <a:gd name="T89" fmla="*/ 257 h 395"/>
              <a:gd name="T90" fmla="*/ 3128 w 3822"/>
              <a:gd name="T91" fmla="*/ 171 h 395"/>
              <a:gd name="T92" fmla="*/ 3190 w 3822"/>
              <a:gd name="T93" fmla="*/ 184 h 395"/>
              <a:gd name="T94" fmla="*/ 3402 w 3822"/>
              <a:gd name="T95" fmla="*/ 315 h 395"/>
              <a:gd name="T96" fmla="*/ 3305 w 3822"/>
              <a:gd name="T97" fmla="*/ 127 h 395"/>
              <a:gd name="T98" fmla="*/ 3397 w 3822"/>
              <a:gd name="T99" fmla="*/ 293 h 395"/>
              <a:gd name="T100" fmla="*/ 3467 w 3822"/>
              <a:gd name="T101" fmla="*/ 270 h 395"/>
              <a:gd name="T102" fmla="*/ 3445 w 3822"/>
              <a:gd name="T103" fmla="*/ 111 h 395"/>
              <a:gd name="T104" fmla="*/ 3513 w 3822"/>
              <a:gd name="T105" fmla="*/ 102 h 395"/>
              <a:gd name="T106" fmla="*/ 3515 w 3822"/>
              <a:gd name="T107" fmla="*/ 158 h 395"/>
              <a:gd name="T108" fmla="*/ 3628 w 3822"/>
              <a:gd name="T109" fmla="*/ 362 h 395"/>
              <a:gd name="T110" fmla="*/ 3636 w 3822"/>
              <a:gd name="T111" fmla="*/ 139 h 395"/>
              <a:gd name="T112" fmla="*/ 3704 w 3822"/>
              <a:gd name="T113" fmla="*/ 128 h 395"/>
              <a:gd name="T114" fmla="*/ 3751 w 3822"/>
              <a:gd name="T115" fmla="*/ 111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22" h="395">
                <a:moveTo>
                  <a:pt x="245" y="293"/>
                </a:moveTo>
                <a:cubicBezTo>
                  <a:pt x="233" y="290"/>
                  <a:pt x="227" y="286"/>
                  <a:pt x="216" y="270"/>
                </a:cubicBezTo>
                <a:cubicBezTo>
                  <a:pt x="202" y="250"/>
                  <a:pt x="174" y="201"/>
                  <a:pt x="165" y="182"/>
                </a:cubicBezTo>
                <a:cubicBezTo>
                  <a:pt x="164" y="178"/>
                  <a:pt x="162" y="174"/>
                  <a:pt x="159" y="169"/>
                </a:cubicBezTo>
                <a:cubicBezTo>
                  <a:pt x="158" y="168"/>
                  <a:pt x="157" y="167"/>
                  <a:pt x="157" y="166"/>
                </a:cubicBezTo>
                <a:cubicBezTo>
                  <a:pt x="157" y="164"/>
                  <a:pt x="158" y="164"/>
                  <a:pt x="167" y="161"/>
                </a:cubicBezTo>
                <a:cubicBezTo>
                  <a:pt x="194" y="154"/>
                  <a:pt x="214" y="124"/>
                  <a:pt x="214" y="92"/>
                </a:cubicBezTo>
                <a:cubicBezTo>
                  <a:pt x="214" y="74"/>
                  <a:pt x="206" y="55"/>
                  <a:pt x="194" y="42"/>
                </a:cubicBezTo>
                <a:cubicBezTo>
                  <a:pt x="180" y="27"/>
                  <a:pt x="161" y="21"/>
                  <a:pt x="132" y="21"/>
                </a:cubicBezTo>
                <a:cubicBezTo>
                  <a:pt x="125" y="21"/>
                  <a:pt x="118" y="21"/>
                  <a:pt x="110" y="21"/>
                </a:cubicBezTo>
                <a:cubicBezTo>
                  <a:pt x="72" y="23"/>
                  <a:pt x="72" y="23"/>
                  <a:pt x="52" y="23"/>
                </a:cubicBezTo>
                <a:cubicBezTo>
                  <a:pt x="39" y="23"/>
                  <a:pt x="29" y="22"/>
                  <a:pt x="22" y="22"/>
                </a:cubicBezTo>
                <a:cubicBezTo>
                  <a:pt x="15" y="21"/>
                  <a:pt x="9" y="21"/>
                  <a:pt x="5" y="21"/>
                </a:cubicBezTo>
                <a:cubicBezTo>
                  <a:pt x="1" y="21"/>
                  <a:pt x="0" y="23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2"/>
                  <a:pt x="2" y="43"/>
                  <a:pt x="11" y="45"/>
                </a:cubicBezTo>
                <a:cubicBezTo>
                  <a:pt x="24" y="49"/>
                  <a:pt x="27" y="52"/>
                  <a:pt x="28" y="62"/>
                </a:cubicBezTo>
                <a:cubicBezTo>
                  <a:pt x="28" y="79"/>
                  <a:pt x="29" y="108"/>
                  <a:pt x="29" y="134"/>
                </a:cubicBezTo>
                <a:cubicBezTo>
                  <a:pt x="29" y="202"/>
                  <a:pt x="29" y="202"/>
                  <a:pt x="29" y="202"/>
                </a:cubicBezTo>
                <a:cubicBezTo>
                  <a:pt x="29" y="228"/>
                  <a:pt x="28" y="258"/>
                  <a:pt x="28" y="274"/>
                </a:cubicBezTo>
                <a:cubicBezTo>
                  <a:pt x="27" y="284"/>
                  <a:pt x="24" y="288"/>
                  <a:pt x="11" y="291"/>
                </a:cubicBezTo>
                <a:cubicBezTo>
                  <a:pt x="2" y="293"/>
                  <a:pt x="0" y="294"/>
                  <a:pt x="0" y="301"/>
                </a:cubicBezTo>
                <a:cubicBezTo>
                  <a:pt x="0" y="309"/>
                  <a:pt x="0" y="309"/>
                  <a:pt x="0" y="309"/>
                </a:cubicBezTo>
                <a:cubicBezTo>
                  <a:pt x="0" y="314"/>
                  <a:pt x="1" y="315"/>
                  <a:pt x="6" y="315"/>
                </a:cubicBezTo>
                <a:cubicBezTo>
                  <a:pt x="8" y="315"/>
                  <a:pt x="15" y="315"/>
                  <a:pt x="22" y="315"/>
                </a:cubicBezTo>
                <a:cubicBezTo>
                  <a:pt x="30" y="314"/>
                  <a:pt x="40" y="314"/>
                  <a:pt x="55" y="314"/>
                </a:cubicBezTo>
                <a:cubicBezTo>
                  <a:pt x="68" y="314"/>
                  <a:pt x="79" y="314"/>
                  <a:pt x="87" y="315"/>
                </a:cubicBezTo>
                <a:cubicBezTo>
                  <a:pt x="94" y="315"/>
                  <a:pt x="101" y="315"/>
                  <a:pt x="103" y="315"/>
                </a:cubicBezTo>
                <a:cubicBezTo>
                  <a:pt x="107" y="315"/>
                  <a:pt x="109" y="314"/>
                  <a:pt x="109" y="309"/>
                </a:cubicBezTo>
                <a:cubicBezTo>
                  <a:pt x="109" y="301"/>
                  <a:pt x="109" y="301"/>
                  <a:pt x="109" y="301"/>
                </a:cubicBezTo>
                <a:cubicBezTo>
                  <a:pt x="109" y="294"/>
                  <a:pt x="107" y="293"/>
                  <a:pt x="98" y="291"/>
                </a:cubicBezTo>
                <a:cubicBezTo>
                  <a:pt x="85" y="288"/>
                  <a:pt x="81" y="284"/>
                  <a:pt x="81" y="274"/>
                </a:cubicBezTo>
                <a:cubicBezTo>
                  <a:pt x="81" y="261"/>
                  <a:pt x="80" y="224"/>
                  <a:pt x="80" y="202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0" y="177"/>
                  <a:pt x="82" y="174"/>
                  <a:pt x="85" y="174"/>
                </a:cubicBezTo>
                <a:cubicBezTo>
                  <a:pt x="91" y="175"/>
                  <a:pt x="91" y="175"/>
                  <a:pt x="91" y="175"/>
                </a:cubicBezTo>
                <a:cubicBezTo>
                  <a:pt x="91" y="175"/>
                  <a:pt x="92" y="175"/>
                  <a:pt x="94" y="174"/>
                </a:cubicBezTo>
                <a:cubicBezTo>
                  <a:pt x="97" y="174"/>
                  <a:pt x="97" y="174"/>
                  <a:pt x="97" y="174"/>
                </a:cubicBezTo>
                <a:cubicBezTo>
                  <a:pt x="107" y="174"/>
                  <a:pt x="108" y="176"/>
                  <a:pt x="115" y="191"/>
                </a:cubicBezTo>
                <a:cubicBezTo>
                  <a:pt x="130" y="221"/>
                  <a:pt x="158" y="281"/>
                  <a:pt x="161" y="290"/>
                </a:cubicBezTo>
                <a:cubicBezTo>
                  <a:pt x="171" y="315"/>
                  <a:pt x="171" y="315"/>
                  <a:pt x="179" y="315"/>
                </a:cubicBezTo>
                <a:cubicBezTo>
                  <a:pt x="186" y="315"/>
                  <a:pt x="186" y="315"/>
                  <a:pt x="186" y="315"/>
                </a:cubicBezTo>
                <a:cubicBezTo>
                  <a:pt x="195" y="315"/>
                  <a:pt x="204" y="315"/>
                  <a:pt x="210" y="315"/>
                </a:cubicBezTo>
                <a:cubicBezTo>
                  <a:pt x="220" y="315"/>
                  <a:pt x="234" y="315"/>
                  <a:pt x="243" y="315"/>
                </a:cubicBezTo>
                <a:cubicBezTo>
                  <a:pt x="246" y="315"/>
                  <a:pt x="246" y="315"/>
                  <a:pt x="246" y="315"/>
                </a:cubicBezTo>
                <a:cubicBezTo>
                  <a:pt x="251" y="315"/>
                  <a:pt x="253" y="313"/>
                  <a:pt x="253" y="310"/>
                </a:cubicBezTo>
                <a:cubicBezTo>
                  <a:pt x="253" y="302"/>
                  <a:pt x="253" y="302"/>
                  <a:pt x="253" y="302"/>
                </a:cubicBezTo>
                <a:cubicBezTo>
                  <a:pt x="253" y="296"/>
                  <a:pt x="253" y="295"/>
                  <a:pt x="245" y="293"/>
                </a:cubicBezTo>
                <a:close/>
                <a:moveTo>
                  <a:pt x="89" y="150"/>
                </a:moveTo>
                <a:cubicBezTo>
                  <a:pt x="82" y="150"/>
                  <a:pt x="80" y="148"/>
                  <a:pt x="81" y="140"/>
                </a:cubicBezTo>
                <a:cubicBezTo>
                  <a:pt x="80" y="129"/>
                  <a:pt x="80" y="129"/>
                  <a:pt x="80" y="129"/>
                </a:cubicBezTo>
                <a:cubicBezTo>
                  <a:pt x="80" y="114"/>
                  <a:pt x="80" y="114"/>
                  <a:pt x="80" y="114"/>
                </a:cubicBezTo>
                <a:cubicBezTo>
                  <a:pt x="81" y="64"/>
                  <a:pt x="81" y="64"/>
                  <a:pt x="81" y="64"/>
                </a:cubicBezTo>
                <a:cubicBezTo>
                  <a:pt x="81" y="55"/>
                  <a:pt x="81" y="55"/>
                  <a:pt x="81" y="55"/>
                </a:cubicBezTo>
                <a:cubicBezTo>
                  <a:pt x="81" y="50"/>
                  <a:pt x="82" y="49"/>
                  <a:pt x="91" y="49"/>
                </a:cubicBezTo>
                <a:cubicBezTo>
                  <a:pt x="107" y="49"/>
                  <a:pt x="118" y="50"/>
                  <a:pt x="126" y="52"/>
                </a:cubicBezTo>
                <a:cubicBezTo>
                  <a:pt x="146" y="57"/>
                  <a:pt x="159" y="75"/>
                  <a:pt x="159" y="98"/>
                </a:cubicBezTo>
                <a:cubicBezTo>
                  <a:pt x="159" y="114"/>
                  <a:pt x="152" y="130"/>
                  <a:pt x="141" y="139"/>
                </a:cubicBezTo>
                <a:cubicBezTo>
                  <a:pt x="131" y="147"/>
                  <a:pt x="116" y="150"/>
                  <a:pt x="89" y="150"/>
                </a:cubicBezTo>
                <a:close/>
                <a:moveTo>
                  <a:pt x="462" y="293"/>
                </a:moveTo>
                <a:cubicBezTo>
                  <a:pt x="452" y="293"/>
                  <a:pt x="448" y="291"/>
                  <a:pt x="444" y="289"/>
                </a:cubicBezTo>
                <a:cubicBezTo>
                  <a:pt x="439" y="284"/>
                  <a:pt x="439" y="284"/>
                  <a:pt x="439" y="242"/>
                </a:cubicBezTo>
                <a:cubicBezTo>
                  <a:pt x="441" y="165"/>
                  <a:pt x="441" y="165"/>
                  <a:pt x="441" y="165"/>
                </a:cubicBezTo>
                <a:cubicBezTo>
                  <a:pt x="441" y="125"/>
                  <a:pt x="417" y="106"/>
                  <a:pt x="364" y="106"/>
                </a:cubicBezTo>
                <a:cubicBezTo>
                  <a:pt x="349" y="106"/>
                  <a:pt x="326" y="109"/>
                  <a:pt x="312" y="112"/>
                </a:cubicBezTo>
                <a:cubicBezTo>
                  <a:pt x="299" y="116"/>
                  <a:pt x="296" y="119"/>
                  <a:pt x="295" y="130"/>
                </a:cubicBezTo>
                <a:cubicBezTo>
                  <a:pt x="292" y="152"/>
                  <a:pt x="292" y="152"/>
                  <a:pt x="292" y="152"/>
                </a:cubicBezTo>
                <a:cubicBezTo>
                  <a:pt x="292" y="154"/>
                  <a:pt x="292" y="154"/>
                  <a:pt x="292" y="154"/>
                </a:cubicBezTo>
                <a:cubicBezTo>
                  <a:pt x="292" y="158"/>
                  <a:pt x="293" y="159"/>
                  <a:pt x="295" y="159"/>
                </a:cubicBezTo>
                <a:cubicBezTo>
                  <a:pt x="296" y="159"/>
                  <a:pt x="298" y="159"/>
                  <a:pt x="301" y="157"/>
                </a:cubicBezTo>
                <a:cubicBezTo>
                  <a:pt x="317" y="148"/>
                  <a:pt x="340" y="141"/>
                  <a:pt x="358" y="141"/>
                </a:cubicBezTo>
                <a:cubicBezTo>
                  <a:pt x="385" y="141"/>
                  <a:pt x="395" y="152"/>
                  <a:pt x="395" y="180"/>
                </a:cubicBezTo>
                <a:cubicBezTo>
                  <a:pt x="395" y="187"/>
                  <a:pt x="395" y="187"/>
                  <a:pt x="395" y="187"/>
                </a:cubicBezTo>
                <a:cubicBezTo>
                  <a:pt x="395" y="200"/>
                  <a:pt x="393" y="202"/>
                  <a:pt x="369" y="207"/>
                </a:cubicBezTo>
                <a:cubicBezTo>
                  <a:pt x="315" y="218"/>
                  <a:pt x="315" y="218"/>
                  <a:pt x="315" y="218"/>
                </a:cubicBezTo>
                <a:cubicBezTo>
                  <a:pt x="294" y="222"/>
                  <a:pt x="293" y="222"/>
                  <a:pt x="290" y="227"/>
                </a:cubicBezTo>
                <a:cubicBezTo>
                  <a:pt x="284" y="236"/>
                  <a:pt x="280" y="253"/>
                  <a:pt x="280" y="268"/>
                </a:cubicBezTo>
                <a:cubicBezTo>
                  <a:pt x="280" y="297"/>
                  <a:pt x="300" y="320"/>
                  <a:pt x="326" y="320"/>
                </a:cubicBezTo>
                <a:cubicBezTo>
                  <a:pt x="340" y="320"/>
                  <a:pt x="355" y="316"/>
                  <a:pt x="367" y="309"/>
                </a:cubicBezTo>
                <a:cubicBezTo>
                  <a:pt x="372" y="306"/>
                  <a:pt x="389" y="294"/>
                  <a:pt x="391" y="291"/>
                </a:cubicBezTo>
                <a:cubicBezTo>
                  <a:pt x="393" y="291"/>
                  <a:pt x="394" y="290"/>
                  <a:pt x="394" y="290"/>
                </a:cubicBezTo>
                <a:cubicBezTo>
                  <a:pt x="396" y="290"/>
                  <a:pt x="397" y="293"/>
                  <a:pt x="397" y="301"/>
                </a:cubicBezTo>
                <a:cubicBezTo>
                  <a:pt x="397" y="304"/>
                  <a:pt x="398" y="314"/>
                  <a:pt x="399" y="317"/>
                </a:cubicBezTo>
                <a:cubicBezTo>
                  <a:pt x="400" y="321"/>
                  <a:pt x="402" y="323"/>
                  <a:pt x="406" y="323"/>
                </a:cubicBezTo>
                <a:cubicBezTo>
                  <a:pt x="410" y="323"/>
                  <a:pt x="413" y="323"/>
                  <a:pt x="415" y="32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71" y="312"/>
                  <a:pt x="472" y="312"/>
                  <a:pt x="472" y="307"/>
                </a:cubicBezTo>
                <a:cubicBezTo>
                  <a:pt x="472" y="301"/>
                  <a:pt x="472" y="301"/>
                  <a:pt x="472" y="301"/>
                </a:cubicBezTo>
                <a:cubicBezTo>
                  <a:pt x="472" y="296"/>
                  <a:pt x="470" y="294"/>
                  <a:pt x="462" y="293"/>
                </a:cubicBezTo>
                <a:close/>
                <a:moveTo>
                  <a:pt x="395" y="243"/>
                </a:moveTo>
                <a:cubicBezTo>
                  <a:pt x="395" y="258"/>
                  <a:pt x="393" y="265"/>
                  <a:pt x="387" y="271"/>
                </a:cubicBezTo>
                <a:cubicBezTo>
                  <a:pt x="378" y="281"/>
                  <a:pt x="364" y="287"/>
                  <a:pt x="353" y="287"/>
                </a:cubicBezTo>
                <a:cubicBezTo>
                  <a:pt x="339" y="287"/>
                  <a:pt x="329" y="278"/>
                  <a:pt x="329" y="263"/>
                </a:cubicBezTo>
                <a:cubicBezTo>
                  <a:pt x="329" y="252"/>
                  <a:pt x="335" y="243"/>
                  <a:pt x="346" y="237"/>
                </a:cubicBezTo>
                <a:cubicBezTo>
                  <a:pt x="355" y="232"/>
                  <a:pt x="362" y="230"/>
                  <a:pt x="385" y="225"/>
                </a:cubicBezTo>
                <a:cubicBezTo>
                  <a:pt x="389" y="224"/>
                  <a:pt x="389" y="224"/>
                  <a:pt x="389" y="224"/>
                </a:cubicBezTo>
                <a:cubicBezTo>
                  <a:pt x="391" y="224"/>
                  <a:pt x="391" y="224"/>
                  <a:pt x="392" y="224"/>
                </a:cubicBezTo>
                <a:cubicBezTo>
                  <a:pt x="395" y="224"/>
                  <a:pt x="395" y="225"/>
                  <a:pt x="395" y="231"/>
                </a:cubicBezTo>
                <a:lnTo>
                  <a:pt x="395" y="243"/>
                </a:lnTo>
                <a:close/>
                <a:moveTo>
                  <a:pt x="700" y="294"/>
                </a:moveTo>
                <a:cubicBezTo>
                  <a:pt x="682" y="292"/>
                  <a:pt x="679" y="291"/>
                  <a:pt x="675" y="283"/>
                </a:cubicBezTo>
                <a:cubicBezTo>
                  <a:pt x="673" y="277"/>
                  <a:pt x="672" y="263"/>
                  <a:pt x="672" y="209"/>
                </a:cubicBezTo>
                <a:cubicBezTo>
                  <a:pt x="672" y="135"/>
                  <a:pt x="672" y="135"/>
                  <a:pt x="672" y="135"/>
                </a:cubicBezTo>
                <a:cubicBezTo>
                  <a:pt x="675" y="8"/>
                  <a:pt x="675" y="8"/>
                  <a:pt x="675" y="8"/>
                </a:cubicBezTo>
                <a:cubicBezTo>
                  <a:pt x="675" y="3"/>
                  <a:pt x="673" y="0"/>
                  <a:pt x="669" y="0"/>
                </a:cubicBezTo>
                <a:cubicBezTo>
                  <a:pt x="669" y="0"/>
                  <a:pt x="666" y="0"/>
                  <a:pt x="664" y="1"/>
                </a:cubicBezTo>
                <a:cubicBezTo>
                  <a:pt x="605" y="9"/>
                  <a:pt x="605" y="9"/>
                  <a:pt x="605" y="9"/>
                </a:cubicBezTo>
                <a:cubicBezTo>
                  <a:pt x="599" y="10"/>
                  <a:pt x="597" y="11"/>
                  <a:pt x="597" y="15"/>
                </a:cubicBezTo>
                <a:cubicBezTo>
                  <a:pt x="597" y="23"/>
                  <a:pt x="597" y="23"/>
                  <a:pt x="597" y="23"/>
                </a:cubicBezTo>
                <a:cubicBezTo>
                  <a:pt x="597" y="29"/>
                  <a:pt x="599" y="30"/>
                  <a:pt x="606" y="31"/>
                </a:cubicBezTo>
                <a:cubicBezTo>
                  <a:pt x="624" y="34"/>
                  <a:pt x="625" y="35"/>
                  <a:pt x="625" y="57"/>
                </a:cubicBezTo>
                <a:cubicBezTo>
                  <a:pt x="626" y="101"/>
                  <a:pt x="626" y="101"/>
                  <a:pt x="626" y="101"/>
                </a:cubicBezTo>
                <a:cubicBezTo>
                  <a:pt x="626" y="108"/>
                  <a:pt x="626" y="108"/>
                  <a:pt x="626" y="109"/>
                </a:cubicBezTo>
                <a:cubicBezTo>
                  <a:pt x="626" y="112"/>
                  <a:pt x="625" y="116"/>
                  <a:pt x="623" y="116"/>
                </a:cubicBezTo>
                <a:cubicBezTo>
                  <a:pt x="623" y="116"/>
                  <a:pt x="621" y="115"/>
                  <a:pt x="620" y="114"/>
                </a:cubicBezTo>
                <a:cubicBezTo>
                  <a:pt x="615" y="111"/>
                  <a:pt x="593" y="106"/>
                  <a:pt x="582" y="106"/>
                </a:cubicBezTo>
                <a:cubicBezTo>
                  <a:pt x="527" y="106"/>
                  <a:pt x="488" y="152"/>
                  <a:pt x="488" y="220"/>
                </a:cubicBezTo>
                <a:cubicBezTo>
                  <a:pt x="488" y="278"/>
                  <a:pt x="521" y="320"/>
                  <a:pt x="566" y="320"/>
                </a:cubicBezTo>
                <a:cubicBezTo>
                  <a:pt x="579" y="320"/>
                  <a:pt x="590" y="317"/>
                  <a:pt x="602" y="308"/>
                </a:cubicBezTo>
                <a:cubicBezTo>
                  <a:pt x="609" y="303"/>
                  <a:pt x="620" y="294"/>
                  <a:pt x="623" y="291"/>
                </a:cubicBezTo>
                <a:cubicBezTo>
                  <a:pt x="625" y="289"/>
                  <a:pt x="627" y="289"/>
                  <a:pt x="627" y="289"/>
                </a:cubicBezTo>
                <a:cubicBezTo>
                  <a:pt x="630" y="289"/>
                  <a:pt x="630" y="289"/>
                  <a:pt x="631" y="299"/>
                </a:cubicBezTo>
                <a:cubicBezTo>
                  <a:pt x="632" y="317"/>
                  <a:pt x="632" y="317"/>
                  <a:pt x="632" y="317"/>
                </a:cubicBezTo>
                <a:cubicBezTo>
                  <a:pt x="632" y="322"/>
                  <a:pt x="634" y="324"/>
                  <a:pt x="637" y="324"/>
                </a:cubicBezTo>
                <a:cubicBezTo>
                  <a:pt x="638" y="324"/>
                  <a:pt x="641" y="324"/>
                  <a:pt x="644" y="323"/>
                </a:cubicBezTo>
                <a:cubicBezTo>
                  <a:pt x="697" y="313"/>
                  <a:pt x="697" y="313"/>
                  <a:pt x="697" y="313"/>
                </a:cubicBezTo>
                <a:cubicBezTo>
                  <a:pt x="704" y="312"/>
                  <a:pt x="705" y="310"/>
                  <a:pt x="705" y="306"/>
                </a:cubicBezTo>
                <a:cubicBezTo>
                  <a:pt x="705" y="298"/>
                  <a:pt x="705" y="298"/>
                  <a:pt x="705" y="298"/>
                </a:cubicBezTo>
                <a:cubicBezTo>
                  <a:pt x="705" y="296"/>
                  <a:pt x="703" y="294"/>
                  <a:pt x="700" y="294"/>
                </a:cubicBezTo>
                <a:close/>
                <a:moveTo>
                  <a:pt x="585" y="285"/>
                </a:moveTo>
                <a:cubicBezTo>
                  <a:pt x="556" y="285"/>
                  <a:pt x="537" y="253"/>
                  <a:pt x="537" y="207"/>
                </a:cubicBezTo>
                <a:cubicBezTo>
                  <a:pt x="537" y="165"/>
                  <a:pt x="556" y="135"/>
                  <a:pt x="585" y="135"/>
                </a:cubicBezTo>
                <a:cubicBezTo>
                  <a:pt x="599" y="135"/>
                  <a:pt x="612" y="143"/>
                  <a:pt x="619" y="156"/>
                </a:cubicBezTo>
                <a:cubicBezTo>
                  <a:pt x="625" y="168"/>
                  <a:pt x="628" y="185"/>
                  <a:pt x="628" y="211"/>
                </a:cubicBezTo>
                <a:cubicBezTo>
                  <a:pt x="628" y="261"/>
                  <a:pt x="614" y="285"/>
                  <a:pt x="585" y="285"/>
                </a:cubicBezTo>
                <a:close/>
                <a:moveTo>
                  <a:pt x="857" y="106"/>
                </a:moveTo>
                <a:cubicBezTo>
                  <a:pt x="837" y="106"/>
                  <a:pt x="827" y="110"/>
                  <a:pt x="814" y="124"/>
                </a:cubicBezTo>
                <a:cubicBezTo>
                  <a:pt x="805" y="134"/>
                  <a:pt x="800" y="139"/>
                  <a:pt x="798" y="139"/>
                </a:cubicBezTo>
                <a:cubicBezTo>
                  <a:pt x="797" y="139"/>
                  <a:pt x="796" y="138"/>
                  <a:pt x="796" y="136"/>
                </a:cubicBezTo>
                <a:cubicBezTo>
                  <a:pt x="796" y="134"/>
                  <a:pt x="796" y="134"/>
                  <a:pt x="796" y="134"/>
                </a:cubicBezTo>
                <a:cubicBezTo>
                  <a:pt x="796" y="126"/>
                  <a:pt x="796" y="126"/>
                  <a:pt x="796" y="126"/>
                </a:cubicBezTo>
                <a:cubicBezTo>
                  <a:pt x="797" y="114"/>
                  <a:pt x="797" y="95"/>
                  <a:pt x="797" y="69"/>
                </a:cubicBezTo>
                <a:cubicBezTo>
                  <a:pt x="797" y="35"/>
                  <a:pt x="798" y="23"/>
                  <a:pt x="798" y="13"/>
                </a:cubicBezTo>
                <a:cubicBezTo>
                  <a:pt x="799" y="10"/>
                  <a:pt x="799" y="8"/>
                  <a:pt x="799" y="7"/>
                </a:cubicBezTo>
                <a:cubicBezTo>
                  <a:pt x="799" y="3"/>
                  <a:pt x="797" y="0"/>
                  <a:pt x="794" y="0"/>
                </a:cubicBezTo>
                <a:cubicBezTo>
                  <a:pt x="786" y="1"/>
                  <a:pt x="786" y="1"/>
                  <a:pt x="786" y="1"/>
                </a:cubicBezTo>
                <a:cubicBezTo>
                  <a:pt x="727" y="10"/>
                  <a:pt x="727" y="10"/>
                  <a:pt x="727" y="10"/>
                </a:cubicBezTo>
                <a:cubicBezTo>
                  <a:pt x="721" y="11"/>
                  <a:pt x="720" y="12"/>
                  <a:pt x="720" y="16"/>
                </a:cubicBezTo>
                <a:cubicBezTo>
                  <a:pt x="720" y="23"/>
                  <a:pt x="720" y="23"/>
                  <a:pt x="720" y="23"/>
                </a:cubicBezTo>
                <a:cubicBezTo>
                  <a:pt x="720" y="28"/>
                  <a:pt x="722" y="30"/>
                  <a:pt x="732" y="30"/>
                </a:cubicBezTo>
                <a:cubicBezTo>
                  <a:pt x="744" y="32"/>
                  <a:pt x="748" y="35"/>
                  <a:pt x="749" y="45"/>
                </a:cubicBezTo>
                <a:cubicBezTo>
                  <a:pt x="750" y="53"/>
                  <a:pt x="750" y="94"/>
                  <a:pt x="750" y="130"/>
                </a:cubicBezTo>
                <a:cubicBezTo>
                  <a:pt x="750" y="153"/>
                  <a:pt x="750" y="153"/>
                  <a:pt x="750" y="153"/>
                </a:cubicBezTo>
                <a:cubicBezTo>
                  <a:pt x="750" y="204"/>
                  <a:pt x="749" y="248"/>
                  <a:pt x="749" y="284"/>
                </a:cubicBezTo>
                <a:cubicBezTo>
                  <a:pt x="749" y="289"/>
                  <a:pt x="749" y="289"/>
                  <a:pt x="749" y="289"/>
                </a:cubicBezTo>
                <a:cubicBezTo>
                  <a:pt x="749" y="296"/>
                  <a:pt x="751" y="299"/>
                  <a:pt x="756" y="302"/>
                </a:cubicBezTo>
                <a:cubicBezTo>
                  <a:pt x="773" y="312"/>
                  <a:pt x="803" y="320"/>
                  <a:pt x="825" y="320"/>
                </a:cubicBezTo>
                <a:cubicBezTo>
                  <a:pt x="890" y="320"/>
                  <a:pt x="934" y="273"/>
                  <a:pt x="934" y="203"/>
                </a:cubicBezTo>
                <a:cubicBezTo>
                  <a:pt x="934" y="143"/>
                  <a:pt x="904" y="106"/>
                  <a:pt x="857" y="106"/>
                </a:cubicBezTo>
                <a:close/>
                <a:moveTo>
                  <a:pt x="831" y="293"/>
                </a:moveTo>
                <a:cubicBezTo>
                  <a:pt x="818" y="293"/>
                  <a:pt x="804" y="286"/>
                  <a:pt x="800" y="278"/>
                </a:cubicBezTo>
                <a:cubicBezTo>
                  <a:pt x="797" y="270"/>
                  <a:pt x="795" y="259"/>
                  <a:pt x="795" y="227"/>
                </a:cubicBezTo>
                <a:cubicBezTo>
                  <a:pt x="795" y="201"/>
                  <a:pt x="797" y="184"/>
                  <a:pt x="802" y="173"/>
                </a:cubicBezTo>
                <a:cubicBezTo>
                  <a:pt x="809" y="153"/>
                  <a:pt x="825" y="141"/>
                  <a:pt x="841" y="141"/>
                </a:cubicBezTo>
                <a:cubicBezTo>
                  <a:pt x="868" y="141"/>
                  <a:pt x="886" y="169"/>
                  <a:pt x="886" y="213"/>
                </a:cubicBezTo>
                <a:cubicBezTo>
                  <a:pt x="886" y="259"/>
                  <a:pt x="862" y="293"/>
                  <a:pt x="831" y="293"/>
                </a:cubicBezTo>
                <a:close/>
                <a:moveTo>
                  <a:pt x="1072" y="106"/>
                </a:moveTo>
                <a:cubicBezTo>
                  <a:pt x="1040" y="106"/>
                  <a:pt x="1016" y="116"/>
                  <a:pt x="997" y="136"/>
                </a:cubicBezTo>
                <a:cubicBezTo>
                  <a:pt x="978" y="157"/>
                  <a:pt x="967" y="186"/>
                  <a:pt x="967" y="218"/>
                </a:cubicBezTo>
                <a:cubicBezTo>
                  <a:pt x="967" y="281"/>
                  <a:pt x="1005" y="320"/>
                  <a:pt x="1064" y="320"/>
                </a:cubicBezTo>
                <a:cubicBezTo>
                  <a:pt x="1099" y="320"/>
                  <a:pt x="1127" y="308"/>
                  <a:pt x="1146" y="285"/>
                </a:cubicBezTo>
                <a:cubicBezTo>
                  <a:pt x="1162" y="265"/>
                  <a:pt x="1172" y="236"/>
                  <a:pt x="1172" y="208"/>
                </a:cubicBezTo>
                <a:cubicBezTo>
                  <a:pt x="1172" y="186"/>
                  <a:pt x="1166" y="166"/>
                  <a:pt x="1157" y="149"/>
                </a:cubicBezTo>
                <a:cubicBezTo>
                  <a:pt x="1141" y="121"/>
                  <a:pt x="1110" y="106"/>
                  <a:pt x="1072" y="106"/>
                </a:cubicBezTo>
                <a:close/>
                <a:moveTo>
                  <a:pt x="1072" y="288"/>
                </a:moveTo>
                <a:cubicBezTo>
                  <a:pt x="1039" y="288"/>
                  <a:pt x="1016" y="255"/>
                  <a:pt x="1016" y="210"/>
                </a:cubicBezTo>
                <a:cubicBezTo>
                  <a:pt x="1016" y="168"/>
                  <a:pt x="1038" y="137"/>
                  <a:pt x="1068" y="137"/>
                </a:cubicBezTo>
                <a:cubicBezTo>
                  <a:pt x="1100" y="137"/>
                  <a:pt x="1123" y="170"/>
                  <a:pt x="1123" y="217"/>
                </a:cubicBezTo>
                <a:cubicBezTo>
                  <a:pt x="1123" y="257"/>
                  <a:pt x="1101" y="288"/>
                  <a:pt x="1072" y="288"/>
                </a:cubicBezTo>
                <a:close/>
                <a:moveTo>
                  <a:pt x="1429" y="300"/>
                </a:moveTo>
                <a:cubicBezTo>
                  <a:pt x="1429" y="305"/>
                  <a:pt x="1429" y="305"/>
                  <a:pt x="1429" y="305"/>
                </a:cubicBezTo>
                <a:cubicBezTo>
                  <a:pt x="1429" y="310"/>
                  <a:pt x="1427" y="312"/>
                  <a:pt x="1422" y="312"/>
                </a:cubicBezTo>
                <a:cubicBezTo>
                  <a:pt x="1366" y="320"/>
                  <a:pt x="1366" y="320"/>
                  <a:pt x="1366" y="320"/>
                </a:cubicBezTo>
                <a:cubicBezTo>
                  <a:pt x="1363" y="320"/>
                  <a:pt x="1361" y="321"/>
                  <a:pt x="1360" y="321"/>
                </a:cubicBezTo>
                <a:cubicBezTo>
                  <a:pt x="1355" y="321"/>
                  <a:pt x="1355" y="321"/>
                  <a:pt x="1353" y="292"/>
                </a:cubicBezTo>
                <a:cubicBezTo>
                  <a:pt x="1352" y="286"/>
                  <a:pt x="1351" y="283"/>
                  <a:pt x="1349" y="283"/>
                </a:cubicBezTo>
                <a:cubicBezTo>
                  <a:pt x="1347" y="283"/>
                  <a:pt x="1345" y="284"/>
                  <a:pt x="1340" y="290"/>
                </a:cubicBezTo>
                <a:cubicBezTo>
                  <a:pt x="1312" y="315"/>
                  <a:pt x="1304" y="320"/>
                  <a:pt x="1282" y="320"/>
                </a:cubicBezTo>
                <a:cubicBezTo>
                  <a:pt x="1267" y="320"/>
                  <a:pt x="1251" y="316"/>
                  <a:pt x="1240" y="309"/>
                </a:cubicBezTo>
                <a:cubicBezTo>
                  <a:pt x="1227" y="301"/>
                  <a:pt x="1221" y="286"/>
                  <a:pt x="1221" y="263"/>
                </a:cubicBezTo>
                <a:cubicBezTo>
                  <a:pt x="1221" y="260"/>
                  <a:pt x="1221" y="253"/>
                  <a:pt x="1221" y="246"/>
                </a:cubicBezTo>
                <a:cubicBezTo>
                  <a:pt x="1221" y="224"/>
                  <a:pt x="1221" y="224"/>
                  <a:pt x="1221" y="224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1" y="139"/>
                  <a:pt x="1220" y="135"/>
                  <a:pt x="1204" y="133"/>
                </a:cubicBezTo>
                <a:cubicBezTo>
                  <a:pt x="1194" y="132"/>
                  <a:pt x="1192" y="131"/>
                  <a:pt x="1192" y="126"/>
                </a:cubicBezTo>
                <a:cubicBezTo>
                  <a:pt x="1192" y="119"/>
                  <a:pt x="1192" y="119"/>
                  <a:pt x="1192" y="119"/>
                </a:cubicBezTo>
                <a:cubicBezTo>
                  <a:pt x="1192" y="114"/>
                  <a:pt x="1194" y="114"/>
                  <a:pt x="1199" y="113"/>
                </a:cubicBezTo>
                <a:cubicBezTo>
                  <a:pt x="1260" y="107"/>
                  <a:pt x="1260" y="107"/>
                  <a:pt x="1260" y="107"/>
                </a:cubicBezTo>
                <a:cubicBezTo>
                  <a:pt x="1264" y="106"/>
                  <a:pt x="1267" y="106"/>
                  <a:pt x="1267" y="106"/>
                </a:cubicBezTo>
                <a:cubicBezTo>
                  <a:pt x="1270" y="106"/>
                  <a:pt x="1271" y="108"/>
                  <a:pt x="1271" y="111"/>
                </a:cubicBezTo>
                <a:cubicBezTo>
                  <a:pt x="1271" y="113"/>
                  <a:pt x="1271" y="116"/>
                  <a:pt x="1271" y="120"/>
                </a:cubicBezTo>
                <a:cubicBezTo>
                  <a:pt x="1269" y="140"/>
                  <a:pt x="1268" y="166"/>
                  <a:pt x="1268" y="186"/>
                </a:cubicBezTo>
                <a:cubicBezTo>
                  <a:pt x="1268" y="219"/>
                  <a:pt x="1268" y="219"/>
                  <a:pt x="1268" y="219"/>
                </a:cubicBezTo>
                <a:cubicBezTo>
                  <a:pt x="1268" y="257"/>
                  <a:pt x="1269" y="263"/>
                  <a:pt x="1275" y="272"/>
                </a:cubicBezTo>
                <a:cubicBezTo>
                  <a:pt x="1280" y="279"/>
                  <a:pt x="1289" y="283"/>
                  <a:pt x="1301" y="283"/>
                </a:cubicBezTo>
                <a:cubicBezTo>
                  <a:pt x="1320" y="283"/>
                  <a:pt x="1337" y="274"/>
                  <a:pt x="1344" y="260"/>
                </a:cubicBezTo>
                <a:cubicBezTo>
                  <a:pt x="1350" y="250"/>
                  <a:pt x="1351" y="240"/>
                  <a:pt x="1351" y="207"/>
                </a:cubicBezTo>
                <a:cubicBezTo>
                  <a:pt x="1351" y="187"/>
                  <a:pt x="1351" y="187"/>
                  <a:pt x="1351" y="187"/>
                </a:cubicBezTo>
                <a:cubicBezTo>
                  <a:pt x="1351" y="171"/>
                  <a:pt x="1350" y="149"/>
                  <a:pt x="1349" y="145"/>
                </a:cubicBezTo>
                <a:cubicBezTo>
                  <a:pt x="1348" y="137"/>
                  <a:pt x="1344" y="134"/>
                  <a:pt x="1333" y="133"/>
                </a:cubicBezTo>
                <a:cubicBezTo>
                  <a:pt x="1324" y="132"/>
                  <a:pt x="1322" y="131"/>
                  <a:pt x="1322" y="126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22" y="114"/>
                  <a:pt x="1323" y="113"/>
                  <a:pt x="1329" y="113"/>
                </a:cubicBezTo>
                <a:cubicBezTo>
                  <a:pt x="1388" y="106"/>
                  <a:pt x="1388" y="106"/>
                  <a:pt x="1388" y="106"/>
                </a:cubicBezTo>
                <a:cubicBezTo>
                  <a:pt x="1390" y="106"/>
                  <a:pt x="1393" y="106"/>
                  <a:pt x="1394" y="106"/>
                </a:cubicBezTo>
                <a:cubicBezTo>
                  <a:pt x="1398" y="106"/>
                  <a:pt x="1400" y="107"/>
                  <a:pt x="1400" y="111"/>
                </a:cubicBezTo>
                <a:cubicBezTo>
                  <a:pt x="1399" y="122"/>
                  <a:pt x="1399" y="122"/>
                  <a:pt x="1399" y="122"/>
                </a:cubicBezTo>
                <a:cubicBezTo>
                  <a:pt x="1399" y="133"/>
                  <a:pt x="1399" y="133"/>
                  <a:pt x="1398" y="151"/>
                </a:cubicBezTo>
                <a:cubicBezTo>
                  <a:pt x="1398" y="158"/>
                  <a:pt x="1398" y="168"/>
                  <a:pt x="1398" y="178"/>
                </a:cubicBezTo>
                <a:cubicBezTo>
                  <a:pt x="1398" y="207"/>
                  <a:pt x="1398" y="207"/>
                  <a:pt x="1398" y="207"/>
                </a:cubicBezTo>
                <a:cubicBezTo>
                  <a:pt x="1398" y="246"/>
                  <a:pt x="1399" y="269"/>
                  <a:pt x="1400" y="276"/>
                </a:cubicBezTo>
                <a:cubicBezTo>
                  <a:pt x="1401" y="288"/>
                  <a:pt x="1405" y="291"/>
                  <a:pt x="1421" y="293"/>
                </a:cubicBezTo>
                <a:cubicBezTo>
                  <a:pt x="1427" y="293"/>
                  <a:pt x="1429" y="295"/>
                  <a:pt x="1429" y="300"/>
                </a:cubicBezTo>
                <a:close/>
                <a:moveTo>
                  <a:pt x="1662" y="294"/>
                </a:moveTo>
                <a:cubicBezTo>
                  <a:pt x="1645" y="292"/>
                  <a:pt x="1642" y="291"/>
                  <a:pt x="1639" y="283"/>
                </a:cubicBezTo>
                <a:cubicBezTo>
                  <a:pt x="1636" y="277"/>
                  <a:pt x="1635" y="263"/>
                  <a:pt x="1635" y="209"/>
                </a:cubicBezTo>
                <a:cubicBezTo>
                  <a:pt x="1635" y="135"/>
                  <a:pt x="1635" y="135"/>
                  <a:pt x="1635" y="135"/>
                </a:cubicBezTo>
                <a:cubicBezTo>
                  <a:pt x="1638" y="8"/>
                  <a:pt x="1638" y="8"/>
                  <a:pt x="1638" y="8"/>
                </a:cubicBezTo>
                <a:cubicBezTo>
                  <a:pt x="1638" y="3"/>
                  <a:pt x="1636" y="0"/>
                  <a:pt x="1633" y="0"/>
                </a:cubicBezTo>
                <a:cubicBezTo>
                  <a:pt x="1632" y="0"/>
                  <a:pt x="1630" y="0"/>
                  <a:pt x="1628" y="1"/>
                </a:cubicBezTo>
                <a:cubicBezTo>
                  <a:pt x="1568" y="9"/>
                  <a:pt x="1568" y="9"/>
                  <a:pt x="1568" y="9"/>
                </a:cubicBezTo>
                <a:cubicBezTo>
                  <a:pt x="1562" y="10"/>
                  <a:pt x="1560" y="11"/>
                  <a:pt x="1560" y="15"/>
                </a:cubicBezTo>
                <a:cubicBezTo>
                  <a:pt x="1560" y="23"/>
                  <a:pt x="1560" y="23"/>
                  <a:pt x="1560" y="23"/>
                </a:cubicBezTo>
                <a:cubicBezTo>
                  <a:pt x="1560" y="29"/>
                  <a:pt x="1562" y="30"/>
                  <a:pt x="1569" y="31"/>
                </a:cubicBezTo>
                <a:cubicBezTo>
                  <a:pt x="1587" y="34"/>
                  <a:pt x="1588" y="35"/>
                  <a:pt x="1588" y="57"/>
                </a:cubicBezTo>
                <a:cubicBezTo>
                  <a:pt x="1589" y="101"/>
                  <a:pt x="1589" y="101"/>
                  <a:pt x="1589" y="101"/>
                </a:cubicBezTo>
                <a:cubicBezTo>
                  <a:pt x="1589" y="108"/>
                  <a:pt x="1589" y="108"/>
                  <a:pt x="1589" y="109"/>
                </a:cubicBezTo>
                <a:cubicBezTo>
                  <a:pt x="1589" y="112"/>
                  <a:pt x="1588" y="116"/>
                  <a:pt x="1586" y="116"/>
                </a:cubicBezTo>
                <a:cubicBezTo>
                  <a:pt x="1586" y="116"/>
                  <a:pt x="1584" y="115"/>
                  <a:pt x="1583" y="114"/>
                </a:cubicBezTo>
                <a:cubicBezTo>
                  <a:pt x="1578" y="111"/>
                  <a:pt x="1556" y="106"/>
                  <a:pt x="1545" y="106"/>
                </a:cubicBezTo>
                <a:cubicBezTo>
                  <a:pt x="1490" y="106"/>
                  <a:pt x="1451" y="152"/>
                  <a:pt x="1451" y="220"/>
                </a:cubicBezTo>
                <a:cubicBezTo>
                  <a:pt x="1451" y="278"/>
                  <a:pt x="1484" y="320"/>
                  <a:pt x="1528" y="320"/>
                </a:cubicBezTo>
                <a:cubicBezTo>
                  <a:pt x="1542" y="320"/>
                  <a:pt x="1553" y="317"/>
                  <a:pt x="1565" y="308"/>
                </a:cubicBezTo>
                <a:cubicBezTo>
                  <a:pt x="1572" y="303"/>
                  <a:pt x="1583" y="294"/>
                  <a:pt x="1586" y="291"/>
                </a:cubicBezTo>
                <a:cubicBezTo>
                  <a:pt x="1588" y="289"/>
                  <a:pt x="1590" y="289"/>
                  <a:pt x="1590" y="289"/>
                </a:cubicBezTo>
                <a:cubicBezTo>
                  <a:pt x="1593" y="289"/>
                  <a:pt x="1593" y="289"/>
                  <a:pt x="1594" y="299"/>
                </a:cubicBezTo>
                <a:cubicBezTo>
                  <a:pt x="1595" y="317"/>
                  <a:pt x="1595" y="317"/>
                  <a:pt x="1595" y="317"/>
                </a:cubicBezTo>
                <a:cubicBezTo>
                  <a:pt x="1595" y="322"/>
                  <a:pt x="1597" y="324"/>
                  <a:pt x="1600" y="324"/>
                </a:cubicBezTo>
                <a:cubicBezTo>
                  <a:pt x="1601" y="324"/>
                  <a:pt x="1604" y="324"/>
                  <a:pt x="1607" y="323"/>
                </a:cubicBezTo>
                <a:cubicBezTo>
                  <a:pt x="1660" y="313"/>
                  <a:pt x="1660" y="313"/>
                  <a:pt x="1660" y="313"/>
                </a:cubicBezTo>
                <a:cubicBezTo>
                  <a:pt x="1667" y="312"/>
                  <a:pt x="1668" y="310"/>
                  <a:pt x="1668" y="306"/>
                </a:cubicBezTo>
                <a:cubicBezTo>
                  <a:pt x="1668" y="298"/>
                  <a:pt x="1668" y="298"/>
                  <a:pt x="1668" y="298"/>
                </a:cubicBezTo>
                <a:cubicBezTo>
                  <a:pt x="1668" y="296"/>
                  <a:pt x="1666" y="294"/>
                  <a:pt x="1662" y="294"/>
                </a:cubicBezTo>
                <a:close/>
                <a:moveTo>
                  <a:pt x="1548" y="285"/>
                </a:moveTo>
                <a:cubicBezTo>
                  <a:pt x="1519" y="285"/>
                  <a:pt x="1499" y="253"/>
                  <a:pt x="1499" y="207"/>
                </a:cubicBezTo>
                <a:cubicBezTo>
                  <a:pt x="1499" y="165"/>
                  <a:pt x="1519" y="135"/>
                  <a:pt x="1548" y="135"/>
                </a:cubicBezTo>
                <a:cubicBezTo>
                  <a:pt x="1562" y="135"/>
                  <a:pt x="1575" y="143"/>
                  <a:pt x="1582" y="156"/>
                </a:cubicBezTo>
                <a:cubicBezTo>
                  <a:pt x="1588" y="168"/>
                  <a:pt x="1591" y="185"/>
                  <a:pt x="1591" y="211"/>
                </a:cubicBezTo>
                <a:cubicBezTo>
                  <a:pt x="1591" y="261"/>
                  <a:pt x="1577" y="285"/>
                  <a:pt x="1548" y="285"/>
                </a:cubicBezTo>
                <a:close/>
                <a:moveTo>
                  <a:pt x="2082" y="28"/>
                </a:moveTo>
                <a:cubicBezTo>
                  <a:pt x="2082" y="36"/>
                  <a:pt x="2082" y="36"/>
                  <a:pt x="2082" y="36"/>
                </a:cubicBezTo>
                <a:cubicBezTo>
                  <a:pt x="2082" y="42"/>
                  <a:pt x="2080" y="43"/>
                  <a:pt x="2071" y="45"/>
                </a:cubicBezTo>
                <a:cubicBezTo>
                  <a:pt x="2057" y="49"/>
                  <a:pt x="2055" y="52"/>
                  <a:pt x="2054" y="62"/>
                </a:cubicBezTo>
                <a:cubicBezTo>
                  <a:pt x="2054" y="76"/>
                  <a:pt x="2053" y="111"/>
                  <a:pt x="2053" y="134"/>
                </a:cubicBezTo>
                <a:cubicBezTo>
                  <a:pt x="2053" y="175"/>
                  <a:pt x="2053" y="175"/>
                  <a:pt x="2053" y="175"/>
                </a:cubicBezTo>
                <a:cubicBezTo>
                  <a:pt x="2053" y="224"/>
                  <a:pt x="2053" y="236"/>
                  <a:pt x="2049" y="251"/>
                </a:cubicBezTo>
                <a:cubicBezTo>
                  <a:pt x="2039" y="296"/>
                  <a:pt x="2000" y="320"/>
                  <a:pt x="1935" y="320"/>
                </a:cubicBezTo>
                <a:cubicBezTo>
                  <a:pt x="1885" y="320"/>
                  <a:pt x="1849" y="304"/>
                  <a:pt x="1834" y="274"/>
                </a:cubicBezTo>
                <a:cubicBezTo>
                  <a:pt x="1826" y="256"/>
                  <a:pt x="1823" y="237"/>
                  <a:pt x="1823" y="176"/>
                </a:cubicBezTo>
                <a:cubicBezTo>
                  <a:pt x="1823" y="134"/>
                  <a:pt x="1823" y="134"/>
                  <a:pt x="1823" y="134"/>
                </a:cubicBezTo>
                <a:cubicBezTo>
                  <a:pt x="1823" y="108"/>
                  <a:pt x="1823" y="79"/>
                  <a:pt x="1823" y="62"/>
                </a:cubicBezTo>
                <a:cubicBezTo>
                  <a:pt x="1822" y="52"/>
                  <a:pt x="1819" y="49"/>
                  <a:pt x="1805" y="45"/>
                </a:cubicBezTo>
                <a:cubicBezTo>
                  <a:pt x="1796" y="43"/>
                  <a:pt x="1794" y="42"/>
                  <a:pt x="1794" y="36"/>
                </a:cubicBezTo>
                <a:cubicBezTo>
                  <a:pt x="1794" y="28"/>
                  <a:pt x="1794" y="28"/>
                  <a:pt x="1794" y="28"/>
                </a:cubicBezTo>
                <a:cubicBezTo>
                  <a:pt x="1794" y="23"/>
                  <a:pt x="1796" y="21"/>
                  <a:pt x="1800" y="21"/>
                </a:cubicBezTo>
                <a:cubicBezTo>
                  <a:pt x="1802" y="21"/>
                  <a:pt x="1809" y="21"/>
                  <a:pt x="1817" y="22"/>
                </a:cubicBezTo>
                <a:cubicBezTo>
                  <a:pt x="1824" y="22"/>
                  <a:pt x="1836" y="23"/>
                  <a:pt x="1848" y="23"/>
                </a:cubicBezTo>
                <a:cubicBezTo>
                  <a:pt x="1863" y="23"/>
                  <a:pt x="1873" y="22"/>
                  <a:pt x="1882" y="22"/>
                </a:cubicBezTo>
                <a:cubicBezTo>
                  <a:pt x="1888" y="21"/>
                  <a:pt x="1895" y="21"/>
                  <a:pt x="1898" y="21"/>
                </a:cubicBezTo>
                <a:cubicBezTo>
                  <a:pt x="1902" y="21"/>
                  <a:pt x="1903" y="23"/>
                  <a:pt x="1903" y="28"/>
                </a:cubicBezTo>
                <a:cubicBezTo>
                  <a:pt x="1903" y="36"/>
                  <a:pt x="1903" y="36"/>
                  <a:pt x="1903" y="36"/>
                </a:cubicBezTo>
                <a:cubicBezTo>
                  <a:pt x="1903" y="42"/>
                  <a:pt x="1901" y="43"/>
                  <a:pt x="1893" y="45"/>
                </a:cubicBezTo>
                <a:cubicBezTo>
                  <a:pt x="1879" y="49"/>
                  <a:pt x="1876" y="52"/>
                  <a:pt x="1875" y="62"/>
                </a:cubicBezTo>
                <a:cubicBezTo>
                  <a:pt x="1875" y="76"/>
                  <a:pt x="1875" y="113"/>
                  <a:pt x="1875" y="134"/>
                </a:cubicBezTo>
                <a:cubicBezTo>
                  <a:pt x="1875" y="178"/>
                  <a:pt x="1875" y="178"/>
                  <a:pt x="1875" y="178"/>
                </a:cubicBezTo>
                <a:cubicBezTo>
                  <a:pt x="1875" y="226"/>
                  <a:pt x="1877" y="245"/>
                  <a:pt x="1884" y="258"/>
                </a:cubicBezTo>
                <a:cubicBezTo>
                  <a:pt x="1895" y="278"/>
                  <a:pt x="1918" y="290"/>
                  <a:pt x="1946" y="290"/>
                </a:cubicBezTo>
                <a:cubicBezTo>
                  <a:pt x="1981" y="290"/>
                  <a:pt x="2005" y="276"/>
                  <a:pt x="2014" y="251"/>
                </a:cubicBezTo>
                <a:cubicBezTo>
                  <a:pt x="2019" y="235"/>
                  <a:pt x="2019" y="228"/>
                  <a:pt x="2019" y="176"/>
                </a:cubicBezTo>
                <a:cubicBezTo>
                  <a:pt x="2019" y="134"/>
                  <a:pt x="2019" y="134"/>
                  <a:pt x="2019" y="134"/>
                </a:cubicBezTo>
                <a:cubicBezTo>
                  <a:pt x="2019" y="110"/>
                  <a:pt x="2019" y="78"/>
                  <a:pt x="2019" y="62"/>
                </a:cubicBezTo>
                <a:cubicBezTo>
                  <a:pt x="2018" y="52"/>
                  <a:pt x="2015" y="49"/>
                  <a:pt x="2002" y="45"/>
                </a:cubicBezTo>
                <a:cubicBezTo>
                  <a:pt x="1992" y="43"/>
                  <a:pt x="1991" y="42"/>
                  <a:pt x="1991" y="36"/>
                </a:cubicBezTo>
                <a:cubicBezTo>
                  <a:pt x="1991" y="28"/>
                  <a:pt x="1991" y="28"/>
                  <a:pt x="1991" y="28"/>
                </a:cubicBezTo>
                <a:cubicBezTo>
                  <a:pt x="1991" y="23"/>
                  <a:pt x="1992" y="21"/>
                  <a:pt x="1996" y="21"/>
                </a:cubicBezTo>
                <a:cubicBezTo>
                  <a:pt x="1999" y="21"/>
                  <a:pt x="2006" y="21"/>
                  <a:pt x="2013" y="22"/>
                </a:cubicBezTo>
                <a:cubicBezTo>
                  <a:pt x="2020" y="22"/>
                  <a:pt x="2028" y="23"/>
                  <a:pt x="2036" y="23"/>
                </a:cubicBezTo>
                <a:cubicBezTo>
                  <a:pt x="2045" y="23"/>
                  <a:pt x="2052" y="22"/>
                  <a:pt x="2060" y="22"/>
                </a:cubicBezTo>
                <a:cubicBezTo>
                  <a:pt x="2067" y="21"/>
                  <a:pt x="2074" y="21"/>
                  <a:pt x="2077" y="21"/>
                </a:cubicBezTo>
                <a:cubicBezTo>
                  <a:pt x="2081" y="21"/>
                  <a:pt x="2082" y="23"/>
                  <a:pt x="2082" y="28"/>
                </a:cubicBezTo>
                <a:close/>
                <a:moveTo>
                  <a:pt x="2339" y="303"/>
                </a:moveTo>
                <a:cubicBezTo>
                  <a:pt x="2339" y="310"/>
                  <a:pt x="2339" y="310"/>
                  <a:pt x="2339" y="310"/>
                </a:cubicBezTo>
                <a:cubicBezTo>
                  <a:pt x="2339" y="314"/>
                  <a:pt x="2338" y="315"/>
                  <a:pt x="2335" y="315"/>
                </a:cubicBezTo>
                <a:cubicBezTo>
                  <a:pt x="2332" y="315"/>
                  <a:pt x="2332" y="315"/>
                  <a:pt x="2332" y="315"/>
                </a:cubicBezTo>
                <a:cubicBezTo>
                  <a:pt x="2321" y="315"/>
                  <a:pt x="2302" y="314"/>
                  <a:pt x="2287" y="314"/>
                </a:cubicBezTo>
                <a:cubicBezTo>
                  <a:pt x="2271" y="314"/>
                  <a:pt x="2252" y="315"/>
                  <a:pt x="2242" y="315"/>
                </a:cubicBezTo>
                <a:cubicBezTo>
                  <a:pt x="2239" y="315"/>
                  <a:pt x="2239" y="315"/>
                  <a:pt x="2239" y="315"/>
                </a:cubicBezTo>
                <a:cubicBezTo>
                  <a:pt x="2236" y="315"/>
                  <a:pt x="2234" y="314"/>
                  <a:pt x="2234" y="310"/>
                </a:cubicBezTo>
                <a:cubicBezTo>
                  <a:pt x="2234" y="303"/>
                  <a:pt x="2234" y="303"/>
                  <a:pt x="2234" y="303"/>
                </a:cubicBezTo>
                <a:cubicBezTo>
                  <a:pt x="2234" y="298"/>
                  <a:pt x="2235" y="297"/>
                  <a:pt x="2247" y="293"/>
                </a:cubicBezTo>
                <a:cubicBezTo>
                  <a:pt x="2259" y="290"/>
                  <a:pt x="2262" y="287"/>
                  <a:pt x="2262" y="278"/>
                </a:cubicBezTo>
                <a:cubicBezTo>
                  <a:pt x="2263" y="269"/>
                  <a:pt x="2263" y="246"/>
                  <a:pt x="2263" y="221"/>
                </a:cubicBezTo>
                <a:cubicBezTo>
                  <a:pt x="2263" y="208"/>
                  <a:pt x="2263" y="208"/>
                  <a:pt x="2263" y="208"/>
                </a:cubicBezTo>
                <a:cubicBezTo>
                  <a:pt x="2263" y="181"/>
                  <a:pt x="2262" y="170"/>
                  <a:pt x="2259" y="161"/>
                </a:cubicBezTo>
                <a:cubicBezTo>
                  <a:pt x="2254" y="150"/>
                  <a:pt x="2243" y="144"/>
                  <a:pt x="2228" y="144"/>
                </a:cubicBezTo>
                <a:cubicBezTo>
                  <a:pt x="2212" y="144"/>
                  <a:pt x="2196" y="152"/>
                  <a:pt x="2187" y="165"/>
                </a:cubicBezTo>
                <a:cubicBezTo>
                  <a:pt x="2180" y="175"/>
                  <a:pt x="2178" y="184"/>
                  <a:pt x="2178" y="211"/>
                </a:cubicBezTo>
                <a:cubicBezTo>
                  <a:pt x="2178" y="221"/>
                  <a:pt x="2178" y="221"/>
                  <a:pt x="2178" y="221"/>
                </a:cubicBezTo>
                <a:cubicBezTo>
                  <a:pt x="2178" y="247"/>
                  <a:pt x="2179" y="269"/>
                  <a:pt x="2179" y="278"/>
                </a:cubicBezTo>
                <a:cubicBezTo>
                  <a:pt x="2180" y="287"/>
                  <a:pt x="2182" y="290"/>
                  <a:pt x="2194" y="293"/>
                </a:cubicBezTo>
                <a:cubicBezTo>
                  <a:pt x="2206" y="298"/>
                  <a:pt x="2207" y="298"/>
                  <a:pt x="2207" y="303"/>
                </a:cubicBezTo>
                <a:cubicBezTo>
                  <a:pt x="2207" y="310"/>
                  <a:pt x="2207" y="310"/>
                  <a:pt x="2207" y="310"/>
                </a:cubicBezTo>
                <a:cubicBezTo>
                  <a:pt x="2207" y="314"/>
                  <a:pt x="2206" y="315"/>
                  <a:pt x="2202" y="315"/>
                </a:cubicBezTo>
                <a:cubicBezTo>
                  <a:pt x="2199" y="315"/>
                  <a:pt x="2199" y="315"/>
                  <a:pt x="2199" y="315"/>
                </a:cubicBezTo>
                <a:cubicBezTo>
                  <a:pt x="2189" y="315"/>
                  <a:pt x="2170" y="314"/>
                  <a:pt x="2155" y="314"/>
                </a:cubicBezTo>
                <a:cubicBezTo>
                  <a:pt x="2139" y="314"/>
                  <a:pt x="2119" y="315"/>
                  <a:pt x="2110" y="315"/>
                </a:cubicBezTo>
                <a:cubicBezTo>
                  <a:pt x="2107" y="315"/>
                  <a:pt x="2107" y="315"/>
                  <a:pt x="2107" y="315"/>
                </a:cubicBezTo>
                <a:cubicBezTo>
                  <a:pt x="2103" y="315"/>
                  <a:pt x="2102" y="314"/>
                  <a:pt x="2102" y="310"/>
                </a:cubicBezTo>
                <a:cubicBezTo>
                  <a:pt x="2102" y="303"/>
                  <a:pt x="2102" y="303"/>
                  <a:pt x="2102" y="303"/>
                </a:cubicBezTo>
                <a:cubicBezTo>
                  <a:pt x="2102" y="298"/>
                  <a:pt x="2103" y="297"/>
                  <a:pt x="2115" y="293"/>
                </a:cubicBezTo>
                <a:cubicBezTo>
                  <a:pt x="2127" y="290"/>
                  <a:pt x="2130" y="287"/>
                  <a:pt x="2130" y="278"/>
                </a:cubicBezTo>
                <a:cubicBezTo>
                  <a:pt x="2131" y="270"/>
                  <a:pt x="2131" y="247"/>
                  <a:pt x="2131" y="221"/>
                </a:cubicBezTo>
                <a:cubicBezTo>
                  <a:pt x="2131" y="207"/>
                  <a:pt x="2131" y="207"/>
                  <a:pt x="2131" y="207"/>
                </a:cubicBezTo>
                <a:cubicBezTo>
                  <a:pt x="2131" y="186"/>
                  <a:pt x="2129" y="154"/>
                  <a:pt x="2126" y="146"/>
                </a:cubicBezTo>
                <a:cubicBezTo>
                  <a:pt x="2124" y="139"/>
                  <a:pt x="2120" y="137"/>
                  <a:pt x="2107" y="136"/>
                </a:cubicBezTo>
                <a:cubicBezTo>
                  <a:pt x="2098" y="135"/>
                  <a:pt x="2096" y="134"/>
                  <a:pt x="2096" y="131"/>
                </a:cubicBezTo>
                <a:cubicBezTo>
                  <a:pt x="2096" y="122"/>
                  <a:pt x="2096" y="122"/>
                  <a:pt x="2096" y="122"/>
                </a:cubicBezTo>
                <a:cubicBezTo>
                  <a:pt x="2096" y="116"/>
                  <a:pt x="2096" y="115"/>
                  <a:pt x="2102" y="114"/>
                </a:cubicBezTo>
                <a:cubicBezTo>
                  <a:pt x="2160" y="107"/>
                  <a:pt x="2160" y="107"/>
                  <a:pt x="2160" y="107"/>
                </a:cubicBezTo>
                <a:cubicBezTo>
                  <a:pt x="2163" y="106"/>
                  <a:pt x="2166" y="106"/>
                  <a:pt x="2167" y="106"/>
                </a:cubicBezTo>
                <a:cubicBezTo>
                  <a:pt x="2170" y="106"/>
                  <a:pt x="2172" y="109"/>
                  <a:pt x="2172" y="114"/>
                </a:cubicBezTo>
                <a:cubicBezTo>
                  <a:pt x="2173" y="117"/>
                  <a:pt x="2174" y="137"/>
                  <a:pt x="2174" y="139"/>
                </a:cubicBezTo>
                <a:cubicBezTo>
                  <a:pt x="2174" y="144"/>
                  <a:pt x="2176" y="148"/>
                  <a:pt x="2178" y="148"/>
                </a:cubicBezTo>
                <a:cubicBezTo>
                  <a:pt x="2179" y="148"/>
                  <a:pt x="2181" y="146"/>
                  <a:pt x="2182" y="145"/>
                </a:cubicBezTo>
                <a:cubicBezTo>
                  <a:pt x="2186" y="140"/>
                  <a:pt x="2186" y="140"/>
                  <a:pt x="2186" y="140"/>
                </a:cubicBezTo>
                <a:cubicBezTo>
                  <a:pt x="2194" y="132"/>
                  <a:pt x="2194" y="132"/>
                  <a:pt x="2194" y="132"/>
                </a:cubicBezTo>
                <a:cubicBezTo>
                  <a:pt x="2214" y="111"/>
                  <a:pt x="2224" y="106"/>
                  <a:pt x="2248" y="106"/>
                </a:cubicBezTo>
                <a:cubicBezTo>
                  <a:pt x="2277" y="106"/>
                  <a:pt x="2298" y="117"/>
                  <a:pt x="2306" y="137"/>
                </a:cubicBezTo>
                <a:cubicBezTo>
                  <a:pt x="2310" y="147"/>
                  <a:pt x="2310" y="147"/>
                  <a:pt x="2310" y="208"/>
                </a:cubicBezTo>
                <a:cubicBezTo>
                  <a:pt x="2310" y="221"/>
                  <a:pt x="2310" y="221"/>
                  <a:pt x="2310" y="221"/>
                </a:cubicBezTo>
                <a:cubicBezTo>
                  <a:pt x="2310" y="246"/>
                  <a:pt x="2311" y="270"/>
                  <a:pt x="2311" y="278"/>
                </a:cubicBezTo>
                <a:cubicBezTo>
                  <a:pt x="2312" y="287"/>
                  <a:pt x="2314" y="290"/>
                  <a:pt x="2326" y="293"/>
                </a:cubicBezTo>
                <a:cubicBezTo>
                  <a:pt x="2339" y="297"/>
                  <a:pt x="2339" y="298"/>
                  <a:pt x="2339" y="303"/>
                </a:cubicBezTo>
                <a:close/>
                <a:moveTo>
                  <a:pt x="2388" y="46"/>
                </a:moveTo>
                <a:cubicBezTo>
                  <a:pt x="2388" y="28"/>
                  <a:pt x="2402" y="16"/>
                  <a:pt x="2422" y="16"/>
                </a:cubicBezTo>
                <a:cubicBezTo>
                  <a:pt x="2440" y="16"/>
                  <a:pt x="2452" y="28"/>
                  <a:pt x="2452" y="45"/>
                </a:cubicBezTo>
                <a:cubicBezTo>
                  <a:pt x="2452" y="63"/>
                  <a:pt x="2438" y="76"/>
                  <a:pt x="2420" y="76"/>
                </a:cubicBezTo>
                <a:cubicBezTo>
                  <a:pt x="2402" y="76"/>
                  <a:pt x="2388" y="63"/>
                  <a:pt x="2388" y="46"/>
                </a:cubicBezTo>
                <a:close/>
                <a:moveTo>
                  <a:pt x="2476" y="303"/>
                </a:moveTo>
                <a:cubicBezTo>
                  <a:pt x="2476" y="310"/>
                  <a:pt x="2476" y="310"/>
                  <a:pt x="2476" y="310"/>
                </a:cubicBezTo>
                <a:cubicBezTo>
                  <a:pt x="2476" y="314"/>
                  <a:pt x="2475" y="315"/>
                  <a:pt x="2472" y="315"/>
                </a:cubicBezTo>
                <a:cubicBezTo>
                  <a:pt x="2469" y="315"/>
                  <a:pt x="2469" y="315"/>
                  <a:pt x="2469" y="315"/>
                </a:cubicBezTo>
                <a:cubicBezTo>
                  <a:pt x="2459" y="315"/>
                  <a:pt x="2440" y="314"/>
                  <a:pt x="2425" y="314"/>
                </a:cubicBezTo>
                <a:cubicBezTo>
                  <a:pt x="2409" y="314"/>
                  <a:pt x="2390" y="315"/>
                  <a:pt x="2380" y="315"/>
                </a:cubicBezTo>
                <a:cubicBezTo>
                  <a:pt x="2377" y="315"/>
                  <a:pt x="2377" y="315"/>
                  <a:pt x="2377" y="315"/>
                </a:cubicBezTo>
                <a:cubicBezTo>
                  <a:pt x="2373" y="315"/>
                  <a:pt x="2372" y="314"/>
                  <a:pt x="2372" y="310"/>
                </a:cubicBezTo>
                <a:cubicBezTo>
                  <a:pt x="2372" y="303"/>
                  <a:pt x="2372" y="303"/>
                  <a:pt x="2372" y="303"/>
                </a:cubicBezTo>
                <a:cubicBezTo>
                  <a:pt x="2372" y="298"/>
                  <a:pt x="2372" y="298"/>
                  <a:pt x="2385" y="293"/>
                </a:cubicBezTo>
                <a:cubicBezTo>
                  <a:pt x="2397" y="289"/>
                  <a:pt x="2400" y="287"/>
                  <a:pt x="2400" y="278"/>
                </a:cubicBezTo>
                <a:cubicBezTo>
                  <a:pt x="2401" y="268"/>
                  <a:pt x="2401" y="248"/>
                  <a:pt x="2401" y="221"/>
                </a:cubicBezTo>
                <a:cubicBezTo>
                  <a:pt x="2401" y="187"/>
                  <a:pt x="2401" y="187"/>
                  <a:pt x="2401" y="187"/>
                </a:cubicBezTo>
                <a:cubicBezTo>
                  <a:pt x="2401" y="138"/>
                  <a:pt x="2400" y="135"/>
                  <a:pt x="2384" y="133"/>
                </a:cubicBezTo>
                <a:cubicBezTo>
                  <a:pt x="2374" y="132"/>
                  <a:pt x="2372" y="131"/>
                  <a:pt x="2372" y="127"/>
                </a:cubicBezTo>
                <a:cubicBezTo>
                  <a:pt x="2372" y="119"/>
                  <a:pt x="2372" y="119"/>
                  <a:pt x="2372" y="119"/>
                </a:cubicBezTo>
                <a:cubicBezTo>
                  <a:pt x="2372" y="115"/>
                  <a:pt x="2373" y="114"/>
                  <a:pt x="2379" y="113"/>
                </a:cubicBezTo>
                <a:cubicBezTo>
                  <a:pt x="2438" y="107"/>
                  <a:pt x="2438" y="107"/>
                  <a:pt x="2438" y="107"/>
                </a:cubicBezTo>
                <a:cubicBezTo>
                  <a:pt x="2441" y="106"/>
                  <a:pt x="2441" y="106"/>
                  <a:pt x="2441" y="106"/>
                </a:cubicBezTo>
                <a:cubicBezTo>
                  <a:pt x="2442" y="106"/>
                  <a:pt x="2443" y="106"/>
                  <a:pt x="2444" y="106"/>
                </a:cubicBezTo>
                <a:cubicBezTo>
                  <a:pt x="2448" y="106"/>
                  <a:pt x="2449" y="109"/>
                  <a:pt x="2449" y="114"/>
                </a:cubicBezTo>
                <a:cubicBezTo>
                  <a:pt x="2449" y="115"/>
                  <a:pt x="2449" y="115"/>
                  <a:pt x="2449" y="130"/>
                </a:cubicBezTo>
                <a:cubicBezTo>
                  <a:pt x="2449" y="137"/>
                  <a:pt x="2448" y="178"/>
                  <a:pt x="2448" y="201"/>
                </a:cubicBezTo>
                <a:cubicBezTo>
                  <a:pt x="2448" y="221"/>
                  <a:pt x="2448" y="221"/>
                  <a:pt x="2448" y="221"/>
                </a:cubicBezTo>
                <a:cubicBezTo>
                  <a:pt x="2448" y="246"/>
                  <a:pt x="2449" y="268"/>
                  <a:pt x="2449" y="278"/>
                </a:cubicBezTo>
                <a:cubicBezTo>
                  <a:pt x="2450" y="287"/>
                  <a:pt x="2452" y="290"/>
                  <a:pt x="2464" y="293"/>
                </a:cubicBezTo>
                <a:cubicBezTo>
                  <a:pt x="2476" y="297"/>
                  <a:pt x="2476" y="298"/>
                  <a:pt x="2476" y="303"/>
                </a:cubicBezTo>
                <a:close/>
                <a:moveTo>
                  <a:pt x="2699" y="111"/>
                </a:moveTo>
                <a:cubicBezTo>
                  <a:pt x="2699" y="119"/>
                  <a:pt x="2699" y="119"/>
                  <a:pt x="2699" y="119"/>
                </a:cubicBezTo>
                <a:cubicBezTo>
                  <a:pt x="2699" y="125"/>
                  <a:pt x="2699" y="125"/>
                  <a:pt x="2692" y="127"/>
                </a:cubicBezTo>
                <a:cubicBezTo>
                  <a:pt x="2686" y="129"/>
                  <a:pt x="2684" y="133"/>
                  <a:pt x="2677" y="151"/>
                </a:cubicBezTo>
                <a:cubicBezTo>
                  <a:pt x="2672" y="163"/>
                  <a:pt x="2672" y="163"/>
                  <a:pt x="2637" y="249"/>
                </a:cubicBezTo>
                <a:cubicBezTo>
                  <a:pt x="2624" y="282"/>
                  <a:pt x="2622" y="289"/>
                  <a:pt x="2619" y="297"/>
                </a:cubicBezTo>
                <a:cubicBezTo>
                  <a:pt x="2615" y="307"/>
                  <a:pt x="2615" y="307"/>
                  <a:pt x="2613" y="310"/>
                </a:cubicBezTo>
                <a:cubicBezTo>
                  <a:pt x="2612" y="312"/>
                  <a:pt x="2610" y="313"/>
                  <a:pt x="2605" y="314"/>
                </a:cubicBezTo>
                <a:cubicBezTo>
                  <a:pt x="2601" y="314"/>
                  <a:pt x="2600" y="314"/>
                  <a:pt x="2586" y="317"/>
                </a:cubicBezTo>
                <a:cubicBezTo>
                  <a:pt x="2584" y="317"/>
                  <a:pt x="2582" y="317"/>
                  <a:pt x="2581" y="317"/>
                </a:cubicBezTo>
                <a:cubicBezTo>
                  <a:pt x="2577" y="317"/>
                  <a:pt x="2577" y="317"/>
                  <a:pt x="2572" y="303"/>
                </a:cubicBezTo>
                <a:cubicBezTo>
                  <a:pt x="2567" y="289"/>
                  <a:pt x="2563" y="280"/>
                  <a:pt x="2544" y="228"/>
                </a:cubicBezTo>
                <a:cubicBezTo>
                  <a:pt x="2525" y="174"/>
                  <a:pt x="2517" y="153"/>
                  <a:pt x="2510" y="136"/>
                </a:cubicBezTo>
                <a:cubicBezTo>
                  <a:pt x="2507" y="129"/>
                  <a:pt x="2506" y="129"/>
                  <a:pt x="2497" y="126"/>
                </a:cubicBezTo>
                <a:cubicBezTo>
                  <a:pt x="2494" y="125"/>
                  <a:pt x="2493" y="122"/>
                  <a:pt x="2493" y="119"/>
                </a:cubicBezTo>
                <a:cubicBezTo>
                  <a:pt x="2493" y="111"/>
                  <a:pt x="2493" y="111"/>
                  <a:pt x="2493" y="111"/>
                </a:cubicBezTo>
                <a:cubicBezTo>
                  <a:pt x="2493" y="107"/>
                  <a:pt x="2495" y="106"/>
                  <a:pt x="2500" y="106"/>
                </a:cubicBezTo>
                <a:cubicBezTo>
                  <a:pt x="2501" y="106"/>
                  <a:pt x="2501" y="106"/>
                  <a:pt x="2520" y="107"/>
                </a:cubicBezTo>
                <a:cubicBezTo>
                  <a:pt x="2524" y="107"/>
                  <a:pt x="2532" y="107"/>
                  <a:pt x="2541" y="107"/>
                </a:cubicBezTo>
                <a:cubicBezTo>
                  <a:pt x="2561" y="107"/>
                  <a:pt x="2573" y="107"/>
                  <a:pt x="2585" y="106"/>
                </a:cubicBezTo>
                <a:cubicBezTo>
                  <a:pt x="2590" y="106"/>
                  <a:pt x="2590" y="106"/>
                  <a:pt x="2590" y="106"/>
                </a:cubicBezTo>
                <a:cubicBezTo>
                  <a:pt x="2594" y="106"/>
                  <a:pt x="2595" y="107"/>
                  <a:pt x="2595" y="111"/>
                </a:cubicBezTo>
                <a:cubicBezTo>
                  <a:pt x="2595" y="119"/>
                  <a:pt x="2595" y="119"/>
                  <a:pt x="2595" y="119"/>
                </a:cubicBezTo>
                <a:cubicBezTo>
                  <a:pt x="2595" y="124"/>
                  <a:pt x="2595" y="124"/>
                  <a:pt x="2584" y="127"/>
                </a:cubicBezTo>
                <a:cubicBezTo>
                  <a:pt x="2572" y="130"/>
                  <a:pt x="2568" y="133"/>
                  <a:pt x="2568" y="139"/>
                </a:cubicBezTo>
                <a:cubicBezTo>
                  <a:pt x="2568" y="141"/>
                  <a:pt x="2568" y="144"/>
                  <a:pt x="2569" y="147"/>
                </a:cubicBezTo>
                <a:cubicBezTo>
                  <a:pt x="2571" y="154"/>
                  <a:pt x="2573" y="160"/>
                  <a:pt x="2575" y="166"/>
                </a:cubicBezTo>
                <a:cubicBezTo>
                  <a:pt x="2585" y="199"/>
                  <a:pt x="2585" y="199"/>
                  <a:pt x="2585" y="199"/>
                </a:cubicBezTo>
                <a:cubicBezTo>
                  <a:pt x="2598" y="241"/>
                  <a:pt x="2606" y="267"/>
                  <a:pt x="2607" y="267"/>
                </a:cubicBezTo>
                <a:cubicBezTo>
                  <a:pt x="2608" y="267"/>
                  <a:pt x="2608" y="265"/>
                  <a:pt x="2609" y="262"/>
                </a:cubicBezTo>
                <a:cubicBezTo>
                  <a:pt x="2610" y="256"/>
                  <a:pt x="2610" y="256"/>
                  <a:pt x="2610" y="256"/>
                </a:cubicBezTo>
                <a:cubicBezTo>
                  <a:pt x="2614" y="245"/>
                  <a:pt x="2614" y="245"/>
                  <a:pt x="2614" y="245"/>
                </a:cubicBezTo>
                <a:cubicBezTo>
                  <a:pt x="2616" y="238"/>
                  <a:pt x="2619" y="231"/>
                  <a:pt x="2622" y="221"/>
                </a:cubicBezTo>
                <a:cubicBezTo>
                  <a:pt x="2633" y="189"/>
                  <a:pt x="2633" y="189"/>
                  <a:pt x="2633" y="189"/>
                </a:cubicBezTo>
                <a:cubicBezTo>
                  <a:pt x="2646" y="153"/>
                  <a:pt x="2649" y="141"/>
                  <a:pt x="2649" y="137"/>
                </a:cubicBezTo>
                <a:cubicBezTo>
                  <a:pt x="2649" y="132"/>
                  <a:pt x="2643" y="127"/>
                  <a:pt x="2633" y="125"/>
                </a:cubicBezTo>
                <a:cubicBezTo>
                  <a:pt x="2628" y="124"/>
                  <a:pt x="2626" y="123"/>
                  <a:pt x="2626" y="119"/>
                </a:cubicBezTo>
                <a:cubicBezTo>
                  <a:pt x="2626" y="111"/>
                  <a:pt x="2626" y="111"/>
                  <a:pt x="2626" y="111"/>
                </a:cubicBezTo>
                <a:cubicBezTo>
                  <a:pt x="2626" y="108"/>
                  <a:pt x="2628" y="106"/>
                  <a:pt x="2631" y="106"/>
                </a:cubicBezTo>
                <a:cubicBezTo>
                  <a:pt x="2633" y="106"/>
                  <a:pt x="2634" y="106"/>
                  <a:pt x="2636" y="106"/>
                </a:cubicBezTo>
                <a:cubicBezTo>
                  <a:pt x="2641" y="107"/>
                  <a:pt x="2657" y="107"/>
                  <a:pt x="2666" y="107"/>
                </a:cubicBezTo>
                <a:cubicBezTo>
                  <a:pt x="2673" y="107"/>
                  <a:pt x="2683" y="107"/>
                  <a:pt x="2691" y="106"/>
                </a:cubicBezTo>
                <a:cubicBezTo>
                  <a:pt x="2695" y="106"/>
                  <a:pt x="2695" y="106"/>
                  <a:pt x="2695" y="106"/>
                </a:cubicBezTo>
                <a:cubicBezTo>
                  <a:pt x="2698" y="106"/>
                  <a:pt x="2699" y="107"/>
                  <a:pt x="2699" y="111"/>
                </a:cubicBezTo>
                <a:close/>
                <a:moveTo>
                  <a:pt x="2774" y="198"/>
                </a:moveTo>
                <a:cubicBezTo>
                  <a:pt x="2869" y="198"/>
                  <a:pt x="2869" y="198"/>
                  <a:pt x="2869" y="198"/>
                </a:cubicBezTo>
                <a:cubicBezTo>
                  <a:pt x="2885" y="198"/>
                  <a:pt x="2889" y="194"/>
                  <a:pt x="2889" y="183"/>
                </a:cubicBezTo>
                <a:cubicBezTo>
                  <a:pt x="2889" y="134"/>
                  <a:pt x="2863" y="106"/>
                  <a:pt x="2815" y="106"/>
                </a:cubicBezTo>
                <a:cubicBezTo>
                  <a:pt x="2756" y="106"/>
                  <a:pt x="2712" y="154"/>
                  <a:pt x="2712" y="219"/>
                </a:cubicBezTo>
                <a:cubicBezTo>
                  <a:pt x="2712" y="279"/>
                  <a:pt x="2753" y="320"/>
                  <a:pt x="2813" y="320"/>
                </a:cubicBezTo>
                <a:cubicBezTo>
                  <a:pt x="2830" y="320"/>
                  <a:pt x="2849" y="316"/>
                  <a:pt x="2864" y="310"/>
                </a:cubicBezTo>
                <a:cubicBezTo>
                  <a:pt x="2875" y="306"/>
                  <a:pt x="2880" y="303"/>
                  <a:pt x="2881" y="301"/>
                </a:cubicBezTo>
                <a:cubicBezTo>
                  <a:pt x="2882" y="298"/>
                  <a:pt x="2886" y="271"/>
                  <a:pt x="2886" y="264"/>
                </a:cubicBezTo>
                <a:cubicBezTo>
                  <a:pt x="2886" y="262"/>
                  <a:pt x="2884" y="261"/>
                  <a:pt x="2883" y="261"/>
                </a:cubicBezTo>
                <a:cubicBezTo>
                  <a:pt x="2883" y="261"/>
                  <a:pt x="2882" y="261"/>
                  <a:pt x="2881" y="262"/>
                </a:cubicBezTo>
                <a:cubicBezTo>
                  <a:pt x="2868" y="273"/>
                  <a:pt x="2839" y="283"/>
                  <a:pt x="2818" y="283"/>
                </a:cubicBezTo>
                <a:cubicBezTo>
                  <a:pt x="2783" y="283"/>
                  <a:pt x="2758" y="253"/>
                  <a:pt x="2758" y="213"/>
                </a:cubicBezTo>
                <a:cubicBezTo>
                  <a:pt x="2758" y="199"/>
                  <a:pt x="2759" y="198"/>
                  <a:pt x="2774" y="198"/>
                </a:cubicBezTo>
                <a:close/>
                <a:moveTo>
                  <a:pt x="2778" y="146"/>
                </a:moveTo>
                <a:cubicBezTo>
                  <a:pt x="2785" y="136"/>
                  <a:pt x="2798" y="130"/>
                  <a:pt x="2812" y="130"/>
                </a:cubicBezTo>
                <a:cubicBezTo>
                  <a:pt x="2822" y="130"/>
                  <a:pt x="2831" y="134"/>
                  <a:pt x="2836" y="141"/>
                </a:cubicBezTo>
                <a:cubicBezTo>
                  <a:pt x="2841" y="147"/>
                  <a:pt x="2843" y="156"/>
                  <a:pt x="2843" y="164"/>
                </a:cubicBezTo>
                <a:cubicBezTo>
                  <a:pt x="2843" y="169"/>
                  <a:pt x="2841" y="172"/>
                  <a:pt x="2835" y="172"/>
                </a:cubicBezTo>
                <a:cubicBezTo>
                  <a:pt x="2827" y="173"/>
                  <a:pt x="2807" y="175"/>
                  <a:pt x="2800" y="176"/>
                </a:cubicBezTo>
                <a:cubicBezTo>
                  <a:pt x="2781" y="177"/>
                  <a:pt x="2781" y="177"/>
                  <a:pt x="2781" y="177"/>
                </a:cubicBezTo>
                <a:cubicBezTo>
                  <a:pt x="2772" y="178"/>
                  <a:pt x="2772" y="178"/>
                  <a:pt x="2772" y="178"/>
                </a:cubicBezTo>
                <a:cubicBezTo>
                  <a:pt x="2768" y="178"/>
                  <a:pt x="2767" y="176"/>
                  <a:pt x="2767" y="173"/>
                </a:cubicBezTo>
                <a:cubicBezTo>
                  <a:pt x="2767" y="166"/>
                  <a:pt x="2771" y="154"/>
                  <a:pt x="2778" y="146"/>
                </a:cubicBezTo>
                <a:close/>
                <a:moveTo>
                  <a:pt x="3090" y="115"/>
                </a:moveTo>
                <a:cubicBezTo>
                  <a:pt x="3090" y="116"/>
                  <a:pt x="3090" y="116"/>
                  <a:pt x="3090" y="116"/>
                </a:cubicBezTo>
                <a:cubicBezTo>
                  <a:pt x="3089" y="145"/>
                  <a:pt x="3089" y="145"/>
                  <a:pt x="3089" y="145"/>
                </a:cubicBezTo>
                <a:cubicBezTo>
                  <a:pt x="3088" y="153"/>
                  <a:pt x="3087" y="156"/>
                  <a:pt x="3083" y="156"/>
                </a:cubicBezTo>
                <a:cubicBezTo>
                  <a:pt x="3082" y="156"/>
                  <a:pt x="3081" y="155"/>
                  <a:pt x="3079" y="155"/>
                </a:cubicBezTo>
                <a:cubicBezTo>
                  <a:pt x="3074" y="153"/>
                  <a:pt x="3065" y="152"/>
                  <a:pt x="3056" y="152"/>
                </a:cubicBezTo>
                <a:cubicBezTo>
                  <a:pt x="3041" y="152"/>
                  <a:pt x="3029" y="156"/>
                  <a:pt x="3021" y="164"/>
                </a:cubicBezTo>
                <a:cubicBezTo>
                  <a:pt x="3012" y="173"/>
                  <a:pt x="3010" y="182"/>
                  <a:pt x="3010" y="223"/>
                </a:cubicBezTo>
                <a:cubicBezTo>
                  <a:pt x="3010" y="242"/>
                  <a:pt x="3010" y="242"/>
                  <a:pt x="3010" y="242"/>
                </a:cubicBezTo>
                <a:cubicBezTo>
                  <a:pt x="3011" y="268"/>
                  <a:pt x="3011" y="268"/>
                  <a:pt x="3011" y="268"/>
                </a:cubicBezTo>
                <a:cubicBezTo>
                  <a:pt x="3011" y="282"/>
                  <a:pt x="3012" y="286"/>
                  <a:pt x="3018" y="289"/>
                </a:cubicBezTo>
                <a:cubicBezTo>
                  <a:pt x="3021" y="290"/>
                  <a:pt x="3021" y="290"/>
                  <a:pt x="3039" y="294"/>
                </a:cubicBezTo>
                <a:cubicBezTo>
                  <a:pt x="3052" y="297"/>
                  <a:pt x="3052" y="297"/>
                  <a:pt x="3052" y="303"/>
                </a:cubicBezTo>
                <a:cubicBezTo>
                  <a:pt x="3052" y="309"/>
                  <a:pt x="3052" y="309"/>
                  <a:pt x="3052" y="309"/>
                </a:cubicBezTo>
                <a:cubicBezTo>
                  <a:pt x="3052" y="313"/>
                  <a:pt x="3050" y="315"/>
                  <a:pt x="3047" y="315"/>
                </a:cubicBezTo>
                <a:cubicBezTo>
                  <a:pt x="3045" y="315"/>
                  <a:pt x="3045" y="315"/>
                  <a:pt x="3045" y="315"/>
                </a:cubicBezTo>
                <a:cubicBezTo>
                  <a:pt x="3033" y="315"/>
                  <a:pt x="3000" y="314"/>
                  <a:pt x="2984" y="314"/>
                </a:cubicBezTo>
                <a:cubicBezTo>
                  <a:pt x="2971" y="314"/>
                  <a:pt x="2952" y="315"/>
                  <a:pt x="2942" y="315"/>
                </a:cubicBezTo>
                <a:cubicBezTo>
                  <a:pt x="2939" y="315"/>
                  <a:pt x="2939" y="315"/>
                  <a:pt x="2939" y="315"/>
                </a:cubicBezTo>
                <a:cubicBezTo>
                  <a:pt x="2935" y="315"/>
                  <a:pt x="2934" y="314"/>
                  <a:pt x="2934" y="310"/>
                </a:cubicBezTo>
                <a:cubicBezTo>
                  <a:pt x="2934" y="303"/>
                  <a:pt x="2934" y="303"/>
                  <a:pt x="2934" y="303"/>
                </a:cubicBezTo>
                <a:cubicBezTo>
                  <a:pt x="2934" y="298"/>
                  <a:pt x="2934" y="298"/>
                  <a:pt x="2947" y="293"/>
                </a:cubicBezTo>
                <a:cubicBezTo>
                  <a:pt x="2959" y="289"/>
                  <a:pt x="2961" y="287"/>
                  <a:pt x="2962" y="278"/>
                </a:cubicBezTo>
                <a:cubicBezTo>
                  <a:pt x="2963" y="268"/>
                  <a:pt x="2963" y="249"/>
                  <a:pt x="2963" y="221"/>
                </a:cubicBezTo>
                <a:cubicBezTo>
                  <a:pt x="2963" y="208"/>
                  <a:pt x="2963" y="208"/>
                  <a:pt x="2963" y="208"/>
                </a:cubicBezTo>
                <a:cubicBezTo>
                  <a:pt x="2963" y="187"/>
                  <a:pt x="2960" y="163"/>
                  <a:pt x="2956" y="152"/>
                </a:cubicBezTo>
                <a:cubicBezTo>
                  <a:pt x="2952" y="141"/>
                  <a:pt x="2946" y="138"/>
                  <a:pt x="2933" y="137"/>
                </a:cubicBezTo>
                <a:cubicBezTo>
                  <a:pt x="2924" y="137"/>
                  <a:pt x="2923" y="136"/>
                  <a:pt x="2923" y="131"/>
                </a:cubicBezTo>
                <a:cubicBezTo>
                  <a:pt x="2923" y="124"/>
                  <a:pt x="2923" y="124"/>
                  <a:pt x="2923" y="124"/>
                </a:cubicBezTo>
                <a:cubicBezTo>
                  <a:pt x="2923" y="118"/>
                  <a:pt x="2924" y="117"/>
                  <a:pt x="2930" y="116"/>
                </a:cubicBezTo>
                <a:cubicBezTo>
                  <a:pt x="2990" y="107"/>
                  <a:pt x="2990" y="107"/>
                  <a:pt x="2990" y="107"/>
                </a:cubicBezTo>
                <a:cubicBezTo>
                  <a:pt x="2994" y="106"/>
                  <a:pt x="2994" y="106"/>
                  <a:pt x="2994" y="106"/>
                </a:cubicBezTo>
                <a:cubicBezTo>
                  <a:pt x="2995" y="106"/>
                  <a:pt x="2997" y="106"/>
                  <a:pt x="2997" y="106"/>
                </a:cubicBezTo>
                <a:cubicBezTo>
                  <a:pt x="3000" y="106"/>
                  <a:pt x="3002" y="109"/>
                  <a:pt x="3002" y="113"/>
                </a:cubicBezTo>
                <a:cubicBezTo>
                  <a:pt x="3001" y="131"/>
                  <a:pt x="3001" y="131"/>
                  <a:pt x="3001" y="131"/>
                </a:cubicBezTo>
                <a:cubicBezTo>
                  <a:pt x="3001" y="149"/>
                  <a:pt x="3002" y="152"/>
                  <a:pt x="3005" y="152"/>
                </a:cubicBezTo>
                <a:cubicBezTo>
                  <a:pt x="3006" y="152"/>
                  <a:pt x="3010" y="149"/>
                  <a:pt x="3013" y="146"/>
                </a:cubicBezTo>
                <a:cubicBezTo>
                  <a:pt x="3019" y="139"/>
                  <a:pt x="3019" y="139"/>
                  <a:pt x="3029" y="127"/>
                </a:cubicBezTo>
                <a:cubicBezTo>
                  <a:pt x="3040" y="114"/>
                  <a:pt x="3044" y="111"/>
                  <a:pt x="3056" y="108"/>
                </a:cubicBezTo>
                <a:cubicBezTo>
                  <a:pt x="3062" y="107"/>
                  <a:pt x="3068" y="106"/>
                  <a:pt x="3076" y="106"/>
                </a:cubicBezTo>
                <a:cubicBezTo>
                  <a:pt x="3086" y="106"/>
                  <a:pt x="3091" y="109"/>
                  <a:pt x="3090" y="115"/>
                </a:cubicBezTo>
                <a:close/>
                <a:moveTo>
                  <a:pt x="3268" y="257"/>
                </a:moveTo>
                <a:cubicBezTo>
                  <a:pt x="3268" y="295"/>
                  <a:pt x="3235" y="320"/>
                  <a:pt x="3183" y="320"/>
                </a:cubicBezTo>
                <a:cubicBezTo>
                  <a:pt x="3164" y="320"/>
                  <a:pt x="3143" y="316"/>
                  <a:pt x="3130" y="309"/>
                </a:cubicBezTo>
                <a:cubicBezTo>
                  <a:pt x="3124" y="306"/>
                  <a:pt x="3123" y="304"/>
                  <a:pt x="3123" y="297"/>
                </a:cubicBezTo>
                <a:cubicBezTo>
                  <a:pt x="3126" y="269"/>
                  <a:pt x="3126" y="269"/>
                  <a:pt x="3126" y="269"/>
                </a:cubicBezTo>
                <a:cubicBezTo>
                  <a:pt x="3126" y="264"/>
                  <a:pt x="3128" y="262"/>
                  <a:pt x="3133" y="262"/>
                </a:cubicBezTo>
                <a:cubicBezTo>
                  <a:pt x="3140" y="262"/>
                  <a:pt x="3140" y="262"/>
                  <a:pt x="3140" y="262"/>
                </a:cubicBezTo>
                <a:cubicBezTo>
                  <a:pt x="3144" y="262"/>
                  <a:pt x="3144" y="262"/>
                  <a:pt x="3147" y="273"/>
                </a:cubicBezTo>
                <a:cubicBezTo>
                  <a:pt x="3151" y="287"/>
                  <a:pt x="3169" y="298"/>
                  <a:pt x="3188" y="298"/>
                </a:cubicBezTo>
                <a:cubicBezTo>
                  <a:pt x="3209" y="298"/>
                  <a:pt x="3223" y="286"/>
                  <a:pt x="3223" y="270"/>
                </a:cubicBezTo>
                <a:cubicBezTo>
                  <a:pt x="3223" y="258"/>
                  <a:pt x="3217" y="251"/>
                  <a:pt x="3194" y="241"/>
                </a:cubicBezTo>
                <a:cubicBezTo>
                  <a:pt x="3141" y="216"/>
                  <a:pt x="3128" y="202"/>
                  <a:pt x="3128" y="171"/>
                </a:cubicBezTo>
                <a:cubicBezTo>
                  <a:pt x="3128" y="130"/>
                  <a:pt x="3158" y="106"/>
                  <a:pt x="3209" y="106"/>
                </a:cubicBezTo>
                <a:cubicBezTo>
                  <a:pt x="3224" y="106"/>
                  <a:pt x="3241" y="109"/>
                  <a:pt x="3251" y="113"/>
                </a:cubicBezTo>
                <a:cubicBezTo>
                  <a:pt x="3258" y="116"/>
                  <a:pt x="3259" y="118"/>
                  <a:pt x="3259" y="123"/>
                </a:cubicBezTo>
                <a:cubicBezTo>
                  <a:pt x="3259" y="124"/>
                  <a:pt x="3259" y="124"/>
                  <a:pt x="3259" y="124"/>
                </a:cubicBezTo>
                <a:cubicBezTo>
                  <a:pt x="3256" y="149"/>
                  <a:pt x="3256" y="149"/>
                  <a:pt x="3256" y="149"/>
                </a:cubicBezTo>
                <a:cubicBezTo>
                  <a:pt x="3256" y="156"/>
                  <a:pt x="3255" y="156"/>
                  <a:pt x="3251" y="156"/>
                </a:cubicBezTo>
                <a:cubicBezTo>
                  <a:pt x="3244" y="156"/>
                  <a:pt x="3244" y="156"/>
                  <a:pt x="3244" y="156"/>
                </a:cubicBezTo>
                <a:cubicBezTo>
                  <a:pt x="3240" y="156"/>
                  <a:pt x="3240" y="156"/>
                  <a:pt x="3236" y="146"/>
                </a:cubicBezTo>
                <a:cubicBezTo>
                  <a:pt x="3231" y="135"/>
                  <a:pt x="3219" y="129"/>
                  <a:pt x="3201" y="129"/>
                </a:cubicBezTo>
                <a:cubicBezTo>
                  <a:pt x="3181" y="129"/>
                  <a:pt x="3168" y="139"/>
                  <a:pt x="3168" y="156"/>
                </a:cubicBezTo>
                <a:cubicBezTo>
                  <a:pt x="3168" y="167"/>
                  <a:pt x="3174" y="174"/>
                  <a:pt x="3190" y="184"/>
                </a:cubicBezTo>
                <a:cubicBezTo>
                  <a:pt x="3199" y="189"/>
                  <a:pt x="3199" y="189"/>
                  <a:pt x="3226" y="201"/>
                </a:cubicBezTo>
                <a:cubicBezTo>
                  <a:pt x="3253" y="214"/>
                  <a:pt x="3268" y="234"/>
                  <a:pt x="3268" y="257"/>
                </a:cubicBezTo>
                <a:close/>
                <a:moveTo>
                  <a:pt x="3321" y="46"/>
                </a:moveTo>
                <a:cubicBezTo>
                  <a:pt x="3321" y="28"/>
                  <a:pt x="3334" y="16"/>
                  <a:pt x="3354" y="16"/>
                </a:cubicBezTo>
                <a:cubicBezTo>
                  <a:pt x="3372" y="16"/>
                  <a:pt x="3385" y="28"/>
                  <a:pt x="3385" y="45"/>
                </a:cubicBezTo>
                <a:cubicBezTo>
                  <a:pt x="3385" y="63"/>
                  <a:pt x="3370" y="76"/>
                  <a:pt x="3352" y="76"/>
                </a:cubicBezTo>
                <a:cubicBezTo>
                  <a:pt x="3335" y="76"/>
                  <a:pt x="3321" y="63"/>
                  <a:pt x="3321" y="46"/>
                </a:cubicBezTo>
                <a:close/>
                <a:moveTo>
                  <a:pt x="3409" y="303"/>
                </a:moveTo>
                <a:cubicBezTo>
                  <a:pt x="3409" y="310"/>
                  <a:pt x="3409" y="310"/>
                  <a:pt x="3409" y="310"/>
                </a:cubicBezTo>
                <a:cubicBezTo>
                  <a:pt x="3409" y="314"/>
                  <a:pt x="3408" y="315"/>
                  <a:pt x="3405" y="315"/>
                </a:cubicBezTo>
                <a:cubicBezTo>
                  <a:pt x="3402" y="315"/>
                  <a:pt x="3402" y="315"/>
                  <a:pt x="3402" y="315"/>
                </a:cubicBezTo>
                <a:cubicBezTo>
                  <a:pt x="3391" y="315"/>
                  <a:pt x="3373" y="314"/>
                  <a:pt x="3357" y="314"/>
                </a:cubicBezTo>
                <a:cubicBezTo>
                  <a:pt x="3342" y="314"/>
                  <a:pt x="3322" y="315"/>
                  <a:pt x="3312" y="315"/>
                </a:cubicBezTo>
                <a:cubicBezTo>
                  <a:pt x="3309" y="315"/>
                  <a:pt x="3309" y="315"/>
                  <a:pt x="3309" y="315"/>
                </a:cubicBezTo>
                <a:cubicBezTo>
                  <a:pt x="3306" y="315"/>
                  <a:pt x="3305" y="314"/>
                  <a:pt x="3305" y="310"/>
                </a:cubicBezTo>
                <a:cubicBezTo>
                  <a:pt x="3305" y="303"/>
                  <a:pt x="3305" y="303"/>
                  <a:pt x="3305" y="303"/>
                </a:cubicBezTo>
                <a:cubicBezTo>
                  <a:pt x="3305" y="298"/>
                  <a:pt x="3305" y="298"/>
                  <a:pt x="3317" y="293"/>
                </a:cubicBezTo>
                <a:cubicBezTo>
                  <a:pt x="3330" y="289"/>
                  <a:pt x="3332" y="287"/>
                  <a:pt x="3333" y="278"/>
                </a:cubicBezTo>
                <a:cubicBezTo>
                  <a:pt x="3333" y="268"/>
                  <a:pt x="3334" y="248"/>
                  <a:pt x="3334" y="221"/>
                </a:cubicBezTo>
                <a:cubicBezTo>
                  <a:pt x="3334" y="187"/>
                  <a:pt x="3334" y="187"/>
                  <a:pt x="3334" y="187"/>
                </a:cubicBezTo>
                <a:cubicBezTo>
                  <a:pt x="3334" y="138"/>
                  <a:pt x="3333" y="135"/>
                  <a:pt x="3316" y="133"/>
                </a:cubicBezTo>
                <a:cubicBezTo>
                  <a:pt x="3307" y="132"/>
                  <a:pt x="3305" y="131"/>
                  <a:pt x="3305" y="127"/>
                </a:cubicBezTo>
                <a:cubicBezTo>
                  <a:pt x="3305" y="119"/>
                  <a:pt x="3305" y="119"/>
                  <a:pt x="3305" y="119"/>
                </a:cubicBezTo>
                <a:cubicBezTo>
                  <a:pt x="3305" y="115"/>
                  <a:pt x="3306" y="114"/>
                  <a:pt x="3312" y="113"/>
                </a:cubicBezTo>
                <a:cubicBezTo>
                  <a:pt x="3370" y="107"/>
                  <a:pt x="3370" y="107"/>
                  <a:pt x="3370" y="107"/>
                </a:cubicBezTo>
                <a:cubicBezTo>
                  <a:pt x="3373" y="106"/>
                  <a:pt x="3373" y="106"/>
                  <a:pt x="3373" y="106"/>
                </a:cubicBezTo>
                <a:cubicBezTo>
                  <a:pt x="3375" y="106"/>
                  <a:pt x="3376" y="106"/>
                  <a:pt x="3377" y="106"/>
                </a:cubicBezTo>
                <a:cubicBezTo>
                  <a:pt x="3380" y="106"/>
                  <a:pt x="3382" y="109"/>
                  <a:pt x="3382" y="114"/>
                </a:cubicBezTo>
                <a:cubicBezTo>
                  <a:pt x="3382" y="115"/>
                  <a:pt x="3382" y="115"/>
                  <a:pt x="3381" y="130"/>
                </a:cubicBezTo>
                <a:cubicBezTo>
                  <a:pt x="3381" y="137"/>
                  <a:pt x="3381" y="178"/>
                  <a:pt x="3381" y="201"/>
                </a:cubicBezTo>
                <a:cubicBezTo>
                  <a:pt x="3381" y="221"/>
                  <a:pt x="3381" y="221"/>
                  <a:pt x="3381" y="221"/>
                </a:cubicBezTo>
                <a:cubicBezTo>
                  <a:pt x="3381" y="246"/>
                  <a:pt x="3381" y="268"/>
                  <a:pt x="3381" y="278"/>
                </a:cubicBezTo>
                <a:cubicBezTo>
                  <a:pt x="3382" y="287"/>
                  <a:pt x="3385" y="290"/>
                  <a:pt x="3397" y="293"/>
                </a:cubicBezTo>
                <a:cubicBezTo>
                  <a:pt x="3409" y="297"/>
                  <a:pt x="3409" y="298"/>
                  <a:pt x="3409" y="303"/>
                </a:cubicBezTo>
                <a:close/>
                <a:moveTo>
                  <a:pt x="3515" y="158"/>
                </a:moveTo>
                <a:cubicBezTo>
                  <a:pt x="3515" y="222"/>
                  <a:pt x="3515" y="222"/>
                  <a:pt x="3515" y="222"/>
                </a:cubicBezTo>
                <a:cubicBezTo>
                  <a:pt x="3515" y="256"/>
                  <a:pt x="3516" y="266"/>
                  <a:pt x="3520" y="274"/>
                </a:cubicBezTo>
                <a:cubicBezTo>
                  <a:pt x="3524" y="282"/>
                  <a:pt x="3532" y="286"/>
                  <a:pt x="3544" y="286"/>
                </a:cubicBezTo>
                <a:cubicBezTo>
                  <a:pt x="3553" y="286"/>
                  <a:pt x="3563" y="285"/>
                  <a:pt x="3578" y="281"/>
                </a:cubicBezTo>
                <a:cubicBezTo>
                  <a:pt x="3581" y="280"/>
                  <a:pt x="3583" y="280"/>
                  <a:pt x="3584" y="280"/>
                </a:cubicBezTo>
                <a:cubicBezTo>
                  <a:pt x="3586" y="280"/>
                  <a:pt x="3586" y="281"/>
                  <a:pt x="3586" y="283"/>
                </a:cubicBezTo>
                <a:cubicBezTo>
                  <a:pt x="3586" y="289"/>
                  <a:pt x="3583" y="309"/>
                  <a:pt x="3582" y="310"/>
                </a:cubicBezTo>
                <a:cubicBezTo>
                  <a:pt x="3578" y="315"/>
                  <a:pt x="3550" y="320"/>
                  <a:pt x="3531" y="320"/>
                </a:cubicBezTo>
                <a:cubicBezTo>
                  <a:pt x="3485" y="320"/>
                  <a:pt x="3467" y="306"/>
                  <a:pt x="3467" y="270"/>
                </a:cubicBezTo>
                <a:cubicBezTo>
                  <a:pt x="3468" y="246"/>
                  <a:pt x="3468" y="246"/>
                  <a:pt x="3468" y="246"/>
                </a:cubicBezTo>
                <a:cubicBezTo>
                  <a:pt x="3468" y="236"/>
                  <a:pt x="3468" y="228"/>
                  <a:pt x="3468" y="222"/>
                </a:cubicBezTo>
                <a:cubicBezTo>
                  <a:pt x="3468" y="166"/>
                  <a:pt x="3468" y="166"/>
                  <a:pt x="3468" y="166"/>
                </a:cubicBezTo>
                <a:cubicBezTo>
                  <a:pt x="3468" y="142"/>
                  <a:pt x="3468" y="141"/>
                  <a:pt x="3458" y="141"/>
                </a:cubicBezTo>
                <a:cubicBezTo>
                  <a:pt x="3457" y="141"/>
                  <a:pt x="3457" y="141"/>
                  <a:pt x="3451" y="142"/>
                </a:cubicBezTo>
                <a:cubicBezTo>
                  <a:pt x="3440" y="142"/>
                  <a:pt x="3440" y="142"/>
                  <a:pt x="3440" y="142"/>
                </a:cubicBezTo>
                <a:cubicBezTo>
                  <a:pt x="3437" y="142"/>
                  <a:pt x="3435" y="142"/>
                  <a:pt x="3434" y="142"/>
                </a:cubicBezTo>
                <a:cubicBezTo>
                  <a:pt x="3432" y="142"/>
                  <a:pt x="3430" y="141"/>
                  <a:pt x="3430" y="140"/>
                </a:cubicBezTo>
                <a:cubicBezTo>
                  <a:pt x="3430" y="139"/>
                  <a:pt x="3430" y="137"/>
                  <a:pt x="3432" y="134"/>
                </a:cubicBezTo>
                <a:cubicBezTo>
                  <a:pt x="3437" y="121"/>
                  <a:pt x="3437" y="121"/>
                  <a:pt x="3437" y="121"/>
                </a:cubicBezTo>
                <a:cubicBezTo>
                  <a:pt x="3440" y="111"/>
                  <a:pt x="3441" y="111"/>
                  <a:pt x="3445" y="111"/>
                </a:cubicBezTo>
                <a:cubicBezTo>
                  <a:pt x="3446" y="111"/>
                  <a:pt x="3450" y="111"/>
                  <a:pt x="3455" y="111"/>
                </a:cubicBezTo>
                <a:cubicBezTo>
                  <a:pt x="3456" y="112"/>
                  <a:pt x="3458" y="112"/>
                  <a:pt x="3459" y="112"/>
                </a:cubicBezTo>
                <a:cubicBezTo>
                  <a:pt x="3467" y="112"/>
                  <a:pt x="3470" y="109"/>
                  <a:pt x="3470" y="103"/>
                </a:cubicBezTo>
                <a:cubicBezTo>
                  <a:pt x="3470" y="101"/>
                  <a:pt x="3469" y="88"/>
                  <a:pt x="3468" y="76"/>
                </a:cubicBezTo>
                <a:cubicBezTo>
                  <a:pt x="3468" y="69"/>
                  <a:pt x="3468" y="63"/>
                  <a:pt x="3468" y="58"/>
                </a:cubicBezTo>
                <a:cubicBezTo>
                  <a:pt x="3468" y="49"/>
                  <a:pt x="3470" y="46"/>
                  <a:pt x="3479" y="43"/>
                </a:cubicBezTo>
                <a:cubicBezTo>
                  <a:pt x="3505" y="33"/>
                  <a:pt x="3505" y="33"/>
                  <a:pt x="3505" y="33"/>
                </a:cubicBezTo>
                <a:cubicBezTo>
                  <a:pt x="3513" y="30"/>
                  <a:pt x="3513" y="30"/>
                  <a:pt x="3514" y="30"/>
                </a:cubicBezTo>
                <a:cubicBezTo>
                  <a:pt x="3517" y="30"/>
                  <a:pt x="3518" y="33"/>
                  <a:pt x="3518" y="37"/>
                </a:cubicBezTo>
                <a:cubicBezTo>
                  <a:pt x="3518" y="39"/>
                  <a:pt x="3518" y="44"/>
                  <a:pt x="3517" y="49"/>
                </a:cubicBezTo>
                <a:cubicBezTo>
                  <a:pt x="3516" y="59"/>
                  <a:pt x="3513" y="94"/>
                  <a:pt x="3513" y="102"/>
                </a:cubicBezTo>
                <a:cubicBezTo>
                  <a:pt x="3513" y="109"/>
                  <a:pt x="3515" y="111"/>
                  <a:pt x="3527" y="111"/>
                </a:cubicBezTo>
                <a:cubicBezTo>
                  <a:pt x="3560" y="111"/>
                  <a:pt x="3560" y="111"/>
                  <a:pt x="3560" y="111"/>
                </a:cubicBezTo>
                <a:cubicBezTo>
                  <a:pt x="3570" y="111"/>
                  <a:pt x="3576" y="110"/>
                  <a:pt x="3582" y="109"/>
                </a:cubicBezTo>
                <a:cubicBezTo>
                  <a:pt x="3584" y="109"/>
                  <a:pt x="3584" y="109"/>
                  <a:pt x="3584" y="109"/>
                </a:cubicBezTo>
                <a:cubicBezTo>
                  <a:pt x="3586" y="109"/>
                  <a:pt x="3587" y="111"/>
                  <a:pt x="3587" y="113"/>
                </a:cubicBezTo>
                <a:cubicBezTo>
                  <a:pt x="3587" y="115"/>
                  <a:pt x="3586" y="119"/>
                  <a:pt x="3583" y="132"/>
                </a:cubicBezTo>
                <a:cubicBezTo>
                  <a:pt x="3580" y="141"/>
                  <a:pt x="3578" y="142"/>
                  <a:pt x="3571" y="142"/>
                </a:cubicBezTo>
                <a:cubicBezTo>
                  <a:pt x="3570" y="142"/>
                  <a:pt x="3570" y="142"/>
                  <a:pt x="3559" y="141"/>
                </a:cubicBezTo>
                <a:cubicBezTo>
                  <a:pt x="3556" y="141"/>
                  <a:pt x="3551" y="141"/>
                  <a:pt x="3544" y="141"/>
                </a:cubicBezTo>
                <a:cubicBezTo>
                  <a:pt x="3535" y="140"/>
                  <a:pt x="3532" y="140"/>
                  <a:pt x="3528" y="140"/>
                </a:cubicBezTo>
                <a:cubicBezTo>
                  <a:pt x="3515" y="140"/>
                  <a:pt x="3515" y="140"/>
                  <a:pt x="3515" y="158"/>
                </a:cubicBezTo>
                <a:close/>
                <a:moveTo>
                  <a:pt x="3822" y="111"/>
                </a:moveTo>
                <a:cubicBezTo>
                  <a:pt x="3822" y="118"/>
                  <a:pt x="3822" y="118"/>
                  <a:pt x="3822" y="118"/>
                </a:cubicBezTo>
                <a:cubicBezTo>
                  <a:pt x="3822" y="122"/>
                  <a:pt x="3822" y="123"/>
                  <a:pt x="3818" y="125"/>
                </a:cubicBezTo>
                <a:cubicBezTo>
                  <a:pt x="3809" y="129"/>
                  <a:pt x="3809" y="130"/>
                  <a:pt x="3799" y="155"/>
                </a:cubicBezTo>
                <a:cubicBezTo>
                  <a:pt x="3795" y="166"/>
                  <a:pt x="3791" y="176"/>
                  <a:pt x="3787" y="186"/>
                </a:cubicBezTo>
                <a:cubicBezTo>
                  <a:pt x="3765" y="241"/>
                  <a:pt x="3765" y="241"/>
                  <a:pt x="3765" y="241"/>
                </a:cubicBezTo>
                <a:cubicBezTo>
                  <a:pt x="3757" y="263"/>
                  <a:pt x="3749" y="284"/>
                  <a:pt x="3740" y="307"/>
                </a:cubicBezTo>
                <a:cubicBezTo>
                  <a:pt x="3720" y="360"/>
                  <a:pt x="3718" y="365"/>
                  <a:pt x="3707" y="377"/>
                </a:cubicBezTo>
                <a:cubicBezTo>
                  <a:pt x="3697" y="388"/>
                  <a:pt x="3680" y="395"/>
                  <a:pt x="3664" y="395"/>
                </a:cubicBezTo>
                <a:cubicBezTo>
                  <a:pt x="3631" y="395"/>
                  <a:pt x="3627" y="393"/>
                  <a:pt x="3627" y="372"/>
                </a:cubicBezTo>
                <a:cubicBezTo>
                  <a:pt x="3627" y="368"/>
                  <a:pt x="3627" y="364"/>
                  <a:pt x="3628" y="362"/>
                </a:cubicBezTo>
                <a:cubicBezTo>
                  <a:pt x="3628" y="355"/>
                  <a:pt x="3628" y="355"/>
                  <a:pt x="3628" y="355"/>
                </a:cubicBezTo>
                <a:cubicBezTo>
                  <a:pt x="3628" y="350"/>
                  <a:pt x="3629" y="349"/>
                  <a:pt x="3632" y="349"/>
                </a:cubicBezTo>
                <a:cubicBezTo>
                  <a:pt x="3633" y="349"/>
                  <a:pt x="3634" y="349"/>
                  <a:pt x="3635" y="349"/>
                </a:cubicBezTo>
                <a:cubicBezTo>
                  <a:pt x="3647" y="352"/>
                  <a:pt x="3656" y="354"/>
                  <a:pt x="3667" y="354"/>
                </a:cubicBezTo>
                <a:cubicBezTo>
                  <a:pt x="3689" y="354"/>
                  <a:pt x="3704" y="342"/>
                  <a:pt x="3710" y="319"/>
                </a:cubicBezTo>
                <a:cubicBezTo>
                  <a:pt x="3711" y="317"/>
                  <a:pt x="3712" y="314"/>
                  <a:pt x="3713" y="312"/>
                </a:cubicBezTo>
                <a:cubicBezTo>
                  <a:pt x="3713" y="312"/>
                  <a:pt x="3713" y="312"/>
                  <a:pt x="3713" y="312"/>
                </a:cubicBezTo>
                <a:cubicBezTo>
                  <a:pt x="3713" y="311"/>
                  <a:pt x="3712" y="310"/>
                  <a:pt x="3711" y="309"/>
                </a:cubicBezTo>
                <a:cubicBezTo>
                  <a:pt x="3706" y="307"/>
                  <a:pt x="3706" y="306"/>
                  <a:pt x="3695" y="278"/>
                </a:cubicBezTo>
                <a:cubicBezTo>
                  <a:pt x="3681" y="245"/>
                  <a:pt x="3667" y="212"/>
                  <a:pt x="3653" y="179"/>
                </a:cubicBezTo>
                <a:cubicBezTo>
                  <a:pt x="3648" y="168"/>
                  <a:pt x="3642" y="153"/>
                  <a:pt x="3636" y="139"/>
                </a:cubicBezTo>
                <a:cubicBezTo>
                  <a:pt x="3632" y="129"/>
                  <a:pt x="3630" y="128"/>
                  <a:pt x="3621" y="125"/>
                </a:cubicBezTo>
                <a:cubicBezTo>
                  <a:pt x="3618" y="124"/>
                  <a:pt x="3617" y="123"/>
                  <a:pt x="3617" y="118"/>
                </a:cubicBezTo>
                <a:cubicBezTo>
                  <a:pt x="3617" y="111"/>
                  <a:pt x="3617" y="111"/>
                  <a:pt x="3617" y="111"/>
                </a:cubicBezTo>
                <a:cubicBezTo>
                  <a:pt x="3617" y="108"/>
                  <a:pt x="3619" y="106"/>
                  <a:pt x="3622" y="106"/>
                </a:cubicBezTo>
                <a:cubicBezTo>
                  <a:pt x="3625" y="106"/>
                  <a:pt x="3625" y="106"/>
                  <a:pt x="3625" y="106"/>
                </a:cubicBezTo>
                <a:cubicBezTo>
                  <a:pt x="3628" y="106"/>
                  <a:pt x="3665" y="107"/>
                  <a:pt x="3673" y="107"/>
                </a:cubicBezTo>
                <a:cubicBezTo>
                  <a:pt x="3684" y="107"/>
                  <a:pt x="3703" y="107"/>
                  <a:pt x="3710" y="106"/>
                </a:cubicBezTo>
                <a:cubicBezTo>
                  <a:pt x="3714" y="106"/>
                  <a:pt x="3714" y="106"/>
                  <a:pt x="3714" y="106"/>
                </a:cubicBezTo>
                <a:cubicBezTo>
                  <a:pt x="3718" y="106"/>
                  <a:pt x="3720" y="108"/>
                  <a:pt x="3720" y="111"/>
                </a:cubicBezTo>
                <a:cubicBezTo>
                  <a:pt x="3720" y="118"/>
                  <a:pt x="3720" y="118"/>
                  <a:pt x="3720" y="118"/>
                </a:cubicBezTo>
                <a:cubicBezTo>
                  <a:pt x="3720" y="124"/>
                  <a:pt x="3720" y="124"/>
                  <a:pt x="3704" y="128"/>
                </a:cubicBezTo>
                <a:cubicBezTo>
                  <a:pt x="3696" y="130"/>
                  <a:pt x="3691" y="134"/>
                  <a:pt x="3691" y="140"/>
                </a:cubicBezTo>
                <a:cubicBezTo>
                  <a:pt x="3691" y="142"/>
                  <a:pt x="3692" y="146"/>
                  <a:pt x="3694" y="149"/>
                </a:cubicBezTo>
                <a:cubicBezTo>
                  <a:pt x="3696" y="156"/>
                  <a:pt x="3699" y="163"/>
                  <a:pt x="3701" y="170"/>
                </a:cubicBezTo>
                <a:cubicBezTo>
                  <a:pt x="3714" y="204"/>
                  <a:pt x="3714" y="204"/>
                  <a:pt x="3714" y="204"/>
                </a:cubicBezTo>
                <a:cubicBezTo>
                  <a:pt x="3720" y="221"/>
                  <a:pt x="3720" y="221"/>
                  <a:pt x="3720" y="221"/>
                </a:cubicBezTo>
                <a:cubicBezTo>
                  <a:pt x="3723" y="228"/>
                  <a:pt x="3728" y="241"/>
                  <a:pt x="3731" y="249"/>
                </a:cubicBezTo>
                <a:cubicBezTo>
                  <a:pt x="3734" y="256"/>
                  <a:pt x="3735" y="258"/>
                  <a:pt x="3736" y="258"/>
                </a:cubicBezTo>
                <a:cubicBezTo>
                  <a:pt x="3738" y="258"/>
                  <a:pt x="3773" y="146"/>
                  <a:pt x="3773" y="138"/>
                </a:cubicBezTo>
                <a:cubicBezTo>
                  <a:pt x="3773" y="132"/>
                  <a:pt x="3769" y="128"/>
                  <a:pt x="3761" y="126"/>
                </a:cubicBezTo>
                <a:cubicBezTo>
                  <a:pt x="3751" y="124"/>
                  <a:pt x="3751" y="124"/>
                  <a:pt x="3751" y="118"/>
                </a:cubicBezTo>
                <a:cubicBezTo>
                  <a:pt x="3751" y="111"/>
                  <a:pt x="3751" y="111"/>
                  <a:pt x="3751" y="111"/>
                </a:cubicBezTo>
                <a:cubicBezTo>
                  <a:pt x="3751" y="107"/>
                  <a:pt x="3752" y="106"/>
                  <a:pt x="3755" y="106"/>
                </a:cubicBezTo>
                <a:cubicBezTo>
                  <a:pt x="3759" y="106"/>
                  <a:pt x="3759" y="106"/>
                  <a:pt x="3759" y="106"/>
                </a:cubicBezTo>
                <a:cubicBezTo>
                  <a:pt x="3767" y="107"/>
                  <a:pt x="3778" y="107"/>
                  <a:pt x="3789" y="107"/>
                </a:cubicBezTo>
                <a:cubicBezTo>
                  <a:pt x="3798" y="107"/>
                  <a:pt x="3806" y="107"/>
                  <a:pt x="3813" y="106"/>
                </a:cubicBezTo>
                <a:cubicBezTo>
                  <a:pt x="3815" y="106"/>
                  <a:pt x="3816" y="106"/>
                  <a:pt x="3817" y="106"/>
                </a:cubicBezTo>
                <a:cubicBezTo>
                  <a:pt x="3821" y="106"/>
                  <a:pt x="3822" y="108"/>
                  <a:pt x="3822" y="1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Frame 5"/>
          <p:cNvSpPr>
            <a:spLocks noSelect="1"/>
          </p:cNvSpPr>
          <p:nvPr userDrawn="1"/>
        </p:nvSpPr>
        <p:spPr bwMode="auto">
          <a:xfrm>
            <a:off x="5970588" y="6359526"/>
            <a:ext cx="274638" cy="352425"/>
          </a:xfrm>
          <a:custGeom>
            <a:avLst/>
            <a:gdLst>
              <a:gd name="T0" fmla="*/ 65 w 868"/>
              <a:gd name="T1" fmla="*/ 793 h 1113"/>
              <a:gd name="T2" fmla="*/ 32 w 868"/>
              <a:gd name="T3" fmla="*/ 817 h 1113"/>
              <a:gd name="T4" fmla="*/ 43 w 868"/>
              <a:gd name="T5" fmla="*/ 865 h 1113"/>
              <a:gd name="T6" fmla="*/ 1 w 868"/>
              <a:gd name="T7" fmla="*/ 639 h 1113"/>
              <a:gd name="T8" fmla="*/ 46 w 868"/>
              <a:gd name="T9" fmla="*/ 705 h 1113"/>
              <a:gd name="T10" fmla="*/ 133 w 868"/>
              <a:gd name="T11" fmla="*/ 951 h 1113"/>
              <a:gd name="T12" fmla="*/ 91 w 868"/>
              <a:gd name="T13" fmla="*/ 925 h 1113"/>
              <a:gd name="T14" fmla="*/ 127 w 868"/>
              <a:gd name="T15" fmla="*/ 506 h 1113"/>
              <a:gd name="T16" fmla="*/ 765 w 868"/>
              <a:gd name="T17" fmla="*/ 480 h 1113"/>
              <a:gd name="T18" fmla="*/ 830 w 868"/>
              <a:gd name="T19" fmla="*/ 520 h 1113"/>
              <a:gd name="T20" fmla="*/ 819 w 868"/>
              <a:gd name="T21" fmla="*/ 554 h 1113"/>
              <a:gd name="T22" fmla="*/ 782 w 868"/>
              <a:gd name="T23" fmla="*/ 594 h 1113"/>
              <a:gd name="T24" fmla="*/ 162 w 868"/>
              <a:gd name="T25" fmla="*/ 1018 h 1113"/>
              <a:gd name="T26" fmla="*/ 111 w 868"/>
              <a:gd name="T27" fmla="*/ 538 h 1113"/>
              <a:gd name="T28" fmla="*/ 14 w 868"/>
              <a:gd name="T29" fmla="*/ 571 h 1113"/>
              <a:gd name="T30" fmla="*/ 780 w 868"/>
              <a:gd name="T31" fmla="*/ 632 h 1113"/>
              <a:gd name="T32" fmla="*/ 868 w 868"/>
              <a:gd name="T33" fmla="*/ 670 h 1113"/>
              <a:gd name="T34" fmla="*/ 779 w 868"/>
              <a:gd name="T35" fmla="*/ 757 h 1113"/>
              <a:gd name="T36" fmla="*/ 641 w 868"/>
              <a:gd name="T37" fmla="*/ 1000 h 1113"/>
              <a:gd name="T38" fmla="*/ 587 w 868"/>
              <a:gd name="T39" fmla="*/ 1004 h 1113"/>
              <a:gd name="T40" fmla="*/ 724 w 868"/>
              <a:gd name="T41" fmla="*/ 963 h 1113"/>
              <a:gd name="T42" fmla="*/ 673 w 868"/>
              <a:gd name="T43" fmla="*/ 949 h 1113"/>
              <a:gd name="T44" fmla="*/ 567 w 868"/>
              <a:gd name="T45" fmla="*/ 1040 h 1113"/>
              <a:gd name="T46" fmla="*/ 219 w 868"/>
              <a:gd name="T47" fmla="*/ 955 h 1113"/>
              <a:gd name="T48" fmla="*/ 211 w 868"/>
              <a:gd name="T49" fmla="*/ 962 h 1113"/>
              <a:gd name="T50" fmla="*/ 531 w 868"/>
              <a:gd name="T51" fmla="*/ 1063 h 1113"/>
              <a:gd name="T52" fmla="*/ 527 w 868"/>
              <a:gd name="T53" fmla="*/ 1020 h 1113"/>
              <a:gd name="T54" fmla="*/ 716 w 868"/>
              <a:gd name="T55" fmla="*/ 903 h 1113"/>
              <a:gd name="T56" fmla="*/ 789 w 868"/>
              <a:gd name="T57" fmla="*/ 901 h 1113"/>
              <a:gd name="T58" fmla="*/ 165 w 868"/>
              <a:gd name="T59" fmla="*/ 372 h 1113"/>
              <a:gd name="T60" fmla="*/ 434 w 868"/>
              <a:gd name="T61" fmla="*/ 0 h 1113"/>
              <a:gd name="T62" fmla="*/ 693 w 868"/>
              <a:gd name="T63" fmla="*/ 282 h 1113"/>
              <a:gd name="T64" fmla="*/ 478 w 868"/>
              <a:gd name="T65" fmla="*/ 487 h 1113"/>
              <a:gd name="T66" fmla="*/ 508 w 868"/>
              <a:gd name="T67" fmla="*/ 163 h 1113"/>
              <a:gd name="T68" fmla="*/ 489 w 868"/>
              <a:gd name="T69" fmla="*/ 201 h 1113"/>
              <a:gd name="T70" fmla="*/ 486 w 868"/>
              <a:gd name="T71" fmla="*/ 65 h 1113"/>
              <a:gd name="T72" fmla="*/ 361 w 868"/>
              <a:gd name="T73" fmla="*/ 163 h 1113"/>
              <a:gd name="T74" fmla="*/ 284 w 868"/>
              <a:gd name="T75" fmla="*/ 272 h 1113"/>
              <a:gd name="T76" fmla="*/ 403 w 868"/>
              <a:gd name="T77" fmla="*/ 329 h 1113"/>
              <a:gd name="T78" fmla="*/ 668 w 868"/>
              <a:gd name="T79" fmla="*/ 302 h 1113"/>
              <a:gd name="T80" fmla="*/ 434 w 868"/>
              <a:gd name="T81" fmla="*/ 497 h 1113"/>
              <a:gd name="T82" fmla="*/ 544 w 868"/>
              <a:gd name="T83" fmla="*/ 382 h 1113"/>
              <a:gd name="T84" fmla="*/ 431 w 868"/>
              <a:gd name="T85" fmla="*/ 344 h 1113"/>
              <a:gd name="T86" fmla="*/ 324 w 868"/>
              <a:gd name="T87" fmla="*/ 382 h 1113"/>
              <a:gd name="T88" fmla="*/ 449 w 868"/>
              <a:gd name="T89" fmla="*/ 497 h 1113"/>
              <a:gd name="T90" fmla="*/ 376 w 868"/>
              <a:gd name="T91" fmla="*/ 461 h 1113"/>
              <a:gd name="T92" fmla="*/ 370 w 868"/>
              <a:gd name="T93" fmla="*/ 886 h 1113"/>
              <a:gd name="T94" fmla="*/ 434 w 868"/>
              <a:gd name="T95" fmla="*/ 563 h 1113"/>
              <a:gd name="T96" fmla="*/ 434 w 868"/>
              <a:gd name="T97" fmla="*/ 977 h 1113"/>
              <a:gd name="T98" fmla="*/ 500 w 868"/>
              <a:gd name="T99" fmla="*/ 563 h 1113"/>
              <a:gd name="T100" fmla="*/ 216 w 868"/>
              <a:gd name="T101" fmla="*/ 1045 h 1113"/>
              <a:gd name="T102" fmla="*/ 294 w 868"/>
              <a:gd name="T103" fmla="*/ 1080 h 1113"/>
              <a:gd name="T104" fmla="*/ 299 w 868"/>
              <a:gd name="T105" fmla="*/ 1007 h 1113"/>
              <a:gd name="T106" fmla="*/ 371 w 868"/>
              <a:gd name="T107" fmla="*/ 1033 h 1113"/>
              <a:gd name="T108" fmla="*/ 796 w 868"/>
              <a:gd name="T109" fmla="*/ 774 h 1113"/>
              <a:gd name="T110" fmla="*/ 436 w 868"/>
              <a:gd name="T111" fmla="*/ 1037 h 1113"/>
              <a:gd name="T112" fmla="*/ 400 w 868"/>
              <a:gd name="T113" fmla="*/ 1111 h 1113"/>
              <a:gd name="T114" fmla="*/ 750 w 868"/>
              <a:gd name="T115" fmla="*/ 845 h 1113"/>
              <a:gd name="T116" fmla="*/ 811 w 868"/>
              <a:gd name="T117" fmla="*/ 883 h 1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8" h="1113">
                <a:moveTo>
                  <a:pt x="32" y="817"/>
                </a:moveTo>
                <a:cubicBezTo>
                  <a:pt x="22" y="810"/>
                  <a:pt x="17" y="803"/>
                  <a:pt x="14" y="791"/>
                </a:cubicBezTo>
                <a:cubicBezTo>
                  <a:pt x="9" y="768"/>
                  <a:pt x="14" y="746"/>
                  <a:pt x="45" y="738"/>
                </a:cubicBezTo>
                <a:cubicBezTo>
                  <a:pt x="77" y="728"/>
                  <a:pt x="90" y="748"/>
                  <a:pt x="97" y="772"/>
                </a:cubicBezTo>
                <a:cubicBezTo>
                  <a:pt x="99" y="780"/>
                  <a:pt x="99" y="785"/>
                  <a:pt x="100" y="792"/>
                </a:cubicBezTo>
                <a:cubicBezTo>
                  <a:pt x="83" y="797"/>
                  <a:pt x="83" y="797"/>
                  <a:pt x="83" y="797"/>
                </a:cubicBezTo>
                <a:cubicBezTo>
                  <a:pt x="81" y="794"/>
                  <a:pt x="81" y="794"/>
                  <a:pt x="81" y="794"/>
                </a:cubicBezTo>
                <a:cubicBezTo>
                  <a:pt x="87" y="788"/>
                  <a:pt x="89" y="779"/>
                  <a:pt x="87" y="770"/>
                </a:cubicBezTo>
                <a:cubicBezTo>
                  <a:pt x="84" y="757"/>
                  <a:pt x="69" y="750"/>
                  <a:pt x="57" y="755"/>
                </a:cubicBezTo>
                <a:cubicBezTo>
                  <a:pt x="65" y="793"/>
                  <a:pt x="65" y="793"/>
                  <a:pt x="65" y="793"/>
                </a:cubicBezTo>
                <a:cubicBezTo>
                  <a:pt x="72" y="796"/>
                  <a:pt x="72" y="796"/>
                  <a:pt x="72" y="796"/>
                </a:cubicBezTo>
                <a:cubicBezTo>
                  <a:pt x="74" y="800"/>
                  <a:pt x="74" y="800"/>
                  <a:pt x="74" y="800"/>
                </a:cubicBezTo>
                <a:cubicBezTo>
                  <a:pt x="56" y="804"/>
                  <a:pt x="56" y="804"/>
                  <a:pt x="56" y="804"/>
                </a:cubicBezTo>
                <a:cubicBezTo>
                  <a:pt x="54" y="801"/>
                  <a:pt x="54" y="801"/>
                  <a:pt x="54" y="801"/>
                </a:cubicBezTo>
                <a:cubicBezTo>
                  <a:pt x="57" y="797"/>
                  <a:pt x="57" y="797"/>
                  <a:pt x="57" y="797"/>
                </a:cubicBezTo>
                <a:cubicBezTo>
                  <a:pt x="47" y="758"/>
                  <a:pt x="47" y="758"/>
                  <a:pt x="47" y="758"/>
                </a:cubicBezTo>
                <a:cubicBezTo>
                  <a:pt x="32" y="759"/>
                  <a:pt x="21" y="774"/>
                  <a:pt x="24" y="789"/>
                </a:cubicBezTo>
                <a:cubicBezTo>
                  <a:pt x="26" y="798"/>
                  <a:pt x="38" y="809"/>
                  <a:pt x="50" y="810"/>
                </a:cubicBezTo>
                <a:cubicBezTo>
                  <a:pt x="50" y="813"/>
                  <a:pt x="50" y="813"/>
                  <a:pt x="50" y="813"/>
                </a:cubicBezTo>
                <a:lnTo>
                  <a:pt x="32" y="817"/>
                </a:lnTo>
                <a:close/>
                <a:moveTo>
                  <a:pt x="107" y="828"/>
                </a:moveTo>
                <a:cubicBezTo>
                  <a:pt x="110" y="832"/>
                  <a:pt x="110" y="832"/>
                  <a:pt x="110" y="832"/>
                </a:cubicBezTo>
                <a:cubicBezTo>
                  <a:pt x="115" y="830"/>
                  <a:pt x="115" y="830"/>
                  <a:pt x="115" y="830"/>
                </a:cubicBezTo>
                <a:cubicBezTo>
                  <a:pt x="104" y="806"/>
                  <a:pt x="104" y="806"/>
                  <a:pt x="104" y="806"/>
                </a:cubicBezTo>
                <a:cubicBezTo>
                  <a:pt x="100" y="808"/>
                  <a:pt x="100" y="808"/>
                  <a:pt x="100" y="808"/>
                </a:cubicBezTo>
                <a:cubicBezTo>
                  <a:pt x="100" y="815"/>
                  <a:pt x="100" y="815"/>
                  <a:pt x="100" y="815"/>
                </a:cubicBezTo>
                <a:cubicBezTo>
                  <a:pt x="39" y="842"/>
                  <a:pt x="39" y="842"/>
                  <a:pt x="39" y="842"/>
                </a:cubicBezTo>
                <a:cubicBezTo>
                  <a:pt x="34" y="838"/>
                  <a:pt x="34" y="838"/>
                  <a:pt x="34" y="838"/>
                </a:cubicBezTo>
                <a:cubicBezTo>
                  <a:pt x="30" y="838"/>
                  <a:pt x="30" y="838"/>
                  <a:pt x="30" y="838"/>
                </a:cubicBezTo>
                <a:cubicBezTo>
                  <a:pt x="43" y="865"/>
                  <a:pt x="43" y="865"/>
                  <a:pt x="43" y="865"/>
                </a:cubicBezTo>
                <a:cubicBezTo>
                  <a:pt x="46" y="863"/>
                  <a:pt x="46" y="863"/>
                  <a:pt x="46" y="863"/>
                </a:cubicBezTo>
                <a:cubicBezTo>
                  <a:pt x="44" y="856"/>
                  <a:pt x="44" y="856"/>
                  <a:pt x="44" y="856"/>
                </a:cubicBezTo>
                <a:lnTo>
                  <a:pt x="107" y="828"/>
                </a:lnTo>
                <a:close/>
                <a:moveTo>
                  <a:pt x="93" y="858"/>
                </a:moveTo>
                <a:cubicBezTo>
                  <a:pt x="90" y="860"/>
                  <a:pt x="88" y="865"/>
                  <a:pt x="90" y="870"/>
                </a:cubicBezTo>
                <a:cubicBezTo>
                  <a:pt x="92" y="875"/>
                  <a:pt x="98" y="877"/>
                  <a:pt x="103" y="875"/>
                </a:cubicBezTo>
                <a:cubicBezTo>
                  <a:pt x="107" y="873"/>
                  <a:pt x="109" y="867"/>
                  <a:pt x="107" y="863"/>
                </a:cubicBezTo>
                <a:cubicBezTo>
                  <a:pt x="104" y="858"/>
                  <a:pt x="98" y="855"/>
                  <a:pt x="93" y="858"/>
                </a:cubicBezTo>
                <a:close/>
                <a:moveTo>
                  <a:pt x="1" y="681"/>
                </a:moveTo>
                <a:cubicBezTo>
                  <a:pt x="1" y="639"/>
                  <a:pt x="1" y="639"/>
                  <a:pt x="1" y="639"/>
                </a:cubicBezTo>
                <a:cubicBezTo>
                  <a:pt x="6" y="639"/>
                  <a:pt x="6" y="639"/>
                  <a:pt x="6" y="639"/>
                </a:cubicBezTo>
                <a:cubicBezTo>
                  <a:pt x="10" y="644"/>
                  <a:pt x="10" y="644"/>
                  <a:pt x="10" y="644"/>
                </a:cubicBezTo>
                <a:cubicBezTo>
                  <a:pt x="78" y="646"/>
                  <a:pt x="78" y="646"/>
                  <a:pt x="78" y="646"/>
                </a:cubicBezTo>
                <a:cubicBezTo>
                  <a:pt x="81" y="641"/>
                  <a:pt x="81" y="641"/>
                  <a:pt x="81" y="641"/>
                </a:cubicBezTo>
                <a:cubicBezTo>
                  <a:pt x="86" y="641"/>
                  <a:pt x="86" y="641"/>
                  <a:pt x="86" y="641"/>
                </a:cubicBezTo>
                <a:cubicBezTo>
                  <a:pt x="83" y="677"/>
                  <a:pt x="83" y="677"/>
                  <a:pt x="83" y="677"/>
                </a:cubicBezTo>
                <a:cubicBezTo>
                  <a:pt x="82" y="698"/>
                  <a:pt x="70" y="721"/>
                  <a:pt x="46" y="723"/>
                </a:cubicBezTo>
                <a:cubicBezTo>
                  <a:pt x="20" y="723"/>
                  <a:pt x="0" y="700"/>
                  <a:pt x="1" y="681"/>
                </a:cubicBezTo>
                <a:close/>
                <a:moveTo>
                  <a:pt x="11" y="677"/>
                </a:moveTo>
                <a:cubicBezTo>
                  <a:pt x="12" y="690"/>
                  <a:pt x="27" y="705"/>
                  <a:pt x="46" y="705"/>
                </a:cubicBezTo>
                <a:cubicBezTo>
                  <a:pt x="59" y="704"/>
                  <a:pt x="70" y="691"/>
                  <a:pt x="72" y="682"/>
                </a:cubicBezTo>
                <a:cubicBezTo>
                  <a:pt x="74" y="675"/>
                  <a:pt x="73" y="671"/>
                  <a:pt x="74" y="664"/>
                </a:cubicBezTo>
                <a:cubicBezTo>
                  <a:pt x="11" y="662"/>
                  <a:pt x="11" y="662"/>
                  <a:pt x="11" y="662"/>
                </a:cubicBezTo>
                <a:cubicBezTo>
                  <a:pt x="11" y="662"/>
                  <a:pt x="10" y="665"/>
                  <a:pt x="11" y="677"/>
                </a:cubicBezTo>
                <a:close/>
                <a:moveTo>
                  <a:pt x="178" y="925"/>
                </a:moveTo>
                <a:cubicBezTo>
                  <a:pt x="180" y="923"/>
                  <a:pt x="180" y="923"/>
                  <a:pt x="180" y="923"/>
                </a:cubicBezTo>
                <a:cubicBezTo>
                  <a:pt x="169" y="910"/>
                  <a:pt x="169" y="910"/>
                  <a:pt x="169" y="910"/>
                </a:cubicBezTo>
                <a:cubicBezTo>
                  <a:pt x="166" y="913"/>
                  <a:pt x="166" y="913"/>
                  <a:pt x="166" y="913"/>
                </a:cubicBezTo>
                <a:cubicBezTo>
                  <a:pt x="167" y="918"/>
                  <a:pt x="167" y="918"/>
                  <a:pt x="167" y="918"/>
                </a:cubicBezTo>
                <a:cubicBezTo>
                  <a:pt x="133" y="951"/>
                  <a:pt x="133" y="951"/>
                  <a:pt x="133" y="951"/>
                </a:cubicBezTo>
                <a:cubicBezTo>
                  <a:pt x="148" y="884"/>
                  <a:pt x="148" y="884"/>
                  <a:pt x="148" y="884"/>
                </a:cubicBezTo>
                <a:cubicBezTo>
                  <a:pt x="139" y="871"/>
                  <a:pt x="139" y="871"/>
                  <a:pt x="139" y="871"/>
                </a:cubicBezTo>
                <a:cubicBezTo>
                  <a:pt x="136" y="874"/>
                  <a:pt x="136" y="874"/>
                  <a:pt x="136" y="874"/>
                </a:cubicBezTo>
                <a:cubicBezTo>
                  <a:pt x="135" y="879"/>
                  <a:pt x="135" y="879"/>
                  <a:pt x="135" y="879"/>
                </a:cubicBezTo>
                <a:cubicBezTo>
                  <a:pt x="81" y="917"/>
                  <a:pt x="81" y="917"/>
                  <a:pt x="81" y="917"/>
                </a:cubicBezTo>
                <a:cubicBezTo>
                  <a:pt x="76" y="914"/>
                  <a:pt x="76" y="914"/>
                  <a:pt x="76" y="914"/>
                </a:cubicBezTo>
                <a:cubicBezTo>
                  <a:pt x="72" y="917"/>
                  <a:pt x="72" y="917"/>
                  <a:pt x="72" y="917"/>
                </a:cubicBezTo>
                <a:cubicBezTo>
                  <a:pt x="86" y="935"/>
                  <a:pt x="86" y="935"/>
                  <a:pt x="86" y="935"/>
                </a:cubicBezTo>
                <a:cubicBezTo>
                  <a:pt x="91" y="931"/>
                  <a:pt x="91" y="931"/>
                  <a:pt x="91" y="931"/>
                </a:cubicBezTo>
                <a:cubicBezTo>
                  <a:pt x="91" y="925"/>
                  <a:pt x="91" y="925"/>
                  <a:pt x="91" y="925"/>
                </a:cubicBezTo>
                <a:cubicBezTo>
                  <a:pt x="129" y="899"/>
                  <a:pt x="129" y="899"/>
                  <a:pt x="129" y="899"/>
                </a:cubicBezTo>
                <a:cubicBezTo>
                  <a:pt x="113" y="970"/>
                  <a:pt x="113" y="970"/>
                  <a:pt x="113" y="970"/>
                </a:cubicBezTo>
                <a:cubicBezTo>
                  <a:pt x="121" y="978"/>
                  <a:pt x="121" y="978"/>
                  <a:pt x="121" y="978"/>
                </a:cubicBezTo>
                <a:cubicBezTo>
                  <a:pt x="173" y="926"/>
                  <a:pt x="173" y="926"/>
                  <a:pt x="173" y="926"/>
                </a:cubicBezTo>
                <a:lnTo>
                  <a:pt x="178" y="925"/>
                </a:lnTo>
                <a:close/>
                <a:moveTo>
                  <a:pt x="51" y="491"/>
                </a:moveTo>
                <a:cubicBezTo>
                  <a:pt x="112" y="522"/>
                  <a:pt x="112" y="522"/>
                  <a:pt x="112" y="522"/>
                </a:cubicBezTo>
                <a:cubicBezTo>
                  <a:pt x="110" y="527"/>
                  <a:pt x="110" y="527"/>
                  <a:pt x="110" y="527"/>
                </a:cubicBezTo>
                <a:cubicBezTo>
                  <a:pt x="116" y="529"/>
                  <a:pt x="116" y="529"/>
                  <a:pt x="116" y="529"/>
                </a:cubicBezTo>
                <a:cubicBezTo>
                  <a:pt x="127" y="506"/>
                  <a:pt x="127" y="506"/>
                  <a:pt x="127" y="506"/>
                </a:cubicBezTo>
                <a:cubicBezTo>
                  <a:pt x="123" y="504"/>
                  <a:pt x="123" y="504"/>
                  <a:pt x="123" y="504"/>
                </a:cubicBezTo>
                <a:cubicBezTo>
                  <a:pt x="117" y="508"/>
                  <a:pt x="117" y="508"/>
                  <a:pt x="117" y="508"/>
                </a:cubicBezTo>
                <a:cubicBezTo>
                  <a:pt x="60" y="477"/>
                  <a:pt x="60" y="477"/>
                  <a:pt x="60" y="477"/>
                </a:cubicBezTo>
                <a:cubicBezTo>
                  <a:pt x="59" y="471"/>
                  <a:pt x="59" y="471"/>
                  <a:pt x="59" y="471"/>
                </a:cubicBezTo>
                <a:cubicBezTo>
                  <a:pt x="56" y="469"/>
                  <a:pt x="56" y="469"/>
                  <a:pt x="56" y="469"/>
                </a:cubicBezTo>
                <a:cubicBezTo>
                  <a:pt x="43" y="495"/>
                  <a:pt x="43" y="495"/>
                  <a:pt x="43" y="495"/>
                </a:cubicBezTo>
                <a:cubicBezTo>
                  <a:pt x="46" y="496"/>
                  <a:pt x="46" y="496"/>
                  <a:pt x="46" y="496"/>
                </a:cubicBezTo>
                <a:lnTo>
                  <a:pt x="51" y="491"/>
                </a:lnTo>
                <a:close/>
                <a:moveTo>
                  <a:pt x="746" y="518"/>
                </a:moveTo>
                <a:cubicBezTo>
                  <a:pt x="738" y="502"/>
                  <a:pt x="748" y="485"/>
                  <a:pt x="765" y="480"/>
                </a:cubicBezTo>
                <a:cubicBezTo>
                  <a:pt x="779" y="476"/>
                  <a:pt x="792" y="481"/>
                  <a:pt x="797" y="492"/>
                </a:cubicBezTo>
                <a:cubicBezTo>
                  <a:pt x="800" y="481"/>
                  <a:pt x="800" y="474"/>
                  <a:pt x="798" y="463"/>
                </a:cubicBezTo>
                <a:cubicBezTo>
                  <a:pt x="796" y="456"/>
                  <a:pt x="794" y="456"/>
                  <a:pt x="792" y="451"/>
                </a:cubicBezTo>
                <a:cubicBezTo>
                  <a:pt x="794" y="448"/>
                  <a:pt x="794" y="448"/>
                  <a:pt x="794" y="448"/>
                </a:cubicBezTo>
                <a:cubicBezTo>
                  <a:pt x="805" y="457"/>
                  <a:pt x="809" y="460"/>
                  <a:pt x="811" y="473"/>
                </a:cubicBezTo>
                <a:cubicBezTo>
                  <a:pt x="813" y="481"/>
                  <a:pt x="809" y="499"/>
                  <a:pt x="809" y="514"/>
                </a:cubicBezTo>
                <a:cubicBezTo>
                  <a:pt x="829" y="504"/>
                  <a:pt x="829" y="504"/>
                  <a:pt x="829" y="504"/>
                </a:cubicBezTo>
                <a:cubicBezTo>
                  <a:pt x="838" y="522"/>
                  <a:pt x="838" y="522"/>
                  <a:pt x="838" y="522"/>
                </a:cubicBezTo>
                <a:cubicBezTo>
                  <a:pt x="835" y="523"/>
                  <a:pt x="835" y="523"/>
                  <a:pt x="835" y="523"/>
                </a:cubicBezTo>
                <a:cubicBezTo>
                  <a:pt x="830" y="520"/>
                  <a:pt x="830" y="520"/>
                  <a:pt x="830" y="520"/>
                </a:cubicBezTo>
                <a:cubicBezTo>
                  <a:pt x="770" y="551"/>
                  <a:pt x="770" y="551"/>
                  <a:pt x="770" y="551"/>
                </a:cubicBezTo>
                <a:cubicBezTo>
                  <a:pt x="769" y="555"/>
                  <a:pt x="769" y="555"/>
                  <a:pt x="769" y="555"/>
                </a:cubicBezTo>
                <a:cubicBezTo>
                  <a:pt x="763" y="558"/>
                  <a:pt x="763" y="558"/>
                  <a:pt x="763" y="558"/>
                </a:cubicBezTo>
                <a:lnTo>
                  <a:pt x="746" y="518"/>
                </a:lnTo>
                <a:close/>
                <a:moveTo>
                  <a:pt x="761" y="539"/>
                </a:moveTo>
                <a:cubicBezTo>
                  <a:pt x="800" y="519"/>
                  <a:pt x="800" y="519"/>
                  <a:pt x="800" y="519"/>
                </a:cubicBezTo>
                <a:cubicBezTo>
                  <a:pt x="798" y="506"/>
                  <a:pt x="787" y="489"/>
                  <a:pt x="770" y="494"/>
                </a:cubicBezTo>
                <a:cubicBezTo>
                  <a:pt x="749" y="499"/>
                  <a:pt x="754" y="523"/>
                  <a:pt x="761" y="539"/>
                </a:cubicBezTo>
                <a:close/>
                <a:moveTo>
                  <a:pt x="819" y="551"/>
                </a:moveTo>
                <a:cubicBezTo>
                  <a:pt x="819" y="554"/>
                  <a:pt x="819" y="554"/>
                  <a:pt x="819" y="554"/>
                </a:cubicBezTo>
                <a:cubicBezTo>
                  <a:pt x="832" y="556"/>
                  <a:pt x="843" y="566"/>
                  <a:pt x="845" y="575"/>
                </a:cubicBezTo>
                <a:cubicBezTo>
                  <a:pt x="848" y="590"/>
                  <a:pt x="837" y="606"/>
                  <a:pt x="822" y="606"/>
                </a:cubicBezTo>
                <a:cubicBezTo>
                  <a:pt x="812" y="567"/>
                  <a:pt x="812" y="567"/>
                  <a:pt x="812" y="567"/>
                </a:cubicBezTo>
                <a:cubicBezTo>
                  <a:pt x="815" y="562"/>
                  <a:pt x="815" y="562"/>
                  <a:pt x="815" y="562"/>
                </a:cubicBezTo>
                <a:cubicBezTo>
                  <a:pt x="814" y="559"/>
                  <a:pt x="814" y="559"/>
                  <a:pt x="814" y="559"/>
                </a:cubicBezTo>
                <a:cubicBezTo>
                  <a:pt x="796" y="564"/>
                  <a:pt x="796" y="564"/>
                  <a:pt x="796" y="564"/>
                </a:cubicBezTo>
                <a:cubicBezTo>
                  <a:pt x="797" y="568"/>
                  <a:pt x="797" y="568"/>
                  <a:pt x="797" y="568"/>
                </a:cubicBezTo>
                <a:cubicBezTo>
                  <a:pt x="804" y="571"/>
                  <a:pt x="804" y="571"/>
                  <a:pt x="804" y="571"/>
                </a:cubicBezTo>
                <a:cubicBezTo>
                  <a:pt x="812" y="610"/>
                  <a:pt x="812" y="610"/>
                  <a:pt x="812" y="610"/>
                </a:cubicBezTo>
                <a:cubicBezTo>
                  <a:pt x="800" y="615"/>
                  <a:pt x="785" y="607"/>
                  <a:pt x="782" y="594"/>
                </a:cubicBezTo>
                <a:cubicBezTo>
                  <a:pt x="780" y="585"/>
                  <a:pt x="782" y="576"/>
                  <a:pt x="789" y="570"/>
                </a:cubicBezTo>
                <a:cubicBezTo>
                  <a:pt x="786" y="567"/>
                  <a:pt x="786" y="567"/>
                  <a:pt x="786" y="567"/>
                </a:cubicBezTo>
                <a:cubicBezTo>
                  <a:pt x="769" y="571"/>
                  <a:pt x="769" y="571"/>
                  <a:pt x="769" y="571"/>
                </a:cubicBezTo>
                <a:cubicBezTo>
                  <a:pt x="771" y="579"/>
                  <a:pt x="771" y="584"/>
                  <a:pt x="773" y="592"/>
                </a:cubicBezTo>
                <a:cubicBezTo>
                  <a:pt x="779" y="616"/>
                  <a:pt x="793" y="636"/>
                  <a:pt x="824" y="627"/>
                </a:cubicBezTo>
                <a:cubicBezTo>
                  <a:pt x="854" y="619"/>
                  <a:pt x="860" y="597"/>
                  <a:pt x="855" y="574"/>
                </a:cubicBezTo>
                <a:cubicBezTo>
                  <a:pt x="852" y="562"/>
                  <a:pt x="847" y="555"/>
                  <a:pt x="837" y="547"/>
                </a:cubicBezTo>
                <a:lnTo>
                  <a:pt x="819" y="551"/>
                </a:lnTo>
                <a:close/>
                <a:moveTo>
                  <a:pt x="162" y="1018"/>
                </a:moveTo>
                <a:cubicBezTo>
                  <a:pt x="162" y="1018"/>
                  <a:pt x="162" y="1018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lnTo>
                  <a:pt x="162" y="1018"/>
                </a:lnTo>
                <a:close/>
                <a:moveTo>
                  <a:pt x="86" y="600"/>
                </a:moveTo>
                <a:cubicBezTo>
                  <a:pt x="89" y="601"/>
                  <a:pt x="89" y="601"/>
                  <a:pt x="89" y="601"/>
                </a:cubicBezTo>
                <a:cubicBezTo>
                  <a:pt x="94" y="585"/>
                  <a:pt x="94" y="585"/>
                  <a:pt x="94" y="585"/>
                </a:cubicBezTo>
                <a:cubicBezTo>
                  <a:pt x="90" y="584"/>
                  <a:pt x="90" y="584"/>
                  <a:pt x="90" y="584"/>
                </a:cubicBezTo>
                <a:cubicBezTo>
                  <a:pt x="86" y="587"/>
                  <a:pt x="86" y="587"/>
                  <a:pt x="86" y="587"/>
                </a:cubicBezTo>
                <a:cubicBezTo>
                  <a:pt x="41" y="577"/>
                  <a:pt x="41" y="577"/>
                  <a:pt x="41" y="577"/>
                </a:cubicBezTo>
                <a:cubicBezTo>
                  <a:pt x="106" y="552"/>
                  <a:pt x="106" y="552"/>
                  <a:pt x="106" y="552"/>
                </a:cubicBezTo>
                <a:cubicBezTo>
                  <a:pt x="111" y="538"/>
                  <a:pt x="111" y="538"/>
                  <a:pt x="111" y="538"/>
                </a:cubicBezTo>
                <a:cubicBezTo>
                  <a:pt x="107" y="536"/>
                  <a:pt x="107" y="536"/>
                  <a:pt x="107" y="536"/>
                </a:cubicBezTo>
                <a:cubicBezTo>
                  <a:pt x="102" y="538"/>
                  <a:pt x="102" y="538"/>
                  <a:pt x="102" y="538"/>
                </a:cubicBezTo>
                <a:cubicBezTo>
                  <a:pt x="42" y="514"/>
                  <a:pt x="42" y="514"/>
                  <a:pt x="42" y="514"/>
                </a:cubicBezTo>
                <a:cubicBezTo>
                  <a:pt x="41" y="509"/>
                  <a:pt x="41" y="509"/>
                  <a:pt x="41" y="509"/>
                </a:cubicBezTo>
                <a:cubicBezTo>
                  <a:pt x="37" y="507"/>
                  <a:pt x="37" y="507"/>
                  <a:pt x="37" y="507"/>
                </a:cubicBezTo>
                <a:cubicBezTo>
                  <a:pt x="29" y="528"/>
                  <a:pt x="29" y="528"/>
                  <a:pt x="29" y="528"/>
                </a:cubicBezTo>
                <a:cubicBezTo>
                  <a:pt x="35" y="530"/>
                  <a:pt x="35" y="530"/>
                  <a:pt x="35" y="530"/>
                </a:cubicBezTo>
                <a:cubicBezTo>
                  <a:pt x="40" y="527"/>
                  <a:pt x="40" y="527"/>
                  <a:pt x="40" y="527"/>
                </a:cubicBezTo>
                <a:cubicBezTo>
                  <a:pt x="83" y="544"/>
                  <a:pt x="83" y="544"/>
                  <a:pt x="83" y="544"/>
                </a:cubicBezTo>
                <a:cubicBezTo>
                  <a:pt x="14" y="571"/>
                  <a:pt x="14" y="571"/>
                  <a:pt x="14" y="571"/>
                </a:cubicBezTo>
                <a:cubicBezTo>
                  <a:pt x="11" y="581"/>
                  <a:pt x="11" y="581"/>
                  <a:pt x="11" y="581"/>
                </a:cubicBezTo>
                <a:cubicBezTo>
                  <a:pt x="83" y="597"/>
                  <a:pt x="83" y="597"/>
                  <a:pt x="83" y="597"/>
                </a:cubicBezTo>
                <a:lnTo>
                  <a:pt x="86" y="600"/>
                </a:lnTo>
                <a:close/>
                <a:moveTo>
                  <a:pt x="868" y="670"/>
                </a:moveTo>
                <a:cubicBezTo>
                  <a:pt x="864" y="670"/>
                  <a:pt x="864" y="670"/>
                  <a:pt x="864" y="670"/>
                </a:cubicBezTo>
                <a:cubicBezTo>
                  <a:pt x="863" y="673"/>
                  <a:pt x="863" y="673"/>
                  <a:pt x="863" y="673"/>
                </a:cubicBezTo>
                <a:cubicBezTo>
                  <a:pt x="794" y="674"/>
                  <a:pt x="794" y="674"/>
                  <a:pt x="794" y="674"/>
                </a:cubicBezTo>
                <a:cubicBezTo>
                  <a:pt x="794" y="660"/>
                  <a:pt x="794" y="650"/>
                  <a:pt x="797" y="648"/>
                </a:cubicBezTo>
                <a:cubicBezTo>
                  <a:pt x="798" y="647"/>
                  <a:pt x="800" y="646"/>
                  <a:pt x="802" y="646"/>
                </a:cubicBezTo>
                <a:cubicBezTo>
                  <a:pt x="780" y="632"/>
                  <a:pt x="780" y="632"/>
                  <a:pt x="780" y="632"/>
                </a:cubicBezTo>
                <a:cubicBezTo>
                  <a:pt x="786" y="649"/>
                  <a:pt x="786" y="649"/>
                  <a:pt x="786" y="649"/>
                </a:cubicBezTo>
                <a:cubicBezTo>
                  <a:pt x="785" y="712"/>
                  <a:pt x="785" y="712"/>
                  <a:pt x="785" y="712"/>
                </a:cubicBezTo>
                <a:cubicBezTo>
                  <a:pt x="782" y="724"/>
                  <a:pt x="782" y="724"/>
                  <a:pt x="782" y="724"/>
                </a:cubicBezTo>
                <a:cubicBezTo>
                  <a:pt x="800" y="712"/>
                  <a:pt x="800" y="712"/>
                  <a:pt x="800" y="712"/>
                </a:cubicBezTo>
                <a:cubicBezTo>
                  <a:pt x="798" y="712"/>
                  <a:pt x="796" y="711"/>
                  <a:pt x="796" y="710"/>
                </a:cubicBezTo>
                <a:cubicBezTo>
                  <a:pt x="794" y="708"/>
                  <a:pt x="795" y="697"/>
                  <a:pt x="795" y="690"/>
                </a:cubicBezTo>
                <a:cubicBezTo>
                  <a:pt x="863" y="689"/>
                  <a:pt x="863" y="689"/>
                  <a:pt x="863" y="689"/>
                </a:cubicBezTo>
                <a:cubicBezTo>
                  <a:pt x="866" y="694"/>
                  <a:pt x="866" y="694"/>
                  <a:pt x="866" y="694"/>
                </a:cubicBezTo>
                <a:cubicBezTo>
                  <a:pt x="868" y="694"/>
                  <a:pt x="868" y="694"/>
                  <a:pt x="868" y="694"/>
                </a:cubicBezTo>
                <a:lnTo>
                  <a:pt x="868" y="670"/>
                </a:lnTo>
                <a:close/>
                <a:moveTo>
                  <a:pt x="42" y="610"/>
                </a:moveTo>
                <a:cubicBezTo>
                  <a:pt x="37" y="613"/>
                  <a:pt x="35" y="618"/>
                  <a:pt x="37" y="623"/>
                </a:cubicBezTo>
                <a:cubicBezTo>
                  <a:pt x="39" y="628"/>
                  <a:pt x="45" y="630"/>
                  <a:pt x="49" y="628"/>
                </a:cubicBezTo>
                <a:cubicBezTo>
                  <a:pt x="54" y="624"/>
                  <a:pt x="56" y="619"/>
                  <a:pt x="54" y="614"/>
                </a:cubicBezTo>
                <a:cubicBezTo>
                  <a:pt x="52" y="610"/>
                  <a:pt x="46" y="609"/>
                  <a:pt x="42" y="610"/>
                </a:cubicBezTo>
                <a:close/>
                <a:moveTo>
                  <a:pt x="855" y="748"/>
                </a:moveTo>
                <a:cubicBezTo>
                  <a:pt x="788" y="737"/>
                  <a:pt x="788" y="737"/>
                  <a:pt x="788" y="737"/>
                </a:cubicBezTo>
                <a:cubicBezTo>
                  <a:pt x="788" y="732"/>
                  <a:pt x="788" y="732"/>
                  <a:pt x="788" y="732"/>
                </a:cubicBezTo>
                <a:cubicBezTo>
                  <a:pt x="782" y="731"/>
                  <a:pt x="782" y="731"/>
                  <a:pt x="782" y="731"/>
                </a:cubicBezTo>
                <a:cubicBezTo>
                  <a:pt x="779" y="757"/>
                  <a:pt x="779" y="757"/>
                  <a:pt x="779" y="757"/>
                </a:cubicBezTo>
                <a:cubicBezTo>
                  <a:pt x="783" y="758"/>
                  <a:pt x="783" y="758"/>
                  <a:pt x="783" y="758"/>
                </a:cubicBezTo>
                <a:cubicBezTo>
                  <a:pt x="787" y="753"/>
                  <a:pt x="787" y="753"/>
                  <a:pt x="787" y="753"/>
                </a:cubicBezTo>
                <a:cubicBezTo>
                  <a:pt x="852" y="764"/>
                  <a:pt x="852" y="764"/>
                  <a:pt x="852" y="764"/>
                </a:cubicBezTo>
                <a:cubicBezTo>
                  <a:pt x="854" y="770"/>
                  <a:pt x="854" y="770"/>
                  <a:pt x="854" y="770"/>
                </a:cubicBezTo>
                <a:cubicBezTo>
                  <a:pt x="858" y="771"/>
                  <a:pt x="858" y="771"/>
                  <a:pt x="858" y="771"/>
                </a:cubicBezTo>
                <a:cubicBezTo>
                  <a:pt x="863" y="743"/>
                  <a:pt x="863" y="743"/>
                  <a:pt x="863" y="743"/>
                </a:cubicBezTo>
                <a:cubicBezTo>
                  <a:pt x="860" y="743"/>
                  <a:pt x="860" y="743"/>
                  <a:pt x="860" y="743"/>
                </a:cubicBezTo>
                <a:lnTo>
                  <a:pt x="855" y="748"/>
                </a:lnTo>
                <a:close/>
                <a:moveTo>
                  <a:pt x="649" y="1016"/>
                </a:moveTo>
                <a:cubicBezTo>
                  <a:pt x="641" y="1000"/>
                  <a:pt x="641" y="1000"/>
                  <a:pt x="641" y="1000"/>
                </a:cubicBezTo>
                <a:cubicBezTo>
                  <a:pt x="641" y="1000"/>
                  <a:pt x="638" y="1005"/>
                  <a:pt x="635" y="1007"/>
                </a:cubicBezTo>
                <a:cubicBezTo>
                  <a:pt x="629" y="1013"/>
                  <a:pt x="613" y="1018"/>
                  <a:pt x="613" y="1018"/>
                </a:cubicBezTo>
                <a:cubicBezTo>
                  <a:pt x="602" y="996"/>
                  <a:pt x="602" y="996"/>
                  <a:pt x="602" y="996"/>
                </a:cubicBezTo>
                <a:cubicBezTo>
                  <a:pt x="602" y="996"/>
                  <a:pt x="617" y="985"/>
                  <a:pt x="627" y="982"/>
                </a:cubicBezTo>
                <a:cubicBezTo>
                  <a:pt x="630" y="981"/>
                  <a:pt x="637" y="980"/>
                  <a:pt x="637" y="980"/>
                </a:cubicBezTo>
                <a:cubicBezTo>
                  <a:pt x="637" y="980"/>
                  <a:pt x="637" y="975"/>
                  <a:pt x="638" y="973"/>
                </a:cubicBezTo>
                <a:cubicBezTo>
                  <a:pt x="639" y="969"/>
                  <a:pt x="643" y="963"/>
                  <a:pt x="643" y="963"/>
                </a:cubicBezTo>
                <a:cubicBezTo>
                  <a:pt x="580" y="1000"/>
                  <a:pt x="580" y="1000"/>
                  <a:pt x="580" y="1000"/>
                </a:cubicBezTo>
                <a:cubicBezTo>
                  <a:pt x="581" y="1004"/>
                  <a:pt x="581" y="1004"/>
                  <a:pt x="581" y="1004"/>
                </a:cubicBezTo>
                <a:cubicBezTo>
                  <a:pt x="587" y="1004"/>
                  <a:pt x="587" y="1004"/>
                  <a:pt x="587" y="1004"/>
                </a:cubicBezTo>
                <a:cubicBezTo>
                  <a:pt x="618" y="1065"/>
                  <a:pt x="618" y="1065"/>
                  <a:pt x="618" y="1065"/>
                </a:cubicBezTo>
                <a:cubicBezTo>
                  <a:pt x="617" y="1070"/>
                  <a:pt x="617" y="1070"/>
                  <a:pt x="617" y="1070"/>
                </a:cubicBezTo>
                <a:cubicBezTo>
                  <a:pt x="619" y="1074"/>
                  <a:pt x="619" y="1074"/>
                  <a:pt x="619" y="1074"/>
                </a:cubicBezTo>
                <a:cubicBezTo>
                  <a:pt x="641" y="1062"/>
                  <a:pt x="641" y="1062"/>
                  <a:pt x="641" y="1062"/>
                </a:cubicBezTo>
                <a:cubicBezTo>
                  <a:pt x="639" y="1060"/>
                  <a:pt x="639" y="1060"/>
                  <a:pt x="639" y="1060"/>
                </a:cubicBezTo>
                <a:cubicBezTo>
                  <a:pt x="633" y="1059"/>
                  <a:pt x="633" y="1059"/>
                  <a:pt x="633" y="1059"/>
                </a:cubicBezTo>
                <a:cubicBezTo>
                  <a:pt x="618" y="1027"/>
                  <a:pt x="618" y="1027"/>
                  <a:pt x="618" y="1027"/>
                </a:cubicBezTo>
                <a:cubicBezTo>
                  <a:pt x="618" y="1027"/>
                  <a:pt x="630" y="1018"/>
                  <a:pt x="639" y="1016"/>
                </a:cubicBezTo>
                <a:cubicBezTo>
                  <a:pt x="643" y="1015"/>
                  <a:pt x="649" y="1016"/>
                  <a:pt x="649" y="1016"/>
                </a:cubicBezTo>
                <a:close/>
                <a:moveTo>
                  <a:pt x="724" y="963"/>
                </a:moveTo>
                <a:cubicBezTo>
                  <a:pt x="729" y="974"/>
                  <a:pt x="725" y="989"/>
                  <a:pt x="718" y="995"/>
                </a:cubicBezTo>
                <a:cubicBezTo>
                  <a:pt x="706" y="1006"/>
                  <a:pt x="687" y="1004"/>
                  <a:pt x="680" y="991"/>
                </a:cubicBezTo>
                <a:cubicBezTo>
                  <a:pt x="710" y="962"/>
                  <a:pt x="710" y="962"/>
                  <a:pt x="710" y="962"/>
                </a:cubicBezTo>
                <a:cubicBezTo>
                  <a:pt x="715" y="962"/>
                  <a:pt x="715" y="962"/>
                  <a:pt x="715" y="962"/>
                </a:cubicBezTo>
                <a:cubicBezTo>
                  <a:pt x="718" y="960"/>
                  <a:pt x="718" y="960"/>
                  <a:pt x="718" y="960"/>
                </a:cubicBezTo>
                <a:cubicBezTo>
                  <a:pt x="705" y="947"/>
                  <a:pt x="705" y="947"/>
                  <a:pt x="705" y="947"/>
                </a:cubicBezTo>
                <a:cubicBezTo>
                  <a:pt x="703" y="950"/>
                  <a:pt x="703" y="950"/>
                  <a:pt x="703" y="950"/>
                </a:cubicBezTo>
                <a:cubicBezTo>
                  <a:pt x="703" y="958"/>
                  <a:pt x="703" y="958"/>
                  <a:pt x="703" y="958"/>
                </a:cubicBezTo>
                <a:cubicBezTo>
                  <a:pt x="673" y="984"/>
                  <a:pt x="673" y="984"/>
                  <a:pt x="673" y="984"/>
                </a:cubicBezTo>
                <a:cubicBezTo>
                  <a:pt x="663" y="975"/>
                  <a:pt x="662" y="958"/>
                  <a:pt x="673" y="949"/>
                </a:cubicBezTo>
                <a:cubicBezTo>
                  <a:pt x="679" y="943"/>
                  <a:pt x="688" y="941"/>
                  <a:pt x="697" y="944"/>
                </a:cubicBezTo>
                <a:cubicBezTo>
                  <a:pt x="699" y="940"/>
                  <a:pt x="699" y="940"/>
                  <a:pt x="699" y="940"/>
                </a:cubicBezTo>
                <a:cubicBezTo>
                  <a:pt x="686" y="927"/>
                  <a:pt x="686" y="927"/>
                  <a:pt x="686" y="927"/>
                </a:cubicBezTo>
                <a:cubicBezTo>
                  <a:pt x="680" y="932"/>
                  <a:pt x="675" y="935"/>
                  <a:pt x="670" y="940"/>
                </a:cubicBezTo>
                <a:cubicBezTo>
                  <a:pt x="652" y="957"/>
                  <a:pt x="640" y="979"/>
                  <a:pt x="663" y="1003"/>
                </a:cubicBezTo>
                <a:cubicBezTo>
                  <a:pt x="684" y="1025"/>
                  <a:pt x="706" y="1020"/>
                  <a:pt x="724" y="1003"/>
                </a:cubicBezTo>
                <a:cubicBezTo>
                  <a:pt x="733" y="995"/>
                  <a:pt x="737" y="988"/>
                  <a:pt x="739" y="975"/>
                </a:cubicBezTo>
                <a:cubicBezTo>
                  <a:pt x="727" y="961"/>
                  <a:pt x="727" y="961"/>
                  <a:pt x="727" y="961"/>
                </a:cubicBezTo>
                <a:lnTo>
                  <a:pt x="724" y="963"/>
                </a:lnTo>
                <a:close/>
                <a:moveTo>
                  <a:pt x="567" y="1040"/>
                </a:moveTo>
                <a:cubicBezTo>
                  <a:pt x="562" y="1042"/>
                  <a:pt x="560" y="1048"/>
                  <a:pt x="562" y="1052"/>
                </a:cubicBezTo>
                <a:cubicBezTo>
                  <a:pt x="564" y="1057"/>
                  <a:pt x="570" y="1059"/>
                  <a:pt x="575" y="1057"/>
                </a:cubicBezTo>
                <a:cubicBezTo>
                  <a:pt x="579" y="1055"/>
                  <a:pt x="581" y="1049"/>
                  <a:pt x="579" y="1044"/>
                </a:cubicBezTo>
                <a:cubicBezTo>
                  <a:pt x="577" y="1040"/>
                  <a:pt x="572" y="1038"/>
                  <a:pt x="567" y="1040"/>
                </a:cubicBezTo>
                <a:close/>
                <a:moveTo>
                  <a:pt x="215" y="1018"/>
                </a:moveTo>
                <a:cubicBezTo>
                  <a:pt x="199" y="1032"/>
                  <a:pt x="178" y="1032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cubicBezTo>
                  <a:pt x="146" y="1003"/>
                  <a:pt x="146" y="982"/>
                  <a:pt x="159" y="965"/>
                </a:cubicBezTo>
                <a:cubicBezTo>
                  <a:pt x="166" y="955"/>
                  <a:pt x="177" y="948"/>
                  <a:pt x="189" y="947"/>
                </a:cubicBezTo>
                <a:cubicBezTo>
                  <a:pt x="201" y="946"/>
                  <a:pt x="211" y="948"/>
                  <a:pt x="219" y="955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2" y="958"/>
                  <a:pt x="222" y="958"/>
                  <a:pt x="222" y="958"/>
                </a:cubicBezTo>
                <a:cubicBezTo>
                  <a:pt x="230" y="966"/>
                  <a:pt x="232" y="976"/>
                  <a:pt x="231" y="987"/>
                </a:cubicBezTo>
                <a:cubicBezTo>
                  <a:pt x="231" y="999"/>
                  <a:pt x="225" y="1010"/>
                  <a:pt x="215" y="1018"/>
                </a:cubicBezTo>
                <a:close/>
                <a:moveTo>
                  <a:pt x="205" y="1002"/>
                </a:moveTo>
                <a:cubicBezTo>
                  <a:pt x="209" y="998"/>
                  <a:pt x="226" y="977"/>
                  <a:pt x="213" y="964"/>
                </a:cubicBezTo>
                <a:cubicBezTo>
                  <a:pt x="211" y="962"/>
                  <a:pt x="211" y="962"/>
                  <a:pt x="211" y="962"/>
                </a:cubicBezTo>
                <a:cubicBezTo>
                  <a:pt x="198" y="950"/>
                  <a:pt x="181" y="968"/>
                  <a:pt x="176" y="973"/>
                </a:cubicBezTo>
                <a:cubicBezTo>
                  <a:pt x="171" y="978"/>
                  <a:pt x="163" y="990"/>
                  <a:pt x="163" y="999"/>
                </a:cubicBezTo>
                <a:cubicBezTo>
                  <a:pt x="164" y="1003"/>
                  <a:pt x="165" y="1006"/>
                  <a:pt x="169" y="1009"/>
                </a:cubicBezTo>
                <a:cubicBezTo>
                  <a:pt x="170" y="1010"/>
                  <a:pt x="170" y="1010"/>
                  <a:pt x="170" y="1010"/>
                </a:cubicBezTo>
                <a:cubicBezTo>
                  <a:pt x="173" y="1014"/>
                  <a:pt x="177" y="1015"/>
                  <a:pt x="182" y="1015"/>
                </a:cubicBezTo>
                <a:cubicBezTo>
                  <a:pt x="192" y="1015"/>
                  <a:pt x="202" y="1005"/>
                  <a:pt x="205" y="1002"/>
                </a:cubicBezTo>
                <a:close/>
                <a:moveTo>
                  <a:pt x="542" y="1070"/>
                </a:moveTo>
                <a:cubicBezTo>
                  <a:pt x="543" y="1082"/>
                  <a:pt x="532" y="1093"/>
                  <a:pt x="523" y="1095"/>
                </a:cubicBezTo>
                <a:cubicBezTo>
                  <a:pt x="508" y="1098"/>
                  <a:pt x="493" y="1087"/>
                  <a:pt x="492" y="1072"/>
                </a:cubicBezTo>
                <a:cubicBezTo>
                  <a:pt x="531" y="1063"/>
                  <a:pt x="531" y="1063"/>
                  <a:pt x="531" y="1063"/>
                </a:cubicBezTo>
                <a:cubicBezTo>
                  <a:pt x="535" y="1066"/>
                  <a:pt x="535" y="1066"/>
                  <a:pt x="535" y="1066"/>
                </a:cubicBezTo>
                <a:cubicBezTo>
                  <a:pt x="539" y="1065"/>
                  <a:pt x="539" y="1065"/>
                  <a:pt x="539" y="1065"/>
                </a:cubicBezTo>
                <a:cubicBezTo>
                  <a:pt x="534" y="1047"/>
                  <a:pt x="534" y="1047"/>
                  <a:pt x="534" y="1047"/>
                </a:cubicBezTo>
                <a:cubicBezTo>
                  <a:pt x="530" y="1048"/>
                  <a:pt x="530" y="1048"/>
                  <a:pt x="530" y="1048"/>
                </a:cubicBezTo>
                <a:cubicBezTo>
                  <a:pt x="527" y="1055"/>
                  <a:pt x="527" y="1055"/>
                  <a:pt x="527" y="1055"/>
                </a:cubicBezTo>
                <a:cubicBezTo>
                  <a:pt x="488" y="1063"/>
                  <a:pt x="488" y="1063"/>
                  <a:pt x="488" y="1063"/>
                </a:cubicBezTo>
                <a:cubicBezTo>
                  <a:pt x="484" y="1051"/>
                  <a:pt x="492" y="1035"/>
                  <a:pt x="505" y="1032"/>
                </a:cubicBezTo>
                <a:cubicBezTo>
                  <a:pt x="514" y="1030"/>
                  <a:pt x="523" y="1032"/>
                  <a:pt x="528" y="1039"/>
                </a:cubicBezTo>
                <a:cubicBezTo>
                  <a:pt x="532" y="1037"/>
                  <a:pt x="532" y="1037"/>
                  <a:pt x="532" y="1037"/>
                </a:cubicBezTo>
                <a:cubicBezTo>
                  <a:pt x="527" y="1020"/>
                  <a:pt x="527" y="1020"/>
                  <a:pt x="527" y="1020"/>
                </a:cubicBezTo>
                <a:cubicBezTo>
                  <a:pt x="520" y="1021"/>
                  <a:pt x="515" y="1021"/>
                  <a:pt x="507" y="1023"/>
                </a:cubicBezTo>
                <a:cubicBezTo>
                  <a:pt x="483" y="1030"/>
                  <a:pt x="462" y="1043"/>
                  <a:pt x="473" y="1075"/>
                </a:cubicBezTo>
                <a:cubicBezTo>
                  <a:pt x="480" y="1104"/>
                  <a:pt x="501" y="1110"/>
                  <a:pt x="524" y="1105"/>
                </a:cubicBezTo>
                <a:cubicBezTo>
                  <a:pt x="537" y="1102"/>
                  <a:pt x="544" y="1097"/>
                  <a:pt x="551" y="1088"/>
                </a:cubicBezTo>
                <a:cubicBezTo>
                  <a:pt x="545" y="1070"/>
                  <a:pt x="545" y="1070"/>
                  <a:pt x="545" y="1070"/>
                </a:cubicBezTo>
                <a:lnTo>
                  <a:pt x="542" y="1070"/>
                </a:lnTo>
                <a:close/>
                <a:moveTo>
                  <a:pt x="784" y="907"/>
                </a:moveTo>
                <a:cubicBezTo>
                  <a:pt x="784" y="907"/>
                  <a:pt x="786" y="916"/>
                  <a:pt x="785" y="921"/>
                </a:cubicBezTo>
                <a:cubicBezTo>
                  <a:pt x="783" y="932"/>
                  <a:pt x="768" y="946"/>
                  <a:pt x="768" y="946"/>
                </a:cubicBezTo>
                <a:cubicBezTo>
                  <a:pt x="716" y="903"/>
                  <a:pt x="716" y="903"/>
                  <a:pt x="716" y="903"/>
                </a:cubicBezTo>
                <a:cubicBezTo>
                  <a:pt x="718" y="897"/>
                  <a:pt x="718" y="897"/>
                  <a:pt x="718" y="897"/>
                </a:cubicBezTo>
                <a:cubicBezTo>
                  <a:pt x="714" y="894"/>
                  <a:pt x="714" y="894"/>
                  <a:pt x="714" y="894"/>
                </a:cubicBezTo>
                <a:cubicBezTo>
                  <a:pt x="696" y="917"/>
                  <a:pt x="696" y="917"/>
                  <a:pt x="696" y="917"/>
                </a:cubicBezTo>
                <a:cubicBezTo>
                  <a:pt x="701" y="920"/>
                  <a:pt x="701" y="920"/>
                  <a:pt x="701" y="920"/>
                </a:cubicBezTo>
                <a:cubicBezTo>
                  <a:pt x="706" y="917"/>
                  <a:pt x="706" y="917"/>
                  <a:pt x="706" y="917"/>
                </a:cubicBezTo>
                <a:cubicBezTo>
                  <a:pt x="757" y="959"/>
                  <a:pt x="757" y="959"/>
                  <a:pt x="757" y="959"/>
                </a:cubicBezTo>
                <a:cubicBezTo>
                  <a:pt x="756" y="965"/>
                  <a:pt x="756" y="965"/>
                  <a:pt x="756" y="965"/>
                </a:cubicBezTo>
                <a:cubicBezTo>
                  <a:pt x="758" y="969"/>
                  <a:pt x="758" y="969"/>
                  <a:pt x="758" y="969"/>
                </a:cubicBezTo>
                <a:cubicBezTo>
                  <a:pt x="798" y="923"/>
                  <a:pt x="798" y="923"/>
                  <a:pt x="798" y="923"/>
                </a:cubicBezTo>
                <a:cubicBezTo>
                  <a:pt x="789" y="901"/>
                  <a:pt x="789" y="901"/>
                  <a:pt x="789" y="901"/>
                </a:cubicBezTo>
                <a:lnTo>
                  <a:pt x="784" y="907"/>
                </a:lnTo>
                <a:close/>
                <a:moveTo>
                  <a:pt x="632" y="683"/>
                </a:moveTo>
                <a:cubicBezTo>
                  <a:pt x="576" y="822"/>
                  <a:pt x="503" y="948"/>
                  <a:pt x="464" y="990"/>
                </a:cubicBezTo>
                <a:cubicBezTo>
                  <a:pt x="455" y="999"/>
                  <a:pt x="447" y="1007"/>
                  <a:pt x="435" y="1007"/>
                </a:cubicBezTo>
                <a:cubicBezTo>
                  <a:pt x="435" y="1007"/>
                  <a:pt x="434" y="1007"/>
                  <a:pt x="434" y="1007"/>
                </a:cubicBezTo>
                <a:cubicBezTo>
                  <a:pt x="434" y="1007"/>
                  <a:pt x="434" y="1007"/>
                  <a:pt x="434" y="1007"/>
                </a:cubicBezTo>
                <a:cubicBezTo>
                  <a:pt x="434" y="1007"/>
                  <a:pt x="433" y="1007"/>
                  <a:pt x="433" y="1007"/>
                </a:cubicBezTo>
                <a:cubicBezTo>
                  <a:pt x="421" y="1007"/>
                  <a:pt x="414" y="999"/>
                  <a:pt x="405" y="990"/>
                </a:cubicBezTo>
                <a:cubicBezTo>
                  <a:pt x="367" y="948"/>
                  <a:pt x="294" y="822"/>
                  <a:pt x="238" y="683"/>
                </a:cubicBezTo>
                <a:cubicBezTo>
                  <a:pt x="202" y="591"/>
                  <a:pt x="165" y="473"/>
                  <a:pt x="165" y="372"/>
                </a:cubicBezTo>
                <a:cubicBezTo>
                  <a:pt x="165" y="340"/>
                  <a:pt x="168" y="310"/>
                  <a:pt x="177" y="282"/>
                </a:cubicBezTo>
                <a:cubicBezTo>
                  <a:pt x="181" y="272"/>
                  <a:pt x="181" y="272"/>
                  <a:pt x="181" y="272"/>
                </a:cubicBezTo>
                <a:cubicBezTo>
                  <a:pt x="255" y="272"/>
                  <a:pt x="255" y="272"/>
                  <a:pt x="255" y="272"/>
                </a:cubicBezTo>
                <a:cubicBezTo>
                  <a:pt x="255" y="204"/>
                  <a:pt x="255" y="204"/>
                  <a:pt x="255" y="204"/>
                </a:cubicBezTo>
                <a:cubicBezTo>
                  <a:pt x="255" y="185"/>
                  <a:pt x="264" y="165"/>
                  <a:pt x="289" y="157"/>
                </a:cubicBezTo>
                <a:cubicBezTo>
                  <a:pt x="307" y="135"/>
                  <a:pt x="332" y="117"/>
                  <a:pt x="361" y="105"/>
                </a:cubicBezTo>
                <a:cubicBezTo>
                  <a:pt x="361" y="42"/>
                  <a:pt x="361" y="42"/>
                  <a:pt x="361" y="42"/>
                </a:cubicBezTo>
                <a:cubicBezTo>
                  <a:pt x="361" y="42"/>
                  <a:pt x="391" y="42"/>
                  <a:pt x="403" y="42"/>
                </a:cubicBezTo>
                <a:cubicBezTo>
                  <a:pt x="403" y="30"/>
                  <a:pt x="403" y="0"/>
                  <a:pt x="403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66" y="0"/>
                  <a:pt x="466" y="0"/>
                  <a:pt x="466" y="0"/>
                </a:cubicBezTo>
                <a:cubicBezTo>
                  <a:pt x="466" y="0"/>
                  <a:pt x="466" y="30"/>
                  <a:pt x="466" y="42"/>
                </a:cubicBezTo>
                <a:cubicBezTo>
                  <a:pt x="478" y="42"/>
                  <a:pt x="509" y="42"/>
                  <a:pt x="509" y="42"/>
                </a:cubicBezTo>
                <a:cubicBezTo>
                  <a:pt x="509" y="105"/>
                  <a:pt x="509" y="105"/>
                  <a:pt x="509" y="105"/>
                </a:cubicBezTo>
                <a:cubicBezTo>
                  <a:pt x="537" y="117"/>
                  <a:pt x="562" y="135"/>
                  <a:pt x="580" y="157"/>
                </a:cubicBezTo>
                <a:cubicBezTo>
                  <a:pt x="606" y="165"/>
                  <a:pt x="615" y="185"/>
                  <a:pt x="615" y="204"/>
                </a:cubicBezTo>
                <a:cubicBezTo>
                  <a:pt x="615" y="272"/>
                  <a:pt x="615" y="272"/>
                  <a:pt x="615" y="272"/>
                </a:cubicBezTo>
                <a:cubicBezTo>
                  <a:pt x="690" y="272"/>
                  <a:pt x="690" y="272"/>
                  <a:pt x="690" y="272"/>
                </a:cubicBezTo>
                <a:cubicBezTo>
                  <a:pt x="693" y="282"/>
                  <a:pt x="693" y="282"/>
                  <a:pt x="693" y="282"/>
                </a:cubicBezTo>
                <a:cubicBezTo>
                  <a:pt x="702" y="310"/>
                  <a:pt x="706" y="340"/>
                  <a:pt x="706" y="372"/>
                </a:cubicBezTo>
                <a:cubicBezTo>
                  <a:pt x="706" y="473"/>
                  <a:pt x="669" y="591"/>
                  <a:pt x="632" y="683"/>
                </a:cubicBezTo>
                <a:close/>
                <a:moveTo>
                  <a:pt x="662" y="488"/>
                </a:moveTo>
                <a:cubicBezTo>
                  <a:pt x="629" y="483"/>
                  <a:pt x="549" y="470"/>
                  <a:pt x="493" y="461"/>
                </a:cubicBezTo>
                <a:cubicBezTo>
                  <a:pt x="651" y="534"/>
                  <a:pt x="651" y="534"/>
                  <a:pt x="651" y="534"/>
                </a:cubicBezTo>
                <a:cubicBezTo>
                  <a:pt x="655" y="518"/>
                  <a:pt x="659" y="503"/>
                  <a:pt x="662" y="488"/>
                </a:cubicBezTo>
                <a:close/>
                <a:moveTo>
                  <a:pt x="478" y="487"/>
                </a:moveTo>
                <a:cubicBezTo>
                  <a:pt x="509" y="534"/>
                  <a:pt x="509" y="534"/>
                  <a:pt x="509" y="534"/>
                </a:cubicBezTo>
                <a:cubicBezTo>
                  <a:pt x="578" y="534"/>
                  <a:pt x="578" y="534"/>
                  <a:pt x="578" y="534"/>
                </a:cubicBezTo>
                <a:lnTo>
                  <a:pt x="478" y="487"/>
                </a:lnTo>
                <a:close/>
                <a:moveTo>
                  <a:pt x="556" y="183"/>
                </a:moveTo>
                <a:cubicBezTo>
                  <a:pt x="535" y="183"/>
                  <a:pt x="526" y="186"/>
                  <a:pt x="522" y="189"/>
                </a:cubicBezTo>
                <a:cubicBezTo>
                  <a:pt x="521" y="190"/>
                  <a:pt x="519" y="192"/>
                  <a:pt x="519" y="201"/>
                </a:cubicBezTo>
                <a:cubicBezTo>
                  <a:pt x="519" y="201"/>
                  <a:pt x="519" y="247"/>
                  <a:pt x="519" y="272"/>
                </a:cubicBezTo>
                <a:cubicBezTo>
                  <a:pt x="586" y="272"/>
                  <a:pt x="586" y="272"/>
                  <a:pt x="586" y="272"/>
                </a:cubicBezTo>
                <a:cubicBezTo>
                  <a:pt x="586" y="248"/>
                  <a:pt x="586" y="204"/>
                  <a:pt x="586" y="204"/>
                </a:cubicBezTo>
                <a:cubicBezTo>
                  <a:pt x="586" y="195"/>
                  <a:pt x="582" y="183"/>
                  <a:pt x="556" y="183"/>
                </a:cubicBezTo>
                <a:close/>
                <a:moveTo>
                  <a:pt x="466" y="122"/>
                </a:moveTo>
                <a:cubicBezTo>
                  <a:pt x="466" y="126"/>
                  <a:pt x="466" y="129"/>
                  <a:pt x="466" y="132"/>
                </a:cubicBezTo>
                <a:cubicBezTo>
                  <a:pt x="484" y="138"/>
                  <a:pt x="499" y="148"/>
                  <a:pt x="508" y="163"/>
                </a:cubicBezTo>
                <a:cubicBezTo>
                  <a:pt x="517" y="158"/>
                  <a:pt x="527" y="156"/>
                  <a:pt x="537" y="155"/>
                </a:cubicBezTo>
                <a:cubicBezTo>
                  <a:pt x="517" y="139"/>
                  <a:pt x="492" y="128"/>
                  <a:pt x="466" y="122"/>
                </a:cubicBezTo>
                <a:close/>
                <a:moveTo>
                  <a:pt x="434" y="157"/>
                </a:moveTo>
                <a:cubicBezTo>
                  <a:pt x="434" y="157"/>
                  <a:pt x="434" y="157"/>
                  <a:pt x="434" y="157"/>
                </a:cubicBezTo>
                <a:cubicBezTo>
                  <a:pt x="394" y="157"/>
                  <a:pt x="380" y="180"/>
                  <a:pt x="380" y="201"/>
                </a:cubicBezTo>
                <a:cubicBezTo>
                  <a:pt x="380" y="272"/>
                  <a:pt x="380" y="272"/>
                  <a:pt x="380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89" y="272"/>
                  <a:pt x="489" y="272"/>
                  <a:pt x="489" y="272"/>
                </a:cubicBezTo>
                <a:cubicBezTo>
                  <a:pt x="489" y="201"/>
                  <a:pt x="489" y="201"/>
                  <a:pt x="489" y="201"/>
                </a:cubicBezTo>
                <a:cubicBezTo>
                  <a:pt x="489" y="180"/>
                  <a:pt x="475" y="157"/>
                  <a:pt x="434" y="157"/>
                </a:cubicBezTo>
                <a:close/>
                <a:moveTo>
                  <a:pt x="384" y="84"/>
                </a:moveTo>
                <a:cubicBezTo>
                  <a:pt x="395" y="84"/>
                  <a:pt x="425" y="84"/>
                  <a:pt x="425" y="84"/>
                </a:cubicBezTo>
                <a:cubicBezTo>
                  <a:pt x="425" y="84"/>
                  <a:pt x="425" y="114"/>
                  <a:pt x="425" y="126"/>
                </a:cubicBezTo>
                <a:cubicBezTo>
                  <a:pt x="429" y="126"/>
                  <a:pt x="432" y="126"/>
                  <a:pt x="434" y="126"/>
                </a:cubicBezTo>
                <a:cubicBezTo>
                  <a:pt x="434" y="126"/>
                  <a:pt x="434" y="126"/>
                  <a:pt x="434" y="126"/>
                </a:cubicBezTo>
                <a:cubicBezTo>
                  <a:pt x="437" y="126"/>
                  <a:pt x="440" y="126"/>
                  <a:pt x="443" y="126"/>
                </a:cubicBezTo>
                <a:cubicBezTo>
                  <a:pt x="443" y="114"/>
                  <a:pt x="443" y="84"/>
                  <a:pt x="443" y="84"/>
                </a:cubicBezTo>
                <a:cubicBezTo>
                  <a:pt x="443" y="84"/>
                  <a:pt x="474" y="84"/>
                  <a:pt x="486" y="84"/>
                </a:cubicBezTo>
                <a:cubicBezTo>
                  <a:pt x="486" y="76"/>
                  <a:pt x="486" y="72"/>
                  <a:pt x="486" y="65"/>
                </a:cubicBezTo>
                <a:cubicBezTo>
                  <a:pt x="474" y="65"/>
                  <a:pt x="443" y="65"/>
                  <a:pt x="443" y="65"/>
                </a:cubicBezTo>
                <a:cubicBezTo>
                  <a:pt x="443" y="65"/>
                  <a:pt x="443" y="35"/>
                  <a:pt x="443" y="23"/>
                </a:cubicBezTo>
                <a:cubicBezTo>
                  <a:pt x="440" y="23"/>
                  <a:pt x="437" y="23"/>
                  <a:pt x="434" y="23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2" y="23"/>
                  <a:pt x="429" y="23"/>
                  <a:pt x="425" y="23"/>
                </a:cubicBezTo>
                <a:cubicBezTo>
                  <a:pt x="425" y="35"/>
                  <a:pt x="425" y="65"/>
                  <a:pt x="425" y="65"/>
                </a:cubicBezTo>
                <a:cubicBezTo>
                  <a:pt x="425" y="65"/>
                  <a:pt x="395" y="65"/>
                  <a:pt x="384" y="65"/>
                </a:cubicBezTo>
                <a:cubicBezTo>
                  <a:pt x="384" y="72"/>
                  <a:pt x="384" y="76"/>
                  <a:pt x="384" y="84"/>
                </a:cubicBezTo>
                <a:close/>
                <a:moveTo>
                  <a:pt x="332" y="155"/>
                </a:moveTo>
                <a:cubicBezTo>
                  <a:pt x="343" y="156"/>
                  <a:pt x="353" y="158"/>
                  <a:pt x="361" y="163"/>
                </a:cubicBezTo>
                <a:cubicBezTo>
                  <a:pt x="371" y="148"/>
                  <a:pt x="385" y="138"/>
                  <a:pt x="403" y="132"/>
                </a:cubicBezTo>
                <a:cubicBezTo>
                  <a:pt x="403" y="129"/>
                  <a:pt x="403" y="126"/>
                  <a:pt x="403" y="122"/>
                </a:cubicBezTo>
                <a:cubicBezTo>
                  <a:pt x="377" y="128"/>
                  <a:pt x="352" y="139"/>
                  <a:pt x="332" y="155"/>
                </a:cubicBezTo>
                <a:close/>
                <a:moveTo>
                  <a:pt x="284" y="272"/>
                </a:moveTo>
                <a:cubicBezTo>
                  <a:pt x="351" y="272"/>
                  <a:pt x="351" y="272"/>
                  <a:pt x="351" y="272"/>
                </a:cubicBezTo>
                <a:cubicBezTo>
                  <a:pt x="351" y="247"/>
                  <a:pt x="351" y="201"/>
                  <a:pt x="351" y="201"/>
                </a:cubicBezTo>
                <a:cubicBezTo>
                  <a:pt x="351" y="192"/>
                  <a:pt x="348" y="190"/>
                  <a:pt x="347" y="189"/>
                </a:cubicBezTo>
                <a:cubicBezTo>
                  <a:pt x="343" y="186"/>
                  <a:pt x="335" y="183"/>
                  <a:pt x="313" y="183"/>
                </a:cubicBezTo>
                <a:cubicBezTo>
                  <a:pt x="287" y="183"/>
                  <a:pt x="284" y="195"/>
                  <a:pt x="284" y="204"/>
                </a:cubicBezTo>
                <a:cubicBezTo>
                  <a:pt x="284" y="204"/>
                  <a:pt x="284" y="248"/>
                  <a:pt x="284" y="272"/>
                </a:cubicBezTo>
                <a:close/>
                <a:moveTo>
                  <a:pt x="199" y="316"/>
                </a:moveTo>
                <a:cubicBezTo>
                  <a:pt x="307" y="316"/>
                  <a:pt x="307" y="316"/>
                  <a:pt x="307" y="316"/>
                </a:cubicBezTo>
                <a:cubicBezTo>
                  <a:pt x="354" y="316"/>
                  <a:pt x="374" y="327"/>
                  <a:pt x="374" y="354"/>
                </a:cubicBezTo>
                <a:cubicBezTo>
                  <a:pt x="374" y="363"/>
                  <a:pt x="369" y="372"/>
                  <a:pt x="361" y="378"/>
                </a:cubicBezTo>
                <a:cubicBezTo>
                  <a:pt x="367" y="380"/>
                  <a:pt x="389" y="388"/>
                  <a:pt x="392" y="390"/>
                </a:cubicBezTo>
                <a:cubicBezTo>
                  <a:pt x="399" y="386"/>
                  <a:pt x="402" y="376"/>
                  <a:pt x="399" y="371"/>
                </a:cubicBezTo>
                <a:cubicBezTo>
                  <a:pt x="397" y="369"/>
                  <a:pt x="396" y="367"/>
                  <a:pt x="392" y="365"/>
                </a:cubicBezTo>
                <a:cubicBezTo>
                  <a:pt x="389" y="364"/>
                  <a:pt x="383" y="364"/>
                  <a:pt x="383" y="364"/>
                </a:cubicBezTo>
                <a:cubicBezTo>
                  <a:pt x="383" y="352"/>
                  <a:pt x="383" y="352"/>
                  <a:pt x="383" y="352"/>
                </a:cubicBezTo>
                <a:cubicBezTo>
                  <a:pt x="383" y="341"/>
                  <a:pt x="391" y="333"/>
                  <a:pt x="403" y="329"/>
                </a:cubicBezTo>
                <a:cubicBezTo>
                  <a:pt x="404" y="329"/>
                  <a:pt x="404" y="329"/>
                  <a:pt x="404" y="328"/>
                </a:cubicBezTo>
                <a:cubicBezTo>
                  <a:pt x="411" y="323"/>
                  <a:pt x="420" y="319"/>
                  <a:pt x="433" y="318"/>
                </a:cubicBezTo>
                <a:cubicBezTo>
                  <a:pt x="463" y="319"/>
                  <a:pt x="474" y="336"/>
                  <a:pt x="474" y="353"/>
                </a:cubicBezTo>
                <a:cubicBezTo>
                  <a:pt x="474" y="363"/>
                  <a:pt x="469" y="371"/>
                  <a:pt x="467" y="374"/>
                </a:cubicBezTo>
                <a:cubicBezTo>
                  <a:pt x="468" y="382"/>
                  <a:pt x="473" y="387"/>
                  <a:pt x="476" y="390"/>
                </a:cubicBezTo>
                <a:cubicBezTo>
                  <a:pt x="479" y="388"/>
                  <a:pt x="501" y="380"/>
                  <a:pt x="507" y="378"/>
                </a:cubicBezTo>
                <a:cubicBezTo>
                  <a:pt x="499" y="372"/>
                  <a:pt x="494" y="363"/>
                  <a:pt x="494" y="354"/>
                </a:cubicBezTo>
                <a:cubicBezTo>
                  <a:pt x="494" y="327"/>
                  <a:pt x="514" y="316"/>
                  <a:pt x="561" y="316"/>
                </a:cubicBezTo>
                <a:cubicBezTo>
                  <a:pt x="671" y="316"/>
                  <a:pt x="671" y="316"/>
                  <a:pt x="671" y="316"/>
                </a:cubicBezTo>
                <a:cubicBezTo>
                  <a:pt x="670" y="311"/>
                  <a:pt x="669" y="306"/>
                  <a:pt x="668" y="302"/>
                </a:cubicBezTo>
                <a:cubicBezTo>
                  <a:pt x="658" y="302"/>
                  <a:pt x="546" y="302"/>
                  <a:pt x="434" y="302"/>
                </a:cubicBezTo>
                <a:cubicBezTo>
                  <a:pt x="434" y="302"/>
                  <a:pt x="434" y="302"/>
                  <a:pt x="434" y="302"/>
                </a:cubicBezTo>
                <a:cubicBezTo>
                  <a:pt x="323" y="302"/>
                  <a:pt x="213" y="302"/>
                  <a:pt x="202" y="302"/>
                </a:cubicBezTo>
                <a:cubicBezTo>
                  <a:pt x="201" y="306"/>
                  <a:pt x="200" y="311"/>
                  <a:pt x="199" y="316"/>
                </a:cubicBezTo>
                <a:close/>
                <a:moveTo>
                  <a:pt x="202" y="459"/>
                </a:moveTo>
                <a:cubicBezTo>
                  <a:pt x="389" y="430"/>
                  <a:pt x="389" y="430"/>
                  <a:pt x="389" y="430"/>
                </a:cubicBezTo>
                <a:cubicBezTo>
                  <a:pt x="387" y="435"/>
                  <a:pt x="385" y="442"/>
                  <a:pt x="385" y="448"/>
                </a:cubicBezTo>
                <a:cubicBezTo>
                  <a:pt x="385" y="475"/>
                  <a:pt x="406" y="497"/>
                  <a:pt x="433" y="497"/>
                </a:cubicBezTo>
                <a:cubicBezTo>
                  <a:pt x="433" y="497"/>
                  <a:pt x="433" y="497"/>
                  <a:pt x="434" y="497"/>
                </a:cubicBezTo>
                <a:cubicBezTo>
                  <a:pt x="434" y="497"/>
                  <a:pt x="434" y="497"/>
                  <a:pt x="434" y="497"/>
                </a:cubicBezTo>
                <a:cubicBezTo>
                  <a:pt x="435" y="497"/>
                  <a:pt x="435" y="497"/>
                  <a:pt x="436" y="497"/>
                </a:cubicBezTo>
                <a:cubicBezTo>
                  <a:pt x="463" y="497"/>
                  <a:pt x="484" y="475"/>
                  <a:pt x="484" y="448"/>
                </a:cubicBezTo>
                <a:cubicBezTo>
                  <a:pt x="484" y="442"/>
                  <a:pt x="483" y="435"/>
                  <a:pt x="481" y="430"/>
                </a:cubicBezTo>
                <a:cubicBezTo>
                  <a:pt x="668" y="459"/>
                  <a:pt x="668" y="459"/>
                  <a:pt x="668" y="459"/>
                </a:cubicBezTo>
                <a:cubicBezTo>
                  <a:pt x="673" y="427"/>
                  <a:pt x="676" y="398"/>
                  <a:pt x="676" y="372"/>
                </a:cubicBezTo>
                <a:cubicBezTo>
                  <a:pt x="676" y="362"/>
                  <a:pt x="676" y="353"/>
                  <a:pt x="675" y="344"/>
                </a:cubicBezTo>
                <a:cubicBezTo>
                  <a:pt x="561" y="344"/>
                  <a:pt x="561" y="344"/>
                  <a:pt x="561" y="344"/>
                </a:cubicBezTo>
                <a:cubicBezTo>
                  <a:pt x="531" y="344"/>
                  <a:pt x="528" y="347"/>
                  <a:pt x="527" y="349"/>
                </a:cubicBezTo>
                <a:cubicBezTo>
                  <a:pt x="524" y="351"/>
                  <a:pt x="524" y="356"/>
                  <a:pt x="527" y="358"/>
                </a:cubicBezTo>
                <a:cubicBezTo>
                  <a:pt x="534" y="362"/>
                  <a:pt x="544" y="367"/>
                  <a:pt x="544" y="382"/>
                </a:cubicBezTo>
                <a:cubicBezTo>
                  <a:pt x="544" y="382"/>
                  <a:pt x="544" y="383"/>
                  <a:pt x="544" y="383"/>
                </a:cubicBezTo>
                <a:cubicBezTo>
                  <a:pt x="544" y="395"/>
                  <a:pt x="533" y="399"/>
                  <a:pt x="508" y="410"/>
                </a:cubicBezTo>
                <a:cubicBezTo>
                  <a:pt x="500" y="412"/>
                  <a:pt x="474" y="422"/>
                  <a:pt x="474" y="422"/>
                </a:cubicBezTo>
                <a:cubicBezTo>
                  <a:pt x="468" y="419"/>
                  <a:pt x="468" y="419"/>
                  <a:pt x="468" y="419"/>
                </a:cubicBezTo>
                <a:cubicBezTo>
                  <a:pt x="460" y="415"/>
                  <a:pt x="441" y="402"/>
                  <a:pt x="441" y="380"/>
                </a:cubicBezTo>
                <a:cubicBezTo>
                  <a:pt x="441" y="368"/>
                  <a:pt x="447" y="366"/>
                  <a:pt x="447" y="357"/>
                </a:cubicBezTo>
                <a:cubicBezTo>
                  <a:pt x="447" y="350"/>
                  <a:pt x="442" y="344"/>
                  <a:pt x="434" y="344"/>
                </a:cubicBezTo>
                <a:cubicBezTo>
                  <a:pt x="434" y="344"/>
                  <a:pt x="433" y="344"/>
                  <a:pt x="433" y="344"/>
                </a:cubicBezTo>
                <a:cubicBezTo>
                  <a:pt x="432" y="344"/>
                  <a:pt x="432" y="344"/>
                  <a:pt x="431" y="344"/>
                </a:cubicBezTo>
                <a:cubicBezTo>
                  <a:pt x="431" y="344"/>
                  <a:pt x="431" y="344"/>
                  <a:pt x="431" y="344"/>
                </a:cubicBezTo>
                <a:cubicBezTo>
                  <a:pt x="416" y="345"/>
                  <a:pt x="414" y="356"/>
                  <a:pt x="414" y="356"/>
                </a:cubicBezTo>
                <a:cubicBezTo>
                  <a:pt x="414" y="356"/>
                  <a:pt x="419" y="358"/>
                  <a:pt x="423" y="365"/>
                </a:cubicBezTo>
                <a:cubicBezTo>
                  <a:pt x="423" y="365"/>
                  <a:pt x="423" y="365"/>
                  <a:pt x="423" y="365"/>
                </a:cubicBezTo>
                <a:cubicBezTo>
                  <a:pt x="424" y="368"/>
                  <a:pt x="425" y="370"/>
                  <a:pt x="426" y="373"/>
                </a:cubicBezTo>
                <a:cubicBezTo>
                  <a:pt x="426" y="375"/>
                  <a:pt x="427" y="377"/>
                  <a:pt x="427" y="380"/>
                </a:cubicBezTo>
                <a:cubicBezTo>
                  <a:pt x="427" y="402"/>
                  <a:pt x="408" y="415"/>
                  <a:pt x="399" y="419"/>
                </a:cubicBezTo>
                <a:cubicBezTo>
                  <a:pt x="393" y="422"/>
                  <a:pt x="393" y="422"/>
                  <a:pt x="393" y="422"/>
                </a:cubicBezTo>
                <a:cubicBezTo>
                  <a:pt x="393" y="422"/>
                  <a:pt x="368" y="412"/>
                  <a:pt x="360" y="410"/>
                </a:cubicBezTo>
                <a:cubicBezTo>
                  <a:pt x="335" y="399"/>
                  <a:pt x="324" y="395"/>
                  <a:pt x="324" y="383"/>
                </a:cubicBezTo>
                <a:cubicBezTo>
                  <a:pt x="324" y="383"/>
                  <a:pt x="324" y="382"/>
                  <a:pt x="324" y="382"/>
                </a:cubicBezTo>
                <a:cubicBezTo>
                  <a:pt x="324" y="367"/>
                  <a:pt x="335" y="362"/>
                  <a:pt x="341" y="358"/>
                </a:cubicBezTo>
                <a:cubicBezTo>
                  <a:pt x="344" y="356"/>
                  <a:pt x="344" y="351"/>
                  <a:pt x="341" y="349"/>
                </a:cubicBezTo>
                <a:cubicBezTo>
                  <a:pt x="340" y="347"/>
                  <a:pt x="338" y="344"/>
                  <a:pt x="307" y="344"/>
                </a:cubicBezTo>
                <a:cubicBezTo>
                  <a:pt x="195" y="344"/>
                  <a:pt x="195" y="344"/>
                  <a:pt x="195" y="344"/>
                </a:cubicBezTo>
                <a:cubicBezTo>
                  <a:pt x="195" y="353"/>
                  <a:pt x="194" y="362"/>
                  <a:pt x="194" y="372"/>
                </a:cubicBezTo>
                <a:cubicBezTo>
                  <a:pt x="194" y="398"/>
                  <a:pt x="197" y="427"/>
                  <a:pt x="202" y="459"/>
                </a:cubicBezTo>
                <a:close/>
                <a:moveTo>
                  <a:pt x="449" y="497"/>
                </a:moveTo>
                <a:cubicBezTo>
                  <a:pt x="449" y="534"/>
                  <a:pt x="449" y="534"/>
                  <a:pt x="449" y="534"/>
                </a:cubicBezTo>
                <a:cubicBezTo>
                  <a:pt x="474" y="534"/>
                  <a:pt x="474" y="534"/>
                  <a:pt x="474" y="534"/>
                </a:cubicBezTo>
                <a:lnTo>
                  <a:pt x="449" y="497"/>
                </a:lnTo>
                <a:close/>
                <a:moveTo>
                  <a:pt x="395" y="534"/>
                </a:moveTo>
                <a:cubicBezTo>
                  <a:pt x="419" y="534"/>
                  <a:pt x="419" y="534"/>
                  <a:pt x="419" y="534"/>
                </a:cubicBezTo>
                <a:cubicBezTo>
                  <a:pt x="419" y="497"/>
                  <a:pt x="419" y="497"/>
                  <a:pt x="419" y="497"/>
                </a:cubicBezTo>
                <a:lnTo>
                  <a:pt x="395" y="534"/>
                </a:lnTo>
                <a:close/>
                <a:moveTo>
                  <a:pt x="292" y="534"/>
                </a:moveTo>
                <a:cubicBezTo>
                  <a:pt x="360" y="534"/>
                  <a:pt x="360" y="534"/>
                  <a:pt x="360" y="534"/>
                </a:cubicBezTo>
                <a:cubicBezTo>
                  <a:pt x="391" y="487"/>
                  <a:pt x="391" y="487"/>
                  <a:pt x="391" y="487"/>
                </a:cubicBezTo>
                <a:lnTo>
                  <a:pt x="292" y="534"/>
                </a:lnTo>
                <a:close/>
                <a:moveTo>
                  <a:pt x="219" y="534"/>
                </a:moveTo>
                <a:cubicBezTo>
                  <a:pt x="376" y="461"/>
                  <a:pt x="376" y="461"/>
                  <a:pt x="376" y="461"/>
                </a:cubicBezTo>
                <a:cubicBezTo>
                  <a:pt x="321" y="470"/>
                  <a:pt x="241" y="483"/>
                  <a:pt x="208" y="488"/>
                </a:cubicBezTo>
                <a:cubicBezTo>
                  <a:pt x="211" y="503"/>
                  <a:pt x="215" y="518"/>
                  <a:pt x="219" y="534"/>
                </a:cubicBezTo>
                <a:close/>
                <a:moveTo>
                  <a:pt x="250" y="631"/>
                </a:moveTo>
                <a:cubicBezTo>
                  <a:pt x="276" y="631"/>
                  <a:pt x="350" y="631"/>
                  <a:pt x="370" y="631"/>
                </a:cubicBezTo>
                <a:cubicBezTo>
                  <a:pt x="370" y="617"/>
                  <a:pt x="370" y="583"/>
                  <a:pt x="370" y="563"/>
                </a:cubicBezTo>
                <a:cubicBezTo>
                  <a:pt x="228" y="563"/>
                  <a:pt x="228" y="563"/>
                  <a:pt x="228" y="563"/>
                </a:cubicBezTo>
                <a:cubicBezTo>
                  <a:pt x="234" y="585"/>
                  <a:pt x="241" y="608"/>
                  <a:pt x="250" y="631"/>
                </a:cubicBezTo>
                <a:close/>
                <a:moveTo>
                  <a:pt x="370" y="758"/>
                </a:moveTo>
                <a:cubicBezTo>
                  <a:pt x="356" y="758"/>
                  <a:pt x="325" y="758"/>
                  <a:pt x="302" y="758"/>
                </a:cubicBezTo>
                <a:cubicBezTo>
                  <a:pt x="325" y="806"/>
                  <a:pt x="348" y="850"/>
                  <a:pt x="370" y="886"/>
                </a:cubicBezTo>
                <a:cubicBezTo>
                  <a:pt x="370" y="839"/>
                  <a:pt x="370" y="774"/>
                  <a:pt x="370" y="758"/>
                </a:cubicBezTo>
                <a:close/>
                <a:moveTo>
                  <a:pt x="567" y="758"/>
                </a:moveTo>
                <a:cubicBezTo>
                  <a:pt x="545" y="758"/>
                  <a:pt x="513" y="758"/>
                  <a:pt x="500" y="758"/>
                </a:cubicBezTo>
                <a:cubicBezTo>
                  <a:pt x="500" y="774"/>
                  <a:pt x="500" y="839"/>
                  <a:pt x="500" y="886"/>
                </a:cubicBezTo>
                <a:cubicBezTo>
                  <a:pt x="521" y="850"/>
                  <a:pt x="544" y="806"/>
                  <a:pt x="567" y="758"/>
                </a:cubicBezTo>
                <a:close/>
                <a:moveTo>
                  <a:pt x="609" y="661"/>
                </a:moveTo>
                <a:cubicBezTo>
                  <a:pt x="470" y="661"/>
                  <a:pt x="470" y="661"/>
                  <a:pt x="470" y="661"/>
                </a:cubicBezTo>
                <a:cubicBezTo>
                  <a:pt x="470" y="563"/>
                  <a:pt x="470" y="563"/>
                  <a:pt x="470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398" y="563"/>
                  <a:pt x="398" y="563"/>
                  <a:pt x="398" y="563"/>
                </a:cubicBezTo>
                <a:cubicBezTo>
                  <a:pt x="398" y="661"/>
                  <a:pt x="398" y="661"/>
                  <a:pt x="398" y="661"/>
                </a:cubicBezTo>
                <a:cubicBezTo>
                  <a:pt x="261" y="661"/>
                  <a:pt x="261" y="661"/>
                  <a:pt x="261" y="661"/>
                </a:cubicBezTo>
                <a:cubicBezTo>
                  <a:pt x="263" y="664"/>
                  <a:pt x="264" y="668"/>
                  <a:pt x="266" y="672"/>
                </a:cubicBezTo>
                <a:cubicBezTo>
                  <a:pt x="273" y="691"/>
                  <a:pt x="281" y="710"/>
                  <a:pt x="290" y="729"/>
                </a:cubicBezTo>
                <a:cubicBezTo>
                  <a:pt x="384" y="729"/>
                  <a:pt x="384" y="729"/>
                  <a:pt x="384" y="729"/>
                </a:cubicBezTo>
                <a:cubicBezTo>
                  <a:pt x="398" y="729"/>
                  <a:pt x="398" y="729"/>
                  <a:pt x="398" y="729"/>
                </a:cubicBezTo>
                <a:cubicBezTo>
                  <a:pt x="398" y="933"/>
                  <a:pt x="398" y="933"/>
                  <a:pt x="398" y="933"/>
                </a:cubicBezTo>
                <a:cubicBezTo>
                  <a:pt x="409" y="948"/>
                  <a:pt x="418" y="961"/>
                  <a:pt x="426" y="969"/>
                </a:cubicBezTo>
                <a:cubicBezTo>
                  <a:pt x="429" y="972"/>
                  <a:pt x="432" y="975"/>
                  <a:pt x="434" y="977"/>
                </a:cubicBezTo>
                <a:cubicBezTo>
                  <a:pt x="436" y="975"/>
                  <a:pt x="440" y="972"/>
                  <a:pt x="442" y="969"/>
                </a:cubicBezTo>
                <a:cubicBezTo>
                  <a:pt x="450" y="961"/>
                  <a:pt x="460" y="948"/>
                  <a:pt x="470" y="933"/>
                </a:cubicBezTo>
                <a:cubicBezTo>
                  <a:pt x="470" y="729"/>
                  <a:pt x="470" y="729"/>
                  <a:pt x="470" y="729"/>
                </a:cubicBezTo>
                <a:cubicBezTo>
                  <a:pt x="485" y="729"/>
                  <a:pt x="485" y="729"/>
                  <a:pt x="485" y="729"/>
                </a:cubicBezTo>
                <a:cubicBezTo>
                  <a:pt x="580" y="729"/>
                  <a:pt x="580" y="729"/>
                  <a:pt x="580" y="729"/>
                </a:cubicBezTo>
                <a:cubicBezTo>
                  <a:pt x="588" y="710"/>
                  <a:pt x="597" y="691"/>
                  <a:pt x="604" y="672"/>
                </a:cubicBezTo>
                <a:cubicBezTo>
                  <a:pt x="606" y="668"/>
                  <a:pt x="608" y="664"/>
                  <a:pt x="609" y="661"/>
                </a:cubicBezTo>
                <a:close/>
                <a:moveTo>
                  <a:pt x="620" y="631"/>
                </a:moveTo>
                <a:cubicBezTo>
                  <a:pt x="629" y="608"/>
                  <a:pt x="636" y="585"/>
                  <a:pt x="643" y="563"/>
                </a:cubicBezTo>
                <a:cubicBezTo>
                  <a:pt x="500" y="563"/>
                  <a:pt x="500" y="563"/>
                  <a:pt x="500" y="563"/>
                </a:cubicBezTo>
                <a:cubicBezTo>
                  <a:pt x="500" y="583"/>
                  <a:pt x="500" y="617"/>
                  <a:pt x="500" y="631"/>
                </a:cubicBezTo>
                <a:cubicBezTo>
                  <a:pt x="519" y="631"/>
                  <a:pt x="594" y="631"/>
                  <a:pt x="620" y="631"/>
                </a:cubicBezTo>
                <a:close/>
                <a:moveTo>
                  <a:pt x="299" y="1007"/>
                </a:moveTo>
                <a:cubicBezTo>
                  <a:pt x="300" y="1009"/>
                  <a:pt x="300" y="1009"/>
                  <a:pt x="300" y="1009"/>
                </a:cubicBezTo>
                <a:cubicBezTo>
                  <a:pt x="272" y="1042"/>
                  <a:pt x="272" y="1042"/>
                  <a:pt x="272" y="1042"/>
                </a:cubicBezTo>
                <a:cubicBezTo>
                  <a:pt x="274" y="992"/>
                  <a:pt x="274" y="992"/>
                  <a:pt x="274" y="992"/>
                </a:cubicBezTo>
                <a:cubicBezTo>
                  <a:pt x="261" y="987"/>
                  <a:pt x="261" y="987"/>
                  <a:pt x="261" y="987"/>
                </a:cubicBezTo>
                <a:cubicBezTo>
                  <a:pt x="257" y="991"/>
                  <a:pt x="257" y="991"/>
                  <a:pt x="257" y="991"/>
                </a:cubicBezTo>
                <a:cubicBezTo>
                  <a:pt x="259" y="996"/>
                  <a:pt x="259" y="996"/>
                  <a:pt x="259" y="996"/>
                </a:cubicBezTo>
                <a:cubicBezTo>
                  <a:pt x="216" y="1045"/>
                  <a:pt x="216" y="1045"/>
                  <a:pt x="216" y="1045"/>
                </a:cubicBezTo>
                <a:cubicBezTo>
                  <a:pt x="210" y="1045"/>
                  <a:pt x="210" y="1045"/>
                  <a:pt x="210" y="1045"/>
                </a:cubicBezTo>
                <a:cubicBezTo>
                  <a:pt x="208" y="1049"/>
                  <a:pt x="208" y="1049"/>
                  <a:pt x="208" y="1049"/>
                </a:cubicBezTo>
                <a:cubicBezTo>
                  <a:pt x="226" y="1060"/>
                  <a:pt x="226" y="1060"/>
                  <a:pt x="226" y="1060"/>
                </a:cubicBezTo>
                <a:cubicBezTo>
                  <a:pt x="227" y="1057"/>
                  <a:pt x="227" y="1057"/>
                  <a:pt x="227" y="1057"/>
                </a:cubicBezTo>
                <a:cubicBezTo>
                  <a:pt x="224" y="1052"/>
                  <a:pt x="224" y="1052"/>
                  <a:pt x="224" y="1052"/>
                </a:cubicBezTo>
                <a:cubicBezTo>
                  <a:pt x="257" y="1012"/>
                  <a:pt x="257" y="1012"/>
                  <a:pt x="257" y="1012"/>
                </a:cubicBezTo>
                <a:cubicBezTo>
                  <a:pt x="251" y="1073"/>
                  <a:pt x="251" y="1073"/>
                  <a:pt x="251" y="1073"/>
                </a:cubicBezTo>
                <a:cubicBezTo>
                  <a:pt x="260" y="1076"/>
                  <a:pt x="260" y="1076"/>
                  <a:pt x="260" y="1076"/>
                </a:cubicBezTo>
                <a:cubicBezTo>
                  <a:pt x="300" y="1027"/>
                  <a:pt x="300" y="1027"/>
                  <a:pt x="300" y="1027"/>
                </a:cubicBezTo>
                <a:cubicBezTo>
                  <a:pt x="294" y="1080"/>
                  <a:pt x="294" y="1080"/>
                  <a:pt x="294" y="1080"/>
                </a:cubicBezTo>
                <a:cubicBezTo>
                  <a:pt x="290" y="1081"/>
                  <a:pt x="290" y="1081"/>
                  <a:pt x="290" y="1081"/>
                </a:cubicBezTo>
                <a:cubicBezTo>
                  <a:pt x="288" y="1086"/>
                  <a:pt x="288" y="1086"/>
                  <a:pt x="288" y="1086"/>
                </a:cubicBezTo>
                <a:cubicBezTo>
                  <a:pt x="311" y="1096"/>
                  <a:pt x="311" y="1096"/>
                  <a:pt x="311" y="1096"/>
                </a:cubicBezTo>
                <a:cubicBezTo>
                  <a:pt x="313" y="1092"/>
                  <a:pt x="313" y="1092"/>
                  <a:pt x="313" y="1092"/>
                </a:cubicBezTo>
                <a:cubicBezTo>
                  <a:pt x="308" y="1086"/>
                  <a:pt x="308" y="1086"/>
                  <a:pt x="308" y="1086"/>
                </a:cubicBezTo>
                <a:cubicBezTo>
                  <a:pt x="317" y="1019"/>
                  <a:pt x="317" y="1019"/>
                  <a:pt x="317" y="1019"/>
                </a:cubicBezTo>
                <a:cubicBezTo>
                  <a:pt x="320" y="1018"/>
                  <a:pt x="320" y="1018"/>
                  <a:pt x="320" y="1018"/>
                </a:cubicBezTo>
                <a:cubicBezTo>
                  <a:pt x="320" y="1013"/>
                  <a:pt x="320" y="1013"/>
                  <a:pt x="320" y="1013"/>
                </a:cubicBezTo>
                <a:cubicBezTo>
                  <a:pt x="301" y="1005"/>
                  <a:pt x="301" y="1005"/>
                  <a:pt x="301" y="1005"/>
                </a:cubicBezTo>
                <a:lnTo>
                  <a:pt x="299" y="1007"/>
                </a:lnTo>
                <a:close/>
                <a:moveTo>
                  <a:pt x="344" y="1027"/>
                </a:moveTo>
                <a:cubicBezTo>
                  <a:pt x="351" y="1031"/>
                  <a:pt x="351" y="1031"/>
                  <a:pt x="351" y="1031"/>
                </a:cubicBezTo>
                <a:cubicBezTo>
                  <a:pt x="338" y="1095"/>
                  <a:pt x="338" y="1095"/>
                  <a:pt x="338" y="1095"/>
                </a:cubicBezTo>
                <a:cubicBezTo>
                  <a:pt x="331" y="1097"/>
                  <a:pt x="331" y="1097"/>
                  <a:pt x="331" y="1097"/>
                </a:cubicBezTo>
                <a:cubicBezTo>
                  <a:pt x="329" y="1100"/>
                  <a:pt x="329" y="1100"/>
                  <a:pt x="329" y="1100"/>
                </a:cubicBezTo>
                <a:cubicBezTo>
                  <a:pt x="357" y="1107"/>
                  <a:pt x="357" y="1107"/>
                  <a:pt x="357" y="1107"/>
                </a:cubicBezTo>
                <a:cubicBezTo>
                  <a:pt x="357" y="1103"/>
                  <a:pt x="357" y="1103"/>
                  <a:pt x="357" y="1103"/>
                </a:cubicBezTo>
                <a:cubicBezTo>
                  <a:pt x="351" y="1099"/>
                  <a:pt x="351" y="1099"/>
                  <a:pt x="351" y="1099"/>
                </a:cubicBezTo>
                <a:cubicBezTo>
                  <a:pt x="364" y="1033"/>
                  <a:pt x="364" y="1033"/>
                  <a:pt x="364" y="1033"/>
                </a:cubicBezTo>
                <a:cubicBezTo>
                  <a:pt x="371" y="1033"/>
                  <a:pt x="371" y="1033"/>
                  <a:pt x="371" y="1033"/>
                </a:cubicBezTo>
                <a:cubicBezTo>
                  <a:pt x="371" y="1027"/>
                  <a:pt x="371" y="1027"/>
                  <a:pt x="371" y="1027"/>
                </a:cubicBezTo>
                <a:cubicBezTo>
                  <a:pt x="345" y="1022"/>
                  <a:pt x="345" y="1022"/>
                  <a:pt x="345" y="1022"/>
                </a:cubicBezTo>
                <a:lnTo>
                  <a:pt x="344" y="1027"/>
                </a:lnTo>
                <a:close/>
                <a:moveTo>
                  <a:pt x="831" y="783"/>
                </a:moveTo>
                <a:cubicBezTo>
                  <a:pt x="828" y="786"/>
                  <a:pt x="828" y="786"/>
                  <a:pt x="828" y="786"/>
                </a:cubicBezTo>
                <a:cubicBezTo>
                  <a:pt x="837" y="795"/>
                  <a:pt x="839" y="808"/>
                  <a:pt x="835" y="817"/>
                </a:cubicBezTo>
                <a:cubicBezTo>
                  <a:pt x="828" y="830"/>
                  <a:pt x="803" y="834"/>
                  <a:pt x="791" y="825"/>
                </a:cubicBezTo>
                <a:cubicBezTo>
                  <a:pt x="779" y="816"/>
                  <a:pt x="769" y="804"/>
                  <a:pt x="775" y="792"/>
                </a:cubicBezTo>
                <a:cubicBezTo>
                  <a:pt x="779" y="784"/>
                  <a:pt x="786" y="779"/>
                  <a:pt x="795" y="779"/>
                </a:cubicBezTo>
                <a:cubicBezTo>
                  <a:pt x="796" y="774"/>
                  <a:pt x="796" y="774"/>
                  <a:pt x="796" y="774"/>
                </a:cubicBezTo>
                <a:cubicBezTo>
                  <a:pt x="779" y="768"/>
                  <a:pt x="779" y="768"/>
                  <a:pt x="779" y="768"/>
                </a:cubicBezTo>
                <a:cubicBezTo>
                  <a:pt x="775" y="774"/>
                  <a:pt x="772" y="778"/>
                  <a:pt x="769" y="785"/>
                </a:cubicBezTo>
                <a:cubicBezTo>
                  <a:pt x="759" y="809"/>
                  <a:pt x="755" y="834"/>
                  <a:pt x="785" y="847"/>
                </a:cubicBezTo>
                <a:cubicBezTo>
                  <a:pt x="816" y="860"/>
                  <a:pt x="833" y="845"/>
                  <a:pt x="844" y="823"/>
                </a:cubicBezTo>
                <a:cubicBezTo>
                  <a:pt x="849" y="812"/>
                  <a:pt x="850" y="803"/>
                  <a:pt x="847" y="790"/>
                </a:cubicBezTo>
                <a:lnTo>
                  <a:pt x="831" y="783"/>
                </a:lnTo>
                <a:close/>
                <a:moveTo>
                  <a:pt x="453" y="1036"/>
                </a:moveTo>
                <a:cubicBezTo>
                  <a:pt x="453" y="1033"/>
                  <a:pt x="453" y="1033"/>
                  <a:pt x="453" y="1033"/>
                </a:cubicBezTo>
                <a:cubicBezTo>
                  <a:pt x="436" y="1033"/>
                  <a:pt x="436" y="1033"/>
                  <a:pt x="436" y="1033"/>
                </a:cubicBezTo>
                <a:cubicBezTo>
                  <a:pt x="436" y="1037"/>
                  <a:pt x="436" y="1037"/>
                  <a:pt x="436" y="1037"/>
                </a:cubicBezTo>
                <a:cubicBezTo>
                  <a:pt x="440" y="1040"/>
                  <a:pt x="440" y="1040"/>
                  <a:pt x="440" y="1040"/>
                </a:cubicBezTo>
                <a:cubicBezTo>
                  <a:pt x="445" y="1086"/>
                  <a:pt x="445" y="1086"/>
                  <a:pt x="445" y="1086"/>
                </a:cubicBezTo>
                <a:cubicBezTo>
                  <a:pt x="401" y="1031"/>
                  <a:pt x="401" y="1031"/>
                  <a:pt x="401" y="1031"/>
                </a:cubicBezTo>
                <a:cubicBezTo>
                  <a:pt x="386" y="1029"/>
                  <a:pt x="386" y="1029"/>
                  <a:pt x="386" y="1029"/>
                </a:cubicBezTo>
                <a:cubicBezTo>
                  <a:pt x="387" y="1034"/>
                  <a:pt x="387" y="1034"/>
                  <a:pt x="387" y="1034"/>
                </a:cubicBezTo>
                <a:cubicBezTo>
                  <a:pt x="389" y="1038"/>
                  <a:pt x="389" y="1038"/>
                  <a:pt x="389" y="1038"/>
                </a:cubicBezTo>
                <a:cubicBezTo>
                  <a:pt x="384" y="1103"/>
                  <a:pt x="384" y="1103"/>
                  <a:pt x="384" y="1103"/>
                </a:cubicBezTo>
                <a:cubicBezTo>
                  <a:pt x="379" y="1106"/>
                  <a:pt x="379" y="1106"/>
                  <a:pt x="379" y="1106"/>
                </a:cubicBezTo>
                <a:cubicBezTo>
                  <a:pt x="379" y="1110"/>
                  <a:pt x="379" y="1110"/>
                  <a:pt x="379" y="1110"/>
                </a:cubicBezTo>
                <a:cubicBezTo>
                  <a:pt x="400" y="1111"/>
                  <a:pt x="400" y="1111"/>
                  <a:pt x="400" y="1111"/>
                </a:cubicBezTo>
                <a:cubicBezTo>
                  <a:pt x="401" y="1105"/>
                  <a:pt x="401" y="1105"/>
                  <a:pt x="401" y="1105"/>
                </a:cubicBezTo>
                <a:cubicBezTo>
                  <a:pt x="397" y="1100"/>
                  <a:pt x="397" y="1100"/>
                  <a:pt x="397" y="1100"/>
                </a:cubicBezTo>
                <a:cubicBezTo>
                  <a:pt x="400" y="1055"/>
                  <a:pt x="400" y="1055"/>
                  <a:pt x="400" y="1055"/>
                </a:cubicBezTo>
                <a:cubicBezTo>
                  <a:pt x="446" y="1113"/>
                  <a:pt x="446" y="1113"/>
                  <a:pt x="446" y="1113"/>
                </a:cubicBezTo>
                <a:cubicBezTo>
                  <a:pt x="456" y="1113"/>
                  <a:pt x="456" y="1113"/>
                  <a:pt x="456" y="1113"/>
                </a:cubicBezTo>
                <a:cubicBezTo>
                  <a:pt x="450" y="1040"/>
                  <a:pt x="450" y="1040"/>
                  <a:pt x="450" y="1040"/>
                </a:cubicBezTo>
                <a:lnTo>
                  <a:pt x="453" y="1036"/>
                </a:lnTo>
                <a:close/>
                <a:moveTo>
                  <a:pt x="811" y="883"/>
                </a:moveTo>
                <a:cubicBezTo>
                  <a:pt x="749" y="849"/>
                  <a:pt x="749" y="849"/>
                  <a:pt x="749" y="849"/>
                </a:cubicBezTo>
                <a:cubicBezTo>
                  <a:pt x="750" y="845"/>
                  <a:pt x="750" y="845"/>
                  <a:pt x="750" y="845"/>
                </a:cubicBezTo>
                <a:cubicBezTo>
                  <a:pt x="745" y="842"/>
                  <a:pt x="745" y="842"/>
                  <a:pt x="745" y="842"/>
                </a:cubicBezTo>
                <a:cubicBezTo>
                  <a:pt x="736" y="865"/>
                  <a:pt x="736" y="865"/>
                  <a:pt x="736" y="865"/>
                </a:cubicBezTo>
                <a:cubicBezTo>
                  <a:pt x="739" y="867"/>
                  <a:pt x="739" y="867"/>
                  <a:pt x="739" y="867"/>
                </a:cubicBezTo>
                <a:cubicBezTo>
                  <a:pt x="745" y="864"/>
                  <a:pt x="745" y="864"/>
                  <a:pt x="745" y="864"/>
                </a:cubicBezTo>
                <a:cubicBezTo>
                  <a:pt x="802" y="896"/>
                  <a:pt x="802" y="896"/>
                  <a:pt x="802" y="896"/>
                </a:cubicBezTo>
                <a:cubicBezTo>
                  <a:pt x="803" y="902"/>
                  <a:pt x="803" y="902"/>
                  <a:pt x="803" y="902"/>
                </a:cubicBezTo>
                <a:cubicBezTo>
                  <a:pt x="805" y="905"/>
                  <a:pt x="805" y="905"/>
                  <a:pt x="805" y="905"/>
                </a:cubicBezTo>
                <a:cubicBezTo>
                  <a:pt x="820" y="880"/>
                  <a:pt x="820" y="880"/>
                  <a:pt x="820" y="880"/>
                </a:cubicBezTo>
                <a:cubicBezTo>
                  <a:pt x="817" y="879"/>
                  <a:pt x="817" y="879"/>
                  <a:pt x="817" y="879"/>
                </a:cubicBezTo>
                <a:lnTo>
                  <a:pt x="811" y="8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Text Placeholder 8 (PHJU)">
            <a:extLst>
              <a:ext uri="{FF2B5EF4-FFF2-40B4-BE49-F238E27FC236}">
                <a16:creationId xmlns:a16="http://schemas.microsoft.com/office/drawing/2014/main" id="{36AB4363-9B2F-4278-BA74-3614E6F7E594}"/>
              </a:ext>
            </a:extLst>
          </p:cNvPr>
          <p:cNvSpPr>
            <a:spLocks noGrp="1" noSelect="1"/>
          </p:cNvSpPr>
          <p:nvPr>
            <p:ph type="body" idx="1002" hasCustomPrompt="1"/>
            <p:custDataLst>
              <p:custData r:id="rId1"/>
            </p:custDataLst>
          </p:nvPr>
        </p:nvSpPr>
        <p:spPr>
          <a:xfrm>
            <a:off x="-2400944" y="-1"/>
            <a:ext cx="2016224" cy="519319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t" anchorCtr="0"/>
          <a:lstStyle>
            <a:lvl1pPr marL="0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lang="en-GB" sz="1000" noProof="0" dirty="0">
                <a:solidFill>
                  <a:schemeClr val="tx1"/>
                </a:solidFill>
              </a:defRPr>
            </a:lvl1pPr>
          </a:lstStyle>
          <a:p>
            <a:pPr marL="0" marR="0" lvl="0" indent="0" algn="l" defTabSz="10886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If you insert a picture, it will automatically be placed in the background. The logo and text will appear above the photo.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When you change the picture, PowerPoint will automatically place the picture in the foreground. Click in the ribbon above on Home | Reset. The lay-out will then automatically be adjusted.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To enlarge a picture please click on the corner and drag. To shift the picture: click on Crop in the tab Format.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This frame will not be printed or shown in a presentation. Click in the border of the frames (text and picture) and press delete.</a:t>
            </a:r>
            <a:endParaRPr lang="en-GB" sz="1000" kern="1200" noProof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Frame picture 6 (PHJU)">
            <a:extLst>
              <a:ext uri="{FF2B5EF4-FFF2-40B4-BE49-F238E27FC236}">
                <a16:creationId xmlns:a16="http://schemas.microsoft.com/office/drawing/2014/main" id="{4E716CBF-DC3E-4747-B25B-9BCD678EF2E2}"/>
              </a:ext>
            </a:extLst>
          </p:cNvPr>
          <p:cNvSpPr>
            <a:spLocks noGrp="1" noSelect="1" noChangeAspect="1"/>
          </p:cNvSpPr>
          <p:nvPr>
            <p:ph type="pic" sz="quarter" idx="1004" hasCustomPrompt="1"/>
          </p:nvPr>
        </p:nvSpPr>
        <p:spPr>
          <a:xfrm>
            <a:off x="-2292832" y="2163867"/>
            <a:ext cx="1800000" cy="901464"/>
          </a:xfrm>
          <a:blipFill>
            <a:blip r:embed="rId4"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7" name="Frame picture 1 (PHJU)">
            <a:extLst>
              <a:ext uri="{FF2B5EF4-FFF2-40B4-BE49-F238E27FC236}">
                <a16:creationId xmlns:a16="http://schemas.microsoft.com/office/drawing/2014/main" id="{BBEE4245-D2A7-4F63-9C8B-2B4463EC00F8}"/>
              </a:ext>
            </a:extLst>
          </p:cNvPr>
          <p:cNvSpPr>
            <a:spLocks noGrp="1" noSelect="1" noChangeAspect="1"/>
          </p:cNvSpPr>
          <p:nvPr>
            <p:ph type="body" idx="1005" hasCustomPrompt="1"/>
            <p:custDataLst>
              <p:custData r:id="rId2"/>
            </p:custDataLst>
          </p:nvPr>
        </p:nvSpPr>
        <p:spPr>
          <a:xfrm>
            <a:off x="-2289762" y="3838814"/>
            <a:ext cx="1800000" cy="30845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5096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, tekst en afbeelding (L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/>
          <p:cNvSpPr>
            <a:spLocks noGrp="1" noSelect="1"/>
          </p:cNvSpPr>
          <p:nvPr>
            <p:ph type="pic" sz="quarter" idx="14" hasCustomPrompt="1"/>
          </p:nvPr>
        </p:nvSpPr>
        <p:spPr>
          <a:xfrm>
            <a:off x="0" y="0"/>
            <a:ext cx="6094800" cy="62085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17" name="Achtergrondvlak"/>
          <p:cNvSpPr>
            <a:spLocks noSelect="1"/>
          </p:cNvSpPr>
          <p:nvPr userDrawn="1"/>
        </p:nvSpPr>
        <p:spPr>
          <a:xfrm>
            <a:off x="0" y="6210000"/>
            <a:ext cx="12196800" cy="792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datum 6"/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D1B37854-EAC4-4A23-ADFC-26884F5202FB}" type="datetime4">
              <a:rPr lang="nl-NL" noProof="1" smtClean="0"/>
              <a:t>20 maart 2022</a:t>
            </a:fld>
            <a:endParaRPr lang="nl-NL" noProof="1"/>
          </a:p>
        </p:txBody>
      </p:sp>
      <p:sp>
        <p:nvSpPr>
          <p:cNvPr id="8" name="Tijdelijke aanduiding voor voettekst 7"/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1"/>
              <a:t>[Voettekst]</a:t>
            </a:r>
          </a:p>
        </p:txBody>
      </p:sp>
      <p:sp>
        <p:nvSpPr>
          <p:cNvPr id="9" name="Tijdelijke aanduiding voor dianummer 8"/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| </a:t>
            </a:r>
            <a:fld id="{1336C48C-F87C-4E4B-81EF-5027B17D1F61}" type="slidenum">
              <a:rPr lang="nl-NL" noProof="1" smtClean="0"/>
              <a:pPr/>
              <a:t>‹#›</a:t>
            </a:fld>
            <a:endParaRPr lang="nl-NL" noProof="1"/>
          </a:p>
        </p:txBody>
      </p:sp>
      <p:sp>
        <p:nvSpPr>
          <p:cNvPr id="15" name="Vrije vorm: vorm 107">
            <a:extLst>
              <a:ext uri="{FF2B5EF4-FFF2-40B4-BE49-F238E27FC236}">
                <a16:creationId xmlns:a16="http://schemas.microsoft.com/office/drawing/2014/main" id="{81B5CE18-EE40-44F4-B54F-4217089F2ADF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78351" y="6500812"/>
            <a:ext cx="1303338" cy="103188"/>
          </a:xfrm>
          <a:custGeom>
            <a:avLst/>
            <a:gdLst>
              <a:gd name="connsiteX0" fmla="*/ 124181 w 1303338"/>
              <a:gd name="connsiteY0" fmla="*/ 71438 h 103188"/>
              <a:gd name="connsiteX1" fmla="*/ 123565 w 1303338"/>
              <a:gd name="connsiteY1" fmla="*/ 71766 h 103188"/>
              <a:gd name="connsiteX2" fmla="*/ 122025 w 1303338"/>
              <a:gd name="connsiteY2" fmla="*/ 72093 h 103188"/>
              <a:gd name="connsiteX3" fmla="*/ 110320 w 1303338"/>
              <a:gd name="connsiteY3" fmla="*/ 75697 h 103188"/>
              <a:gd name="connsiteX4" fmla="*/ 104775 w 1303338"/>
              <a:gd name="connsiteY4" fmla="*/ 84214 h 103188"/>
              <a:gd name="connsiteX5" fmla="*/ 112168 w 1303338"/>
              <a:gd name="connsiteY5" fmla="*/ 92076 h 103188"/>
              <a:gd name="connsiteX6" fmla="*/ 122949 w 1303338"/>
              <a:gd name="connsiteY6" fmla="*/ 86835 h 103188"/>
              <a:gd name="connsiteX7" fmla="*/ 125413 w 1303338"/>
              <a:gd name="connsiteY7" fmla="*/ 77662 h 103188"/>
              <a:gd name="connsiteX8" fmla="*/ 125413 w 1303338"/>
              <a:gd name="connsiteY8" fmla="*/ 73731 h 103188"/>
              <a:gd name="connsiteX9" fmla="*/ 124181 w 1303338"/>
              <a:gd name="connsiteY9" fmla="*/ 71438 h 103188"/>
              <a:gd name="connsiteX10" fmla="*/ 338465 w 1303338"/>
              <a:gd name="connsiteY10" fmla="*/ 44450 h 103188"/>
              <a:gd name="connsiteX11" fmla="*/ 322263 w 1303338"/>
              <a:gd name="connsiteY11" fmla="*/ 67790 h 103188"/>
              <a:gd name="connsiteX12" fmla="*/ 339400 w 1303338"/>
              <a:gd name="connsiteY12" fmla="*/ 92075 h 103188"/>
              <a:gd name="connsiteX13" fmla="*/ 355601 w 1303338"/>
              <a:gd name="connsiteY13" fmla="*/ 69997 h 103188"/>
              <a:gd name="connsiteX14" fmla="*/ 338465 w 1303338"/>
              <a:gd name="connsiteY14" fmla="*/ 44450 h 103188"/>
              <a:gd name="connsiteX15" fmla="*/ 266701 w 1303338"/>
              <a:gd name="connsiteY15" fmla="*/ 44450 h 103188"/>
              <a:gd name="connsiteX16" fmla="*/ 254636 w 1303338"/>
              <a:gd name="connsiteY16" fmla="*/ 54811 h 103188"/>
              <a:gd name="connsiteX17" fmla="*/ 252413 w 1303338"/>
              <a:gd name="connsiteY17" fmla="*/ 72294 h 103188"/>
              <a:gd name="connsiteX18" fmla="*/ 254001 w 1303338"/>
              <a:gd name="connsiteY18" fmla="*/ 88483 h 103188"/>
              <a:gd name="connsiteX19" fmla="*/ 263208 w 1303338"/>
              <a:gd name="connsiteY19" fmla="*/ 93663 h 103188"/>
              <a:gd name="connsiteX20" fmla="*/ 280988 w 1303338"/>
              <a:gd name="connsiteY20" fmla="*/ 67762 h 103188"/>
              <a:gd name="connsiteX21" fmla="*/ 266701 w 1303338"/>
              <a:gd name="connsiteY21" fmla="*/ 44450 h 103188"/>
              <a:gd name="connsiteX22" fmla="*/ 490400 w 1303338"/>
              <a:gd name="connsiteY22" fmla="*/ 42863 h 103188"/>
              <a:gd name="connsiteX23" fmla="*/ 474663 w 1303338"/>
              <a:gd name="connsiteY23" fmla="*/ 66041 h 103188"/>
              <a:gd name="connsiteX24" fmla="*/ 490400 w 1303338"/>
              <a:gd name="connsiteY24" fmla="*/ 90488 h 103188"/>
              <a:gd name="connsiteX25" fmla="*/ 504826 w 1303338"/>
              <a:gd name="connsiteY25" fmla="*/ 66993 h 103188"/>
              <a:gd name="connsiteX26" fmla="*/ 501876 w 1303338"/>
              <a:gd name="connsiteY26" fmla="*/ 49531 h 103188"/>
              <a:gd name="connsiteX27" fmla="*/ 490400 w 1303338"/>
              <a:gd name="connsiteY27" fmla="*/ 42863 h 103188"/>
              <a:gd name="connsiteX28" fmla="*/ 185083 w 1303338"/>
              <a:gd name="connsiteY28" fmla="*/ 42863 h 103188"/>
              <a:gd name="connsiteX29" fmla="*/ 169863 w 1303338"/>
              <a:gd name="connsiteY29" fmla="*/ 66041 h 103188"/>
              <a:gd name="connsiteX30" fmla="*/ 185083 w 1303338"/>
              <a:gd name="connsiteY30" fmla="*/ 90488 h 103188"/>
              <a:gd name="connsiteX31" fmla="*/ 198438 w 1303338"/>
              <a:gd name="connsiteY31" fmla="*/ 66993 h 103188"/>
              <a:gd name="connsiteX32" fmla="*/ 195643 w 1303338"/>
              <a:gd name="connsiteY32" fmla="*/ 49531 h 103188"/>
              <a:gd name="connsiteX33" fmla="*/ 185083 w 1303338"/>
              <a:gd name="connsiteY33" fmla="*/ 42863 h 103188"/>
              <a:gd name="connsiteX34" fmla="*/ 1176894 w 1303338"/>
              <a:gd name="connsiteY34" fmla="*/ 41275 h 103188"/>
              <a:gd name="connsiteX35" fmla="*/ 1165679 w 1303338"/>
              <a:gd name="connsiteY35" fmla="*/ 46342 h 103188"/>
              <a:gd name="connsiteX36" fmla="*/ 1162050 w 1303338"/>
              <a:gd name="connsiteY36" fmla="*/ 55461 h 103188"/>
              <a:gd name="connsiteX37" fmla="*/ 1164029 w 1303338"/>
              <a:gd name="connsiteY37" fmla="*/ 57150 h 103188"/>
              <a:gd name="connsiteX38" fmla="*/ 1166998 w 1303338"/>
              <a:gd name="connsiteY38" fmla="*/ 57150 h 103188"/>
              <a:gd name="connsiteX39" fmla="*/ 1173266 w 1303338"/>
              <a:gd name="connsiteY39" fmla="*/ 56475 h 103188"/>
              <a:gd name="connsiteX40" fmla="*/ 1184481 w 1303338"/>
              <a:gd name="connsiteY40" fmla="*/ 55461 h 103188"/>
              <a:gd name="connsiteX41" fmla="*/ 1187450 w 1303338"/>
              <a:gd name="connsiteY41" fmla="*/ 52422 h 103188"/>
              <a:gd name="connsiteX42" fmla="*/ 1184811 w 1303338"/>
              <a:gd name="connsiteY42" fmla="*/ 44653 h 103188"/>
              <a:gd name="connsiteX43" fmla="*/ 1176894 w 1303338"/>
              <a:gd name="connsiteY43" fmla="*/ 41275 h 103188"/>
              <a:gd name="connsiteX44" fmla="*/ 891340 w 1303338"/>
              <a:gd name="connsiteY44" fmla="*/ 41275 h 103188"/>
              <a:gd name="connsiteX45" fmla="*/ 879977 w 1303338"/>
              <a:gd name="connsiteY45" fmla="*/ 46342 h 103188"/>
              <a:gd name="connsiteX46" fmla="*/ 876300 w 1303338"/>
              <a:gd name="connsiteY46" fmla="*/ 55461 h 103188"/>
              <a:gd name="connsiteX47" fmla="*/ 877971 w 1303338"/>
              <a:gd name="connsiteY47" fmla="*/ 57150 h 103188"/>
              <a:gd name="connsiteX48" fmla="*/ 880979 w 1303338"/>
              <a:gd name="connsiteY48" fmla="*/ 57150 h 103188"/>
              <a:gd name="connsiteX49" fmla="*/ 887329 w 1303338"/>
              <a:gd name="connsiteY49" fmla="*/ 56475 h 103188"/>
              <a:gd name="connsiteX50" fmla="*/ 899027 w 1303338"/>
              <a:gd name="connsiteY50" fmla="*/ 55461 h 103188"/>
              <a:gd name="connsiteX51" fmla="*/ 901700 w 1303338"/>
              <a:gd name="connsiteY51" fmla="*/ 52422 h 103188"/>
              <a:gd name="connsiteX52" fmla="*/ 899361 w 1303338"/>
              <a:gd name="connsiteY52" fmla="*/ 44653 h 103188"/>
              <a:gd name="connsiteX53" fmla="*/ 891340 w 1303338"/>
              <a:gd name="connsiteY53" fmla="*/ 41275 h 103188"/>
              <a:gd name="connsiteX54" fmla="*/ 1235711 w 1303338"/>
              <a:gd name="connsiteY54" fmla="*/ 33338 h 103188"/>
              <a:gd name="connsiteX55" fmla="*/ 1237298 w 1303338"/>
              <a:gd name="connsiteY55" fmla="*/ 35890 h 103188"/>
              <a:gd name="connsiteX56" fmla="*/ 1237298 w 1303338"/>
              <a:gd name="connsiteY56" fmla="*/ 41314 h 103188"/>
              <a:gd name="connsiteX57" fmla="*/ 1236981 w 1303338"/>
              <a:gd name="connsiteY57" fmla="*/ 63645 h 103188"/>
              <a:gd name="connsiteX58" fmla="*/ 1236981 w 1303338"/>
              <a:gd name="connsiteY58" fmla="*/ 70344 h 103188"/>
              <a:gd name="connsiteX59" fmla="*/ 1237298 w 1303338"/>
              <a:gd name="connsiteY59" fmla="*/ 88210 h 103188"/>
              <a:gd name="connsiteX60" fmla="*/ 1242061 w 1303338"/>
              <a:gd name="connsiteY60" fmla="*/ 92995 h 103188"/>
              <a:gd name="connsiteX61" fmla="*/ 1246188 w 1303338"/>
              <a:gd name="connsiteY61" fmla="*/ 96185 h 103188"/>
              <a:gd name="connsiteX62" fmla="*/ 1246188 w 1303338"/>
              <a:gd name="connsiteY62" fmla="*/ 98418 h 103188"/>
              <a:gd name="connsiteX63" fmla="*/ 1244601 w 1303338"/>
              <a:gd name="connsiteY63" fmla="*/ 100013 h 103188"/>
              <a:gd name="connsiteX64" fmla="*/ 1243648 w 1303338"/>
              <a:gd name="connsiteY64" fmla="*/ 100013 h 103188"/>
              <a:gd name="connsiteX65" fmla="*/ 1229678 w 1303338"/>
              <a:gd name="connsiteY65" fmla="*/ 99694 h 103188"/>
              <a:gd name="connsiteX66" fmla="*/ 1215390 w 1303338"/>
              <a:gd name="connsiteY66" fmla="*/ 100013 h 103188"/>
              <a:gd name="connsiteX67" fmla="*/ 1214437 w 1303338"/>
              <a:gd name="connsiteY67" fmla="*/ 100013 h 103188"/>
              <a:gd name="connsiteX68" fmla="*/ 1212850 w 1303338"/>
              <a:gd name="connsiteY68" fmla="*/ 98418 h 103188"/>
              <a:gd name="connsiteX69" fmla="*/ 1212850 w 1303338"/>
              <a:gd name="connsiteY69" fmla="*/ 96185 h 103188"/>
              <a:gd name="connsiteX70" fmla="*/ 1216977 w 1303338"/>
              <a:gd name="connsiteY70" fmla="*/ 92995 h 103188"/>
              <a:gd name="connsiteX71" fmla="*/ 1221740 w 1303338"/>
              <a:gd name="connsiteY71" fmla="*/ 88210 h 103188"/>
              <a:gd name="connsiteX72" fmla="*/ 1222058 w 1303338"/>
              <a:gd name="connsiteY72" fmla="*/ 70344 h 103188"/>
              <a:gd name="connsiteX73" fmla="*/ 1222058 w 1303338"/>
              <a:gd name="connsiteY73" fmla="*/ 59498 h 103188"/>
              <a:gd name="connsiteX74" fmla="*/ 1216660 w 1303338"/>
              <a:gd name="connsiteY74" fmla="*/ 42271 h 103188"/>
              <a:gd name="connsiteX75" fmla="*/ 1212850 w 1303338"/>
              <a:gd name="connsiteY75" fmla="*/ 40038 h 103188"/>
              <a:gd name="connsiteX76" fmla="*/ 1212850 w 1303338"/>
              <a:gd name="connsiteY76" fmla="*/ 37805 h 103188"/>
              <a:gd name="connsiteX77" fmla="*/ 1215072 w 1303338"/>
              <a:gd name="connsiteY77" fmla="*/ 35571 h 103188"/>
              <a:gd name="connsiteX78" fmla="*/ 1233806 w 1303338"/>
              <a:gd name="connsiteY78" fmla="*/ 33657 h 103188"/>
              <a:gd name="connsiteX79" fmla="*/ 1234758 w 1303338"/>
              <a:gd name="connsiteY79" fmla="*/ 33657 h 103188"/>
              <a:gd name="connsiteX80" fmla="*/ 1235711 w 1303338"/>
              <a:gd name="connsiteY80" fmla="*/ 33338 h 103188"/>
              <a:gd name="connsiteX81" fmla="*/ 1177658 w 1303338"/>
              <a:gd name="connsiteY81" fmla="*/ 33338 h 103188"/>
              <a:gd name="connsiteX82" fmla="*/ 1201738 w 1303338"/>
              <a:gd name="connsiteY82" fmla="*/ 57900 h 103188"/>
              <a:gd name="connsiteX83" fmla="*/ 1195317 w 1303338"/>
              <a:gd name="connsiteY83" fmla="*/ 62685 h 103188"/>
              <a:gd name="connsiteX84" fmla="*/ 1164815 w 1303338"/>
              <a:gd name="connsiteY84" fmla="*/ 62685 h 103188"/>
              <a:gd name="connsiteX85" fmla="*/ 1159357 w 1303338"/>
              <a:gd name="connsiteY85" fmla="*/ 67470 h 103188"/>
              <a:gd name="connsiteX86" fmla="*/ 1178942 w 1303338"/>
              <a:gd name="connsiteY86" fmla="*/ 89799 h 103188"/>
              <a:gd name="connsiteX87" fmla="*/ 1199170 w 1303338"/>
              <a:gd name="connsiteY87" fmla="*/ 82781 h 103188"/>
              <a:gd name="connsiteX88" fmla="*/ 1199812 w 1303338"/>
              <a:gd name="connsiteY88" fmla="*/ 82462 h 103188"/>
              <a:gd name="connsiteX89" fmla="*/ 1200454 w 1303338"/>
              <a:gd name="connsiteY89" fmla="*/ 83738 h 103188"/>
              <a:gd name="connsiteX90" fmla="*/ 1199170 w 1303338"/>
              <a:gd name="connsiteY90" fmla="*/ 95541 h 103188"/>
              <a:gd name="connsiteX91" fmla="*/ 1193712 w 1303338"/>
              <a:gd name="connsiteY91" fmla="*/ 98411 h 103188"/>
              <a:gd name="connsiteX92" fmla="*/ 1177016 w 1303338"/>
              <a:gd name="connsiteY92" fmla="*/ 101601 h 103188"/>
              <a:gd name="connsiteX93" fmla="*/ 1144588 w 1303338"/>
              <a:gd name="connsiteY93" fmla="*/ 69384 h 103188"/>
              <a:gd name="connsiteX94" fmla="*/ 1177658 w 1303338"/>
              <a:gd name="connsiteY94" fmla="*/ 33338 h 103188"/>
              <a:gd name="connsiteX95" fmla="*/ 1070830 w 1303338"/>
              <a:gd name="connsiteY95" fmla="*/ 33338 h 103188"/>
              <a:gd name="connsiteX96" fmla="*/ 1072433 w 1303338"/>
              <a:gd name="connsiteY96" fmla="*/ 35890 h 103188"/>
              <a:gd name="connsiteX97" fmla="*/ 1072433 w 1303338"/>
              <a:gd name="connsiteY97" fmla="*/ 41314 h 103188"/>
              <a:gd name="connsiteX98" fmla="*/ 1072112 w 1303338"/>
              <a:gd name="connsiteY98" fmla="*/ 63645 h 103188"/>
              <a:gd name="connsiteX99" fmla="*/ 1072112 w 1303338"/>
              <a:gd name="connsiteY99" fmla="*/ 70344 h 103188"/>
              <a:gd name="connsiteX100" fmla="*/ 1072433 w 1303338"/>
              <a:gd name="connsiteY100" fmla="*/ 88210 h 103188"/>
              <a:gd name="connsiteX101" fmla="*/ 1077241 w 1303338"/>
              <a:gd name="connsiteY101" fmla="*/ 92995 h 103188"/>
              <a:gd name="connsiteX102" fmla="*/ 1081088 w 1303338"/>
              <a:gd name="connsiteY102" fmla="*/ 96185 h 103188"/>
              <a:gd name="connsiteX103" fmla="*/ 1081088 w 1303338"/>
              <a:gd name="connsiteY103" fmla="*/ 98418 h 103188"/>
              <a:gd name="connsiteX104" fmla="*/ 1079806 w 1303338"/>
              <a:gd name="connsiteY104" fmla="*/ 100013 h 103188"/>
              <a:gd name="connsiteX105" fmla="*/ 1078844 w 1303338"/>
              <a:gd name="connsiteY105" fmla="*/ 100013 h 103188"/>
              <a:gd name="connsiteX106" fmla="*/ 1064739 w 1303338"/>
              <a:gd name="connsiteY106" fmla="*/ 99694 h 103188"/>
              <a:gd name="connsiteX107" fmla="*/ 1050314 w 1303338"/>
              <a:gd name="connsiteY107" fmla="*/ 100013 h 103188"/>
              <a:gd name="connsiteX108" fmla="*/ 1049353 w 1303338"/>
              <a:gd name="connsiteY108" fmla="*/ 100013 h 103188"/>
              <a:gd name="connsiteX109" fmla="*/ 1047750 w 1303338"/>
              <a:gd name="connsiteY109" fmla="*/ 98418 h 103188"/>
              <a:gd name="connsiteX110" fmla="*/ 1047750 w 1303338"/>
              <a:gd name="connsiteY110" fmla="*/ 96185 h 103188"/>
              <a:gd name="connsiteX111" fmla="*/ 1051917 w 1303338"/>
              <a:gd name="connsiteY111" fmla="*/ 92995 h 103188"/>
              <a:gd name="connsiteX112" fmla="*/ 1057046 w 1303338"/>
              <a:gd name="connsiteY112" fmla="*/ 88210 h 103188"/>
              <a:gd name="connsiteX113" fmla="*/ 1057046 w 1303338"/>
              <a:gd name="connsiteY113" fmla="*/ 70344 h 103188"/>
              <a:gd name="connsiteX114" fmla="*/ 1057046 w 1303338"/>
              <a:gd name="connsiteY114" fmla="*/ 59498 h 103188"/>
              <a:gd name="connsiteX115" fmla="*/ 1051596 w 1303338"/>
              <a:gd name="connsiteY115" fmla="*/ 42271 h 103188"/>
              <a:gd name="connsiteX116" fmla="*/ 1047750 w 1303338"/>
              <a:gd name="connsiteY116" fmla="*/ 40038 h 103188"/>
              <a:gd name="connsiteX117" fmla="*/ 1047750 w 1303338"/>
              <a:gd name="connsiteY117" fmla="*/ 37805 h 103188"/>
              <a:gd name="connsiteX118" fmla="*/ 1049994 w 1303338"/>
              <a:gd name="connsiteY118" fmla="*/ 35571 h 103188"/>
              <a:gd name="connsiteX119" fmla="*/ 1068907 w 1303338"/>
              <a:gd name="connsiteY119" fmla="*/ 33657 h 103188"/>
              <a:gd name="connsiteX120" fmla="*/ 1069868 w 1303338"/>
              <a:gd name="connsiteY120" fmla="*/ 33657 h 103188"/>
              <a:gd name="connsiteX121" fmla="*/ 1070830 w 1303338"/>
              <a:gd name="connsiteY121" fmla="*/ 33338 h 103188"/>
              <a:gd name="connsiteX122" fmla="*/ 1017588 w 1303338"/>
              <a:gd name="connsiteY122" fmla="*/ 33338 h 103188"/>
              <a:gd name="connsiteX123" fmla="*/ 1030923 w 1303338"/>
              <a:gd name="connsiteY123" fmla="*/ 35571 h 103188"/>
              <a:gd name="connsiteX124" fmla="*/ 1033780 w 1303338"/>
              <a:gd name="connsiteY124" fmla="*/ 38761 h 103188"/>
              <a:gd name="connsiteX125" fmla="*/ 1033780 w 1303338"/>
              <a:gd name="connsiteY125" fmla="*/ 39080 h 103188"/>
              <a:gd name="connsiteX126" fmla="*/ 1032828 w 1303338"/>
              <a:gd name="connsiteY126" fmla="*/ 47055 h 103188"/>
              <a:gd name="connsiteX127" fmla="*/ 1030923 w 1303338"/>
              <a:gd name="connsiteY127" fmla="*/ 49607 h 103188"/>
              <a:gd name="connsiteX128" fmla="*/ 1029018 w 1303338"/>
              <a:gd name="connsiteY128" fmla="*/ 49607 h 103188"/>
              <a:gd name="connsiteX129" fmla="*/ 1026160 w 1303338"/>
              <a:gd name="connsiteY129" fmla="*/ 46098 h 103188"/>
              <a:gd name="connsiteX130" fmla="*/ 1015048 w 1303338"/>
              <a:gd name="connsiteY130" fmla="*/ 40675 h 103188"/>
              <a:gd name="connsiteX131" fmla="*/ 1004887 w 1303338"/>
              <a:gd name="connsiteY131" fmla="*/ 49288 h 103188"/>
              <a:gd name="connsiteX132" fmla="*/ 1011555 w 1303338"/>
              <a:gd name="connsiteY132" fmla="*/ 58219 h 103188"/>
              <a:gd name="connsiteX133" fmla="*/ 1023303 w 1303338"/>
              <a:gd name="connsiteY133" fmla="*/ 63961 h 103188"/>
              <a:gd name="connsiteX134" fmla="*/ 1036638 w 1303338"/>
              <a:gd name="connsiteY134" fmla="*/ 81505 h 103188"/>
              <a:gd name="connsiteX135" fmla="*/ 1009650 w 1303338"/>
              <a:gd name="connsiteY135" fmla="*/ 101601 h 103188"/>
              <a:gd name="connsiteX136" fmla="*/ 992822 w 1303338"/>
              <a:gd name="connsiteY136" fmla="*/ 98092 h 103188"/>
              <a:gd name="connsiteX137" fmla="*/ 990600 w 1303338"/>
              <a:gd name="connsiteY137" fmla="*/ 94265 h 103188"/>
              <a:gd name="connsiteX138" fmla="*/ 991552 w 1303338"/>
              <a:gd name="connsiteY138" fmla="*/ 85333 h 103188"/>
              <a:gd name="connsiteX139" fmla="*/ 993775 w 1303338"/>
              <a:gd name="connsiteY139" fmla="*/ 82781 h 103188"/>
              <a:gd name="connsiteX140" fmla="*/ 995997 w 1303338"/>
              <a:gd name="connsiteY140" fmla="*/ 82781 h 103188"/>
              <a:gd name="connsiteX141" fmla="*/ 998220 w 1303338"/>
              <a:gd name="connsiteY141" fmla="*/ 86290 h 103188"/>
              <a:gd name="connsiteX142" fmla="*/ 1010920 w 1303338"/>
              <a:gd name="connsiteY142" fmla="*/ 94265 h 103188"/>
              <a:gd name="connsiteX143" fmla="*/ 1022350 w 1303338"/>
              <a:gd name="connsiteY143" fmla="*/ 85652 h 103188"/>
              <a:gd name="connsiteX144" fmla="*/ 1013142 w 1303338"/>
              <a:gd name="connsiteY144" fmla="*/ 76082 h 103188"/>
              <a:gd name="connsiteX145" fmla="*/ 992187 w 1303338"/>
              <a:gd name="connsiteY145" fmla="*/ 54072 h 103188"/>
              <a:gd name="connsiteX146" fmla="*/ 1017588 w 1303338"/>
              <a:gd name="connsiteY146" fmla="*/ 33338 h 103188"/>
              <a:gd name="connsiteX147" fmla="*/ 950175 w 1303338"/>
              <a:gd name="connsiteY147" fmla="*/ 33338 h 103188"/>
              <a:gd name="connsiteX148" fmla="*/ 951735 w 1303338"/>
              <a:gd name="connsiteY148" fmla="*/ 35571 h 103188"/>
              <a:gd name="connsiteX149" fmla="*/ 951423 w 1303338"/>
              <a:gd name="connsiteY149" fmla="*/ 41633 h 103188"/>
              <a:gd name="connsiteX150" fmla="*/ 952670 w 1303338"/>
              <a:gd name="connsiteY150" fmla="*/ 48332 h 103188"/>
              <a:gd name="connsiteX151" fmla="*/ 955165 w 1303338"/>
              <a:gd name="connsiteY151" fmla="*/ 46099 h 103188"/>
              <a:gd name="connsiteX152" fmla="*/ 960154 w 1303338"/>
              <a:gd name="connsiteY152" fmla="*/ 40357 h 103188"/>
              <a:gd name="connsiteX153" fmla="*/ 968574 w 1303338"/>
              <a:gd name="connsiteY153" fmla="*/ 34295 h 103188"/>
              <a:gd name="connsiteX154" fmla="*/ 974810 w 1303338"/>
              <a:gd name="connsiteY154" fmla="*/ 33338 h 103188"/>
              <a:gd name="connsiteX155" fmla="*/ 979176 w 1303338"/>
              <a:gd name="connsiteY155" fmla="*/ 36528 h 103188"/>
              <a:gd name="connsiteX156" fmla="*/ 978864 w 1303338"/>
              <a:gd name="connsiteY156" fmla="*/ 46099 h 103188"/>
              <a:gd name="connsiteX157" fmla="*/ 976993 w 1303338"/>
              <a:gd name="connsiteY157" fmla="*/ 49289 h 103188"/>
              <a:gd name="connsiteX158" fmla="*/ 975746 w 1303338"/>
              <a:gd name="connsiteY158" fmla="*/ 48970 h 103188"/>
              <a:gd name="connsiteX159" fmla="*/ 968262 w 1303338"/>
              <a:gd name="connsiteY159" fmla="*/ 48332 h 103188"/>
              <a:gd name="connsiteX160" fmla="*/ 957659 w 1303338"/>
              <a:gd name="connsiteY160" fmla="*/ 51841 h 103188"/>
              <a:gd name="connsiteX161" fmla="*/ 954229 w 1303338"/>
              <a:gd name="connsiteY161" fmla="*/ 70663 h 103188"/>
              <a:gd name="connsiteX162" fmla="*/ 954229 w 1303338"/>
              <a:gd name="connsiteY162" fmla="*/ 76406 h 103188"/>
              <a:gd name="connsiteX163" fmla="*/ 954541 w 1303338"/>
              <a:gd name="connsiteY163" fmla="*/ 85019 h 103188"/>
              <a:gd name="connsiteX164" fmla="*/ 956724 w 1303338"/>
              <a:gd name="connsiteY164" fmla="*/ 91400 h 103188"/>
              <a:gd name="connsiteX165" fmla="*/ 963272 w 1303338"/>
              <a:gd name="connsiteY165" fmla="*/ 93314 h 103188"/>
              <a:gd name="connsiteX166" fmla="*/ 967326 w 1303338"/>
              <a:gd name="connsiteY166" fmla="*/ 96185 h 103188"/>
              <a:gd name="connsiteX167" fmla="*/ 967326 w 1303338"/>
              <a:gd name="connsiteY167" fmla="*/ 98099 h 103188"/>
              <a:gd name="connsiteX168" fmla="*/ 965455 w 1303338"/>
              <a:gd name="connsiteY168" fmla="*/ 100013 h 103188"/>
              <a:gd name="connsiteX169" fmla="*/ 965143 w 1303338"/>
              <a:gd name="connsiteY169" fmla="*/ 100013 h 103188"/>
              <a:gd name="connsiteX170" fmla="*/ 946122 w 1303338"/>
              <a:gd name="connsiteY170" fmla="*/ 99694 h 103188"/>
              <a:gd name="connsiteX171" fmla="*/ 933025 w 1303338"/>
              <a:gd name="connsiteY171" fmla="*/ 100013 h 103188"/>
              <a:gd name="connsiteX172" fmla="*/ 932089 w 1303338"/>
              <a:gd name="connsiteY172" fmla="*/ 100013 h 103188"/>
              <a:gd name="connsiteX173" fmla="*/ 930530 w 1303338"/>
              <a:gd name="connsiteY173" fmla="*/ 98418 h 103188"/>
              <a:gd name="connsiteX174" fmla="*/ 930530 w 1303338"/>
              <a:gd name="connsiteY174" fmla="*/ 96185 h 103188"/>
              <a:gd name="connsiteX175" fmla="*/ 934584 w 1303338"/>
              <a:gd name="connsiteY175" fmla="*/ 92995 h 103188"/>
              <a:gd name="connsiteX176" fmla="*/ 939261 w 1303338"/>
              <a:gd name="connsiteY176" fmla="*/ 88210 h 103188"/>
              <a:gd name="connsiteX177" fmla="*/ 939573 w 1303338"/>
              <a:gd name="connsiteY177" fmla="*/ 70344 h 103188"/>
              <a:gd name="connsiteX178" fmla="*/ 939573 w 1303338"/>
              <a:gd name="connsiteY178" fmla="*/ 65878 h 103188"/>
              <a:gd name="connsiteX179" fmla="*/ 937390 w 1303338"/>
              <a:gd name="connsiteY179" fmla="*/ 48013 h 103188"/>
              <a:gd name="connsiteX180" fmla="*/ 930530 w 1303338"/>
              <a:gd name="connsiteY180" fmla="*/ 43547 h 103188"/>
              <a:gd name="connsiteX181" fmla="*/ 927100 w 1303338"/>
              <a:gd name="connsiteY181" fmla="*/ 41633 h 103188"/>
              <a:gd name="connsiteX182" fmla="*/ 927100 w 1303338"/>
              <a:gd name="connsiteY182" fmla="*/ 39400 h 103188"/>
              <a:gd name="connsiteX183" fmla="*/ 929594 w 1303338"/>
              <a:gd name="connsiteY183" fmla="*/ 36528 h 103188"/>
              <a:gd name="connsiteX184" fmla="*/ 947993 w 1303338"/>
              <a:gd name="connsiteY184" fmla="*/ 33657 h 103188"/>
              <a:gd name="connsiteX185" fmla="*/ 948928 w 1303338"/>
              <a:gd name="connsiteY185" fmla="*/ 33657 h 103188"/>
              <a:gd name="connsiteX186" fmla="*/ 950175 w 1303338"/>
              <a:gd name="connsiteY186" fmla="*/ 33338 h 103188"/>
              <a:gd name="connsiteX187" fmla="*/ 892445 w 1303338"/>
              <a:gd name="connsiteY187" fmla="*/ 33338 h 103188"/>
              <a:gd name="connsiteX188" fmla="*/ 915988 w 1303338"/>
              <a:gd name="connsiteY188" fmla="*/ 57900 h 103188"/>
              <a:gd name="connsiteX189" fmla="*/ 909710 w 1303338"/>
              <a:gd name="connsiteY189" fmla="*/ 62685 h 103188"/>
              <a:gd name="connsiteX190" fmla="*/ 879574 w 1303338"/>
              <a:gd name="connsiteY190" fmla="*/ 62685 h 103188"/>
              <a:gd name="connsiteX191" fmla="*/ 874551 w 1303338"/>
              <a:gd name="connsiteY191" fmla="*/ 67470 h 103188"/>
              <a:gd name="connsiteX192" fmla="*/ 893700 w 1303338"/>
              <a:gd name="connsiteY192" fmla="*/ 89799 h 103188"/>
              <a:gd name="connsiteX193" fmla="*/ 913477 w 1303338"/>
              <a:gd name="connsiteY193" fmla="*/ 82781 h 103188"/>
              <a:gd name="connsiteX194" fmla="*/ 913791 w 1303338"/>
              <a:gd name="connsiteY194" fmla="*/ 82462 h 103188"/>
              <a:gd name="connsiteX195" fmla="*/ 914733 w 1303338"/>
              <a:gd name="connsiteY195" fmla="*/ 83738 h 103188"/>
              <a:gd name="connsiteX196" fmla="*/ 913163 w 1303338"/>
              <a:gd name="connsiteY196" fmla="*/ 95541 h 103188"/>
              <a:gd name="connsiteX197" fmla="*/ 907826 w 1303338"/>
              <a:gd name="connsiteY197" fmla="*/ 98411 h 103188"/>
              <a:gd name="connsiteX198" fmla="*/ 891817 w 1303338"/>
              <a:gd name="connsiteY198" fmla="*/ 101601 h 103188"/>
              <a:gd name="connsiteX199" fmla="*/ 860425 w 1303338"/>
              <a:gd name="connsiteY199" fmla="*/ 69384 h 103188"/>
              <a:gd name="connsiteX200" fmla="*/ 892445 w 1303338"/>
              <a:gd name="connsiteY200" fmla="*/ 33338 h 103188"/>
              <a:gd name="connsiteX201" fmla="*/ 792786 w 1303338"/>
              <a:gd name="connsiteY201" fmla="*/ 33338 h 103188"/>
              <a:gd name="connsiteX202" fmla="*/ 799106 w 1303338"/>
              <a:gd name="connsiteY202" fmla="*/ 33662 h 103188"/>
              <a:gd name="connsiteX203" fmla="*/ 805741 w 1303338"/>
              <a:gd name="connsiteY203" fmla="*/ 33985 h 103188"/>
              <a:gd name="connsiteX204" fmla="*/ 819327 w 1303338"/>
              <a:gd name="connsiteY204" fmla="*/ 33338 h 103188"/>
              <a:gd name="connsiteX205" fmla="*/ 820907 w 1303338"/>
              <a:gd name="connsiteY205" fmla="*/ 33338 h 103188"/>
              <a:gd name="connsiteX206" fmla="*/ 822803 w 1303338"/>
              <a:gd name="connsiteY206" fmla="*/ 35279 h 103188"/>
              <a:gd name="connsiteX207" fmla="*/ 822803 w 1303338"/>
              <a:gd name="connsiteY207" fmla="*/ 37544 h 103188"/>
              <a:gd name="connsiteX208" fmla="*/ 819011 w 1303338"/>
              <a:gd name="connsiteY208" fmla="*/ 40456 h 103188"/>
              <a:gd name="connsiteX209" fmla="*/ 813956 w 1303338"/>
              <a:gd name="connsiteY209" fmla="*/ 44014 h 103188"/>
              <a:gd name="connsiteX210" fmla="*/ 814588 w 1303338"/>
              <a:gd name="connsiteY210" fmla="*/ 46926 h 103188"/>
              <a:gd name="connsiteX211" fmla="*/ 816168 w 1303338"/>
              <a:gd name="connsiteY211" fmla="*/ 52750 h 103188"/>
              <a:gd name="connsiteX212" fmla="*/ 819643 w 1303338"/>
              <a:gd name="connsiteY212" fmla="*/ 63426 h 103188"/>
              <a:gd name="connsiteX213" fmla="*/ 826594 w 1303338"/>
              <a:gd name="connsiteY213" fmla="*/ 85425 h 103188"/>
              <a:gd name="connsiteX214" fmla="*/ 826910 w 1303338"/>
              <a:gd name="connsiteY214" fmla="*/ 83808 h 103188"/>
              <a:gd name="connsiteX215" fmla="*/ 827542 w 1303338"/>
              <a:gd name="connsiteY215" fmla="*/ 81866 h 103188"/>
              <a:gd name="connsiteX216" fmla="*/ 828806 w 1303338"/>
              <a:gd name="connsiteY216" fmla="*/ 78308 h 103188"/>
              <a:gd name="connsiteX217" fmla="*/ 831018 w 1303338"/>
              <a:gd name="connsiteY217" fmla="*/ 70867 h 103188"/>
              <a:gd name="connsiteX218" fmla="*/ 834809 w 1303338"/>
              <a:gd name="connsiteY218" fmla="*/ 60191 h 103188"/>
              <a:gd name="connsiteX219" fmla="*/ 839865 w 1303338"/>
              <a:gd name="connsiteY219" fmla="*/ 43367 h 103188"/>
              <a:gd name="connsiteX220" fmla="*/ 834493 w 1303338"/>
              <a:gd name="connsiteY220" fmla="*/ 39809 h 103188"/>
              <a:gd name="connsiteX221" fmla="*/ 832598 w 1303338"/>
              <a:gd name="connsiteY221" fmla="*/ 37544 h 103188"/>
              <a:gd name="connsiteX222" fmla="*/ 832598 w 1303338"/>
              <a:gd name="connsiteY222" fmla="*/ 35279 h 103188"/>
              <a:gd name="connsiteX223" fmla="*/ 834177 w 1303338"/>
              <a:gd name="connsiteY223" fmla="*/ 33338 h 103188"/>
              <a:gd name="connsiteX224" fmla="*/ 835441 w 1303338"/>
              <a:gd name="connsiteY224" fmla="*/ 33662 h 103188"/>
              <a:gd name="connsiteX225" fmla="*/ 844920 w 1303338"/>
              <a:gd name="connsiteY225" fmla="*/ 33985 h 103188"/>
              <a:gd name="connsiteX226" fmla="*/ 853135 w 1303338"/>
              <a:gd name="connsiteY226" fmla="*/ 33338 h 103188"/>
              <a:gd name="connsiteX227" fmla="*/ 854399 w 1303338"/>
              <a:gd name="connsiteY227" fmla="*/ 33338 h 103188"/>
              <a:gd name="connsiteX228" fmla="*/ 855663 w 1303338"/>
              <a:gd name="connsiteY228" fmla="*/ 35279 h 103188"/>
              <a:gd name="connsiteX229" fmla="*/ 855663 w 1303338"/>
              <a:gd name="connsiteY229" fmla="*/ 37544 h 103188"/>
              <a:gd name="connsiteX230" fmla="*/ 853135 w 1303338"/>
              <a:gd name="connsiteY230" fmla="*/ 40132 h 103188"/>
              <a:gd name="connsiteX231" fmla="*/ 848712 w 1303338"/>
              <a:gd name="connsiteY231" fmla="*/ 47897 h 103188"/>
              <a:gd name="connsiteX232" fmla="*/ 836073 w 1303338"/>
              <a:gd name="connsiteY232" fmla="*/ 79602 h 103188"/>
              <a:gd name="connsiteX233" fmla="*/ 830070 w 1303338"/>
              <a:gd name="connsiteY233" fmla="*/ 95131 h 103188"/>
              <a:gd name="connsiteX234" fmla="*/ 828490 w 1303338"/>
              <a:gd name="connsiteY234" fmla="*/ 99337 h 103188"/>
              <a:gd name="connsiteX235" fmla="*/ 825646 w 1303338"/>
              <a:gd name="connsiteY235" fmla="*/ 100631 h 103188"/>
              <a:gd name="connsiteX236" fmla="*/ 819643 w 1303338"/>
              <a:gd name="connsiteY236" fmla="*/ 101601 h 103188"/>
              <a:gd name="connsiteX237" fmla="*/ 818063 w 1303338"/>
              <a:gd name="connsiteY237" fmla="*/ 101601 h 103188"/>
              <a:gd name="connsiteX238" fmla="*/ 815536 w 1303338"/>
              <a:gd name="connsiteY238" fmla="*/ 97072 h 103188"/>
              <a:gd name="connsiteX239" fmla="*/ 806689 w 1303338"/>
              <a:gd name="connsiteY239" fmla="*/ 72808 h 103188"/>
              <a:gd name="connsiteX240" fmla="*/ 795946 w 1303338"/>
              <a:gd name="connsiteY240" fmla="*/ 43367 h 103188"/>
              <a:gd name="connsiteX241" fmla="*/ 791839 w 1303338"/>
              <a:gd name="connsiteY241" fmla="*/ 39809 h 103188"/>
              <a:gd name="connsiteX242" fmla="*/ 790575 w 1303338"/>
              <a:gd name="connsiteY242" fmla="*/ 37544 h 103188"/>
              <a:gd name="connsiteX243" fmla="*/ 790575 w 1303338"/>
              <a:gd name="connsiteY243" fmla="*/ 35279 h 103188"/>
              <a:gd name="connsiteX244" fmla="*/ 792786 w 1303338"/>
              <a:gd name="connsiteY244" fmla="*/ 33338 h 103188"/>
              <a:gd name="connsiteX245" fmla="*/ 775335 w 1303338"/>
              <a:gd name="connsiteY245" fmla="*/ 33338 h 103188"/>
              <a:gd name="connsiteX246" fmla="*/ 776923 w 1303338"/>
              <a:gd name="connsiteY246" fmla="*/ 35890 h 103188"/>
              <a:gd name="connsiteX247" fmla="*/ 776923 w 1303338"/>
              <a:gd name="connsiteY247" fmla="*/ 41314 h 103188"/>
              <a:gd name="connsiteX248" fmla="*/ 776605 w 1303338"/>
              <a:gd name="connsiteY248" fmla="*/ 63645 h 103188"/>
              <a:gd name="connsiteX249" fmla="*/ 776605 w 1303338"/>
              <a:gd name="connsiteY249" fmla="*/ 70344 h 103188"/>
              <a:gd name="connsiteX250" fmla="*/ 776923 w 1303338"/>
              <a:gd name="connsiteY250" fmla="*/ 88210 h 103188"/>
              <a:gd name="connsiteX251" fmla="*/ 781685 w 1303338"/>
              <a:gd name="connsiteY251" fmla="*/ 92995 h 103188"/>
              <a:gd name="connsiteX252" fmla="*/ 785813 w 1303338"/>
              <a:gd name="connsiteY252" fmla="*/ 96185 h 103188"/>
              <a:gd name="connsiteX253" fmla="*/ 785813 w 1303338"/>
              <a:gd name="connsiteY253" fmla="*/ 98418 h 103188"/>
              <a:gd name="connsiteX254" fmla="*/ 784225 w 1303338"/>
              <a:gd name="connsiteY254" fmla="*/ 100013 h 103188"/>
              <a:gd name="connsiteX255" fmla="*/ 783273 w 1303338"/>
              <a:gd name="connsiteY255" fmla="*/ 100013 h 103188"/>
              <a:gd name="connsiteX256" fmla="*/ 769303 w 1303338"/>
              <a:gd name="connsiteY256" fmla="*/ 99694 h 103188"/>
              <a:gd name="connsiteX257" fmla="*/ 754697 w 1303338"/>
              <a:gd name="connsiteY257" fmla="*/ 100013 h 103188"/>
              <a:gd name="connsiteX258" fmla="*/ 753745 w 1303338"/>
              <a:gd name="connsiteY258" fmla="*/ 100013 h 103188"/>
              <a:gd name="connsiteX259" fmla="*/ 752475 w 1303338"/>
              <a:gd name="connsiteY259" fmla="*/ 98418 h 103188"/>
              <a:gd name="connsiteX260" fmla="*/ 752475 w 1303338"/>
              <a:gd name="connsiteY260" fmla="*/ 96185 h 103188"/>
              <a:gd name="connsiteX261" fmla="*/ 756602 w 1303338"/>
              <a:gd name="connsiteY261" fmla="*/ 92995 h 103188"/>
              <a:gd name="connsiteX262" fmla="*/ 761365 w 1303338"/>
              <a:gd name="connsiteY262" fmla="*/ 88210 h 103188"/>
              <a:gd name="connsiteX263" fmla="*/ 761682 w 1303338"/>
              <a:gd name="connsiteY263" fmla="*/ 70344 h 103188"/>
              <a:gd name="connsiteX264" fmla="*/ 761682 w 1303338"/>
              <a:gd name="connsiteY264" fmla="*/ 59498 h 103188"/>
              <a:gd name="connsiteX265" fmla="*/ 755967 w 1303338"/>
              <a:gd name="connsiteY265" fmla="*/ 42271 h 103188"/>
              <a:gd name="connsiteX266" fmla="*/ 752475 w 1303338"/>
              <a:gd name="connsiteY266" fmla="*/ 40038 h 103188"/>
              <a:gd name="connsiteX267" fmla="*/ 752475 w 1303338"/>
              <a:gd name="connsiteY267" fmla="*/ 37805 h 103188"/>
              <a:gd name="connsiteX268" fmla="*/ 754697 w 1303338"/>
              <a:gd name="connsiteY268" fmla="*/ 35571 h 103188"/>
              <a:gd name="connsiteX269" fmla="*/ 773113 w 1303338"/>
              <a:gd name="connsiteY269" fmla="*/ 33657 h 103188"/>
              <a:gd name="connsiteX270" fmla="*/ 774383 w 1303338"/>
              <a:gd name="connsiteY270" fmla="*/ 33657 h 103188"/>
              <a:gd name="connsiteX271" fmla="*/ 775335 w 1303338"/>
              <a:gd name="connsiteY271" fmla="*/ 33338 h 103188"/>
              <a:gd name="connsiteX272" fmla="*/ 686303 w 1303338"/>
              <a:gd name="connsiteY272" fmla="*/ 33338 h 103188"/>
              <a:gd name="connsiteX273" fmla="*/ 688224 w 1303338"/>
              <a:gd name="connsiteY273" fmla="*/ 35890 h 103188"/>
              <a:gd name="connsiteX274" fmla="*/ 688544 w 1303338"/>
              <a:gd name="connsiteY274" fmla="*/ 43866 h 103188"/>
              <a:gd name="connsiteX275" fmla="*/ 689824 w 1303338"/>
              <a:gd name="connsiteY275" fmla="*/ 46737 h 103188"/>
              <a:gd name="connsiteX276" fmla="*/ 691105 w 1303338"/>
              <a:gd name="connsiteY276" fmla="*/ 45780 h 103188"/>
              <a:gd name="connsiteX277" fmla="*/ 692385 w 1303338"/>
              <a:gd name="connsiteY277" fmla="*/ 44504 h 103188"/>
              <a:gd name="connsiteX278" fmla="*/ 694946 w 1303338"/>
              <a:gd name="connsiteY278" fmla="*/ 41952 h 103188"/>
              <a:gd name="connsiteX279" fmla="*/ 712232 w 1303338"/>
              <a:gd name="connsiteY279" fmla="*/ 33338 h 103188"/>
              <a:gd name="connsiteX280" fmla="*/ 731119 w 1303338"/>
              <a:gd name="connsiteY280" fmla="*/ 43228 h 103188"/>
              <a:gd name="connsiteX281" fmla="*/ 732079 w 1303338"/>
              <a:gd name="connsiteY281" fmla="*/ 65878 h 103188"/>
              <a:gd name="connsiteX282" fmla="*/ 732079 w 1303338"/>
              <a:gd name="connsiteY282" fmla="*/ 70344 h 103188"/>
              <a:gd name="connsiteX283" fmla="*/ 732400 w 1303338"/>
              <a:gd name="connsiteY283" fmla="*/ 88210 h 103188"/>
              <a:gd name="connsiteX284" fmla="*/ 737201 w 1303338"/>
              <a:gd name="connsiteY284" fmla="*/ 92995 h 103188"/>
              <a:gd name="connsiteX285" fmla="*/ 741363 w 1303338"/>
              <a:gd name="connsiteY285" fmla="*/ 96185 h 103188"/>
              <a:gd name="connsiteX286" fmla="*/ 741363 w 1303338"/>
              <a:gd name="connsiteY286" fmla="*/ 98418 h 103188"/>
              <a:gd name="connsiteX287" fmla="*/ 739762 w 1303338"/>
              <a:gd name="connsiteY287" fmla="*/ 100013 h 103188"/>
              <a:gd name="connsiteX288" fmla="*/ 739122 w 1303338"/>
              <a:gd name="connsiteY288" fmla="*/ 100013 h 103188"/>
              <a:gd name="connsiteX289" fmla="*/ 724717 w 1303338"/>
              <a:gd name="connsiteY289" fmla="*/ 99694 h 103188"/>
              <a:gd name="connsiteX290" fmla="*/ 710312 w 1303338"/>
              <a:gd name="connsiteY290" fmla="*/ 100013 h 103188"/>
              <a:gd name="connsiteX291" fmla="*/ 709351 w 1303338"/>
              <a:gd name="connsiteY291" fmla="*/ 100013 h 103188"/>
              <a:gd name="connsiteX292" fmla="*/ 708071 w 1303338"/>
              <a:gd name="connsiteY292" fmla="*/ 98418 h 103188"/>
              <a:gd name="connsiteX293" fmla="*/ 708071 w 1303338"/>
              <a:gd name="connsiteY293" fmla="*/ 96185 h 103188"/>
              <a:gd name="connsiteX294" fmla="*/ 711912 w 1303338"/>
              <a:gd name="connsiteY294" fmla="*/ 92995 h 103188"/>
              <a:gd name="connsiteX295" fmla="*/ 717034 w 1303338"/>
              <a:gd name="connsiteY295" fmla="*/ 88210 h 103188"/>
              <a:gd name="connsiteX296" fmla="*/ 717354 w 1303338"/>
              <a:gd name="connsiteY296" fmla="*/ 70344 h 103188"/>
              <a:gd name="connsiteX297" fmla="*/ 717354 w 1303338"/>
              <a:gd name="connsiteY297" fmla="*/ 65878 h 103188"/>
              <a:gd name="connsiteX298" fmla="*/ 715754 w 1303338"/>
              <a:gd name="connsiteY298" fmla="*/ 51203 h 103188"/>
              <a:gd name="connsiteX299" fmla="*/ 706150 w 1303338"/>
              <a:gd name="connsiteY299" fmla="*/ 45461 h 103188"/>
              <a:gd name="connsiteX300" fmla="*/ 692705 w 1303338"/>
              <a:gd name="connsiteY300" fmla="*/ 52160 h 103188"/>
              <a:gd name="connsiteX301" fmla="*/ 689824 w 1303338"/>
              <a:gd name="connsiteY301" fmla="*/ 66835 h 103188"/>
              <a:gd name="connsiteX302" fmla="*/ 689824 w 1303338"/>
              <a:gd name="connsiteY302" fmla="*/ 70344 h 103188"/>
              <a:gd name="connsiteX303" fmla="*/ 690144 w 1303338"/>
              <a:gd name="connsiteY303" fmla="*/ 88210 h 103188"/>
              <a:gd name="connsiteX304" fmla="*/ 694946 w 1303338"/>
              <a:gd name="connsiteY304" fmla="*/ 92995 h 103188"/>
              <a:gd name="connsiteX305" fmla="*/ 699108 w 1303338"/>
              <a:gd name="connsiteY305" fmla="*/ 96185 h 103188"/>
              <a:gd name="connsiteX306" fmla="*/ 699108 w 1303338"/>
              <a:gd name="connsiteY306" fmla="*/ 98418 h 103188"/>
              <a:gd name="connsiteX307" fmla="*/ 697507 w 1303338"/>
              <a:gd name="connsiteY307" fmla="*/ 100013 h 103188"/>
              <a:gd name="connsiteX308" fmla="*/ 696547 w 1303338"/>
              <a:gd name="connsiteY308" fmla="*/ 100013 h 103188"/>
              <a:gd name="connsiteX309" fmla="*/ 682462 w 1303338"/>
              <a:gd name="connsiteY309" fmla="*/ 99694 h 103188"/>
              <a:gd name="connsiteX310" fmla="*/ 668056 w 1303338"/>
              <a:gd name="connsiteY310" fmla="*/ 100013 h 103188"/>
              <a:gd name="connsiteX311" fmla="*/ 667096 w 1303338"/>
              <a:gd name="connsiteY311" fmla="*/ 100013 h 103188"/>
              <a:gd name="connsiteX312" fmla="*/ 665495 w 1303338"/>
              <a:gd name="connsiteY312" fmla="*/ 98418 h 103188"/>
              <a:gd name="connsiteX313" fmla="*/ 665495 w 1303338"/>
              <a:gd name="connsiteY313" fmla="*/ 96185 h 103188"/>
              <a:gd name="connsiteX314" fmla="*/ 669657 w 1303338"/>
              <a:gd name="connsiteY314" fmla="*/ 92995 h 103188"/>
              <a:gd name="connsiteX315" fmla="*/ 674779 w 1303338"/>
              <a:gd name="connsiteY315" fmla="*/ 88210 h 103188"/>
              <a:gd name="connsiteX316" fmla="*/ 674779 w 1303338"/>
              <a:gd name="connsiteY316" fmla="*/ 70344 h 103188"/>
              <a:gd name="connsiteX317" fmla="*/ 674779 w 1303338"/>
              <a:gd name="connsiteY317" fmla="*/ 65559 h 103188"/>
              <a:gd name="connsiteX318" fmla="*/ 673498 w 1303338"/>
              <a:gd name="connsiteY318" fmla="*/ 46418 h 103188"/>
              <a:gd name="connsiteX319" fmla="*/ 667416 w 1303338"/>
              <a:gd name="connsiteY319" fmla="*/ 42909 h 103188"/>
              <a:gd name="connsiteX320" fmla="*/ 663575 w 1303338"/>
              <a:gd name="connsiteY320" fmla="*/ 41314 h 103188"/>
              <a:gd name="connsiteX321" fmla="*/ 663575 w 1303338"/>
              <a:gd name="connsiteY321" fmla="*/ 38762 h 103188"/>
              <a:gd name="connsiteX322" fmla="*/ 665495 w 1303338"/>
              <a:gd name="connsiteY322" fmla="*/ 35890 h 103188"/>
              <a:gd name="connsiteX323" fmla="*/ 684062 w 1303338"/>
              <a:gd name="connsiteY323" fmla="*/ 33657 h 103188"/>
              <a:gd name="connsiteX324" fmla="*/ 686303 w 1303338"/>
              <a:gd name="connsiteY324" fmla="*/ 33338 h 103188"/>
              <a:gd name="connsiteX325" fmla="*/ 401220 w 1303338"/>
              <a:gd name="connsiteY325" fmla="*/ 33338 h 103188"/>
              <a:gd name="connsiteX326" fmla="*/ 402485 w 1303338"/>
              <a:gd name="connsiteY326" fmla="*/ 34926 h 103188"/>
              <a:gd name="connsiteX327" fmla="*/ 402485 w 1303338"/>
              <a:gd name="connsiteY327" fmla="*/ 37783 h 103188"/>
              <a:gd name="connsiteX328" fmla="*/ 401853 w 1303338"/>
              <a:gd name="connsiteY328" fmla="*/ 59056 h 103188"/>
              <a:gd name="connsiteX329" fmla="*/ 401853 w 1303338"/>
              <a:gd name="connsiteY329" fmla="*/ 69216 h 103188"/>
              <a:gd name="connsiteX330" fmla="*/ 404066 w 1303338"/>
              <a:gd name="connsiteY330" fmla="*/ 86044 h 103188"/>
              <a:gd name="connsiteX331" fmla="*/ 411970 w 1303338"/>
              <a:gd name="connsiteY331" fmla="*/ 89536 h 103188"/>
              <a:gd name="connsiteX332" fmla="*/ 425881 w 1303338"/>
              <a:gd name="connsiteY332" fmla="*/ 81916 h 103188"/>
              <a:gd name="connsiteX333" fmla="*/ 427778 w 1303338"/>
              <a:gd name="connsiteY333" fmla="*/ 65723 h 103188"/>
              <a:gd name="connsiteX334" fmla="*/ 427778 w 1303338"/>
              <a:gd name="connsiteY334" fmla="*/ 59056 h 103188"/>
              <a:gd name="connsiteX335" fmla="*/ 427461 w 1303338"/>
              <a:gd name="connsiteY335" fmla="*/ 45721 h 103188"/>
              <a:gd name="connsiteX336" fmla="*/ 422403 w 1303338"/>
              <a:gd name="connsiteY336" fmla="*/ 41911 h 103188"/>
              <a:gd name="connsiteX337" fmla="*/ 418609 w 1303338"/>
              <a:gd name="connsiteY337" fmla="*/ 40006 h 103188"/>
              <a:gd name="connsiteX338" fmla="*/ 418609 w 1303338"/>
              <a:gd name="connsiteY338" fmla="*/ 37466 h 103188"/>
              <a:gd name="connsiteX339" fmla="*/ 420822 w 1303338"/>
              <a:gd name="connsiteY339" fmla="*/ 35561 h 103188"/>
              <a:gd name="connsiteX340" fmla="*/ 439475 w 1303338"/>
              <a:gd name="connsiteY340" fmla="*/ 33656 h 103188"/>
              <a:gd name="connsiteX341" fmla="*/ 441688 w 1303338"/>
              <a:gd name="connsiteY341" fmla="*/ 33338 h 103188"/>
              <a:gd name="connsiteX342" fmla="*/ 443269 w 1303338"/>
              <a:gd name="connsiteY342" fmla="*/ 34926 h 103188"/>
              <a:gd name="connsiteX343" fmla="*/ 443269 w 1303338"/>
              <a:gd name="connsiteY343" fmla="*/ 38418 h 103188"/>
              <a:gd name="connsiteX344" fmla="*/ 442953 w 1303338"/>
              <a:gd name="connsiteY344" fmla="*/ 47626 h 103188"/>
              <a:gd name="connsiteX345" fmla="*/ 442637 w 1303338"/>
              <a:gd name="connsiteY345" fmla="*/ 56198 h 103188"/>
              <a:gd name="connsiteX346" fmla="*/ 442637 w 1303338"/>
              <a:gd name="connsiteY346" fmla="*/ 65723 h 103188"/>
              <a:gd name="connsiteX347" fmla="*/ 443269 w 1303338"/>
              <a:gd name="connsiteY347" fmla="*/ 87314 h 103188"/>
              <a:gd name="connsiteX348" fmla="*/ 449908 w 1303338"/>
              <a:gd name="connsiteY348" fmla="*/ 92394 h 103188"/>
              <a:gd name="connsiteX349" fmla="*/ 452438 w 1303338"/>
              <a:gd name="connsiteY349" fmla="*/ 94616 h 103188"/>
              <a:gd name="connsiteX350" fmla="*/ 452438 w 1303338"/>
              <a:gd name="connsiteY350" fmla="*/ 96521 h 103188"/>
              <a:gd name="connsiteX351" fmla="*/ 450225 w 1303338"/>
              <a:gd name="connsiteY351" fmla="*/ 98744 h 103188"/>
              <a:gd name="connsiteX352" fmla="*/ 432520 w 1303338"/>
              <a:gd name="connsiteY352" fmla="*/ 101284 h 103188"/>
              <a:gd name="connsiteX353" fmla="*/ 430939 w 1303338"/>
              <a:gd name="connsiteY353" fmla="*/ 101601 h 103188"/>
              <a:gd name="connsiteX354" fmla="*/ 428410 w 1303338"/>
              <a:gd name="connsiteY354" fmla="*/ 92394 h 103188"/>
              <a:gd name="connsiteX355" fmla="*/ 427145 w 1303338"/>
              <a:gd name="connsiteY355" fmla="*/ 89536 h 103188"/>
              <a:gd name="connsiteX356" fmla="*/ 424300 w 1303338"/>
              <a:gd name="connsiteY356" fmla="*/ 91441 h 103188"/>
              <a:gd name="connsiteX357" fmla="*/ 405963 w 1303338"/>
              <a:gd name="connsiteY357" fmla="*/ 101284 h 103188"/>
              <a:gd name="connsiteX358" fmla="*/ 393000 w 1303338"/>
              <a:gd name="connsiteY358" fmla="*/ 97791 h 103188"/>
              <a:gd name="connsiteX359" fmla="*/ 386993 w 1303338"/>
              <a:gd name="connsiteY359" fmla="*/ 83186 h 103188"/>
              <a:gd name="connsiteX360" fmla="*/ 386993 w 1303338"/>
              <a:gd name="connsiteY360" fmla="*/ 77471 h 103188"/>
              <a:gd name="connsiteX361" fmla="*/ 386993 w 1303338"/>
              <a:gd name="connsiteY361" fmla="*/ 70804 h 103188"/>
              <a:gd name="connsiteX362" fmla="*/ 386993 w 1303338"/>
              <a:gd name="connsiteY362" fmla="*/ 59373 h 103188"/>
              <a:gd name="connsiteX363" fmla="*/ 381619 w 1303338"/>
              <a:gd name="connsiteY363" fmla="*/ 42228 h 103188"/>
              <a:gd name="connsiteX364" fmla="*/ 377825 w 1303338"/>
              <a:gd name="connsiteY364" fmla="*/ 40006 h 103188"/>
              <a:gd name="connsiteX365" fmla="*/ 377825 w 1303338"/>
              <a:gd name="connsiteY365" fmla="*/ 37783 h 103188"/>
              <a:gd name="connsiteX366" fmla="*/ 380038 w 1303338"/>
              <a:gd name="connsiteY366" fmla="*/ 35561 h 103188"/>
              <a:gd name="connsiteX367" fmla="*/ 399007 w 1303338"/>
              <a:gd name="connsiteY367" fmla="*/ 33656 h 103188"/>
              <a:gd name="connsiteX368" fmla="*/ 401220 w 1303338"/>
              <a:gd name="connsiteY368" fmla="*/ 33338 h 103188"/>
              <a:gd name="connsiteX369" fmla="*/ 339251 w 1303338"/>
              <a:gd name="connsiteY369" fmla="*/ 33338 h 103188"/>
              <a:gd name="connsiteX370" fmla="*/ 366690 w 1303338"/>
              <a:gd name="connsiteY370" fmla="*/ 47374 h 103188"/>
              <a:gd name="connsiteX371" fmla="*/ 371476 w 1303338"/>
              <a:gd name="connsiteY371" fmla="*/ 65875 h 103188"/>
              <a:gd name="connsiteX372" fmla="*/ 363181 w 1303338"/>
              <a:gd name="connsiteY372" fmla="*/ 90118 h 103188"/>
              <a:gd name="connsiteX373" fmla="*/ 337018 w 1303338"/>
              <a:gd name="connsiteY373" fmla="*/ 101601 h 103188"/>
              <a:gd name="connsiteX374" fmla="*/ 306388 w 1303338"/>
              <a:gd name="connsiteY374" fmla="*/ 69384 h 103188"/>
              <a:gd name="connsiteX375" fmla="*/ 315641 w 1303338"/>
              <a:gd name="connsiteY375" fmla="*/ 43227 h 103188"/>
              <a:gd name="connsiteX376" fmla="*/ 339251 w 1303338"/>
              <a:gd name="connsiteY376" fmla="*/ 33338 h 103188"/>
              <a:gd name="connsiteX377" fmla="*/ 115607 w 1303338"/>
              <a:gd name="connsiteY377" fmla="*/ 33338 h 103188"/>
              <a:gd name="connsiteX378" fmla="*/ 139171 w 1303338"/>
              <a:gd name="connsiteY378" fmla="*/ 52330 h 103188"/>
              <a:gd name="connsiteX379" fmla="*/ 138857 w 1303338"/>
              <a:gd name="connsiteY379" fmla="*/ 76793 h 103188"/>
              <a:gd name="connsiteX380" fmla="*/ 140428 w 1303338"/>
              <a:gd name="connsiteY380" fmla="*/ 91922 h 103188"/>
              <a:gd name="connsiteX381" fmla="*/ 146083 w 1303338"/>
              <a:gd name="connsiteY381" fmla="*/ 93532 h 103188"/>
              <a:gd name="connsiteX382" fmla="*/ 149225 w 1303338"/>
              <a:gd name="connsiteY382" fmla="*/ 95785 h 103188"/>
              <a:gd name="connsiteX383" fmla="*/ 149225 w 1303338"/>
              <a:gd name="connsiteY383" fmla="*/ 98038 h 103188"/>
              <a:gd name="connsiteX384" fmla="*/ 146712 w 1303338"/>
              <a:gd name="connsiteY384" fmla="*/ 100291 h 103188"/>
              <a:gd name="connsiteX385" fmla="*/ 131316 w 1303338"/>
              <a:gd name="connsiteY385" fmla="*/ 102866 h 103188"/>
              <a:gd name="connsiteX386" fmla="*/ 128489 w 1303338"/>
              <a:gd name="connsiteY386" fmla="*/ 103188 h 103188"/>
              <a:gd name="connsiteX387" fmla="*/ 126289 w 1303338"/>
              <a:gd name="connsiteY387" fmla="*/ 101257 h 103188"/>
              <a:gd name="connsiteX388" fmla="*/ 125661 w 1303338"/>
              <a:gd name="connsiteY388" fmla="*/ 95785 h 103188"/>
              <a:gd name="connsiteX389" fmla="*/ 124718 w 1303338"/>
              <a:gd name="connsiteY389" fmla="*/ 92244 h 103188"/>
              <a:gd name="connsiteX390" fmla="*/ 124090 w 1303338"/>
              <a:gd name="connsiteY390" fmla="*/ 92888 h 103188"/>
              <a:gd name="connsiteX391" fmla="*/ 116235 w 1303338"/>
              <a:gd name="connsiteY391" fmla="*/ 98682 h 103188"/>
              <a:gd name="connsiteX392" fmla="*/ 103353 w 1303338"/>
              <a:gd name="connsiteY392" fmla="*/ 102223 h 103188"/>
              <a:gd name="connsiteX393" fmla="*/ 88900 w 1303338"/>
              <a:gd name="connsiteY393" fmla="*/ 85162 h 103188"/>
              <a:gd name="connsiteX394" fmla="*/ 92042 w 1303338"/>
              <a:gd name="connsiteY394" fmla="*/ 72287 h 103188"/>
              <a:gd name="connsiteX395" fmla="*/ 100211 w 1303338"/>
              <a:gd name="connsiteY395" fmla="*/ 69390 h 103188"/>
              <a:gd name="connsiteX396" fmla="*/ 117178 w 1303338"/>
              <a:gd name="connsiteY396" fmla="*/ 65849 h 103188"/>
              <a:gd name="connsiteX397" fmla="*/ 125347 w 1303338"/>
              <a:gd name="connsiteY397" fmla="*/ 59733 h 103188"/>
              <a:gd name="connsiteX398" fmla="*/ 125347 w 1303338"/>
              <a:gd name="connsiteY398" fmla="*/ 57158 h 103188"/>
              <a:gd name="connsiteX399" fmla="*/ 113407 w 1303338"/>
              <a:gd name="connsiteY399" fmla="*/ 44604 h 103188"/>
              <a:gd name="connsiteX400" fmla="*/ 95498 w 1303338"/>
              <a:gd name="connsiteY400" fmla="*/ 49755 h 103188"/>
              <a:gd name="connsiteX401" fmla="*/ 93613 w 1303338"/>
              <a:gd name="connsiteY401" fmla="*/ 50720 h 103188"/>
              <a:gd name="connsiteX402" fmla="*/ 92671 w 1303338"/>
              <a:gd name="connsiteY402" fmla="*/ 49111 h 103188"/>
              <a:gd name="connsiteX403" fmla="*/ 92671 w 1303338"/>
              <a:gd name="connsiteY403" fmla="*/ 48145 h 103188"/>
              <a:gd name="connsiteX404" fmla="*/ 93613 w 1303338"/>
              <a:gd name="connsiteY404" fmla="*/ 41385 h 103188"/>
              <a:gd name="connsiteX405" fmla="*/ 98954 w 1303338"/>
              <a:gd name="connsiteY405" fmla="*/ 35591 h 103188"/>
              <a:gd name="connsiteX406" fmla="*/ 115607 w 1303338"/>
              <a:gd name="connsiteY406" fmla="*/ 33338 h 103188"/>
              <a:gd name="connsiteX407" fmla="*/ 28982 w 1303338"/>
              <a:gd name="connsiteY407" fmla="*/ 15875 h 103188"/>
              <a:gd name="connsiteX408" fmla="*/ 25400 w 1303338"/>
              <a:gd name="connsiteY408" fmla="*/ 17761 h 103188"/>
              <a:gd name="connsiteX409" fmla="*/ 25400 w 1303338"/>
              <a:gd name="connsiteY409" fmla="*/ 20591 h 103188"/>
              <a:gd name="connsiteX410" fmla="*/ 25400 w 1303338"/>
              <a:gd name="connsiteY410" fmla="*/ 36308 h 103188"/>
              <a:gd name="connsiteX411" fmla="*/ 25400 w 1303338"/>
              <a:gd name="connsiteY411" fmla="*/ 41024 h 103188"/>
              <a:gd name="connsiteX412" fmla="*/ 25400 w 1303338"/>
              <a:gd name="connsiteY412" fmla="*/ 44796 h 103188"/>
              <a:gd name="connsiteX413" fmla="*/ 28331 w 1303338"/>
              <a:gd name="connsiteY413" fmla="*/ 47625 h 103188"/>
              <a:gd name="connsiteX414" fmla="*/ 44939 w 1303338"/>
              <a:gd name="connsiteY414" fmla="*/ 44482 h 103188"/>
              <a:gd name="connsiteX415" fmla="*/ 50800 w 1303338"/>
              <a:gd name="connsiteY415" fmla="*/ 31279 h 103188"/>
              <a:gd name="connsiteX416" fmla="*/ 40380 w 1303338"/>
              <a:gd name="connsiteY416" fmla="*/ 16818 h 103188"/>
              <a:gd name="connsiteX417" fmla="*/ 28982 w 1303338"/>
              <a:gd name="connsiteY417" fmla="*/ 15875 h 103188"/>
              <a:gd name="connsiteX418" fmla="*/ 1279718 w 1303338"/>
              <a:gd name="connsiteY418" fmla="*/ 9525 h 103188"/>
              <a:gd name="connsiteX419" fmla="*/ 1281012 w 1303338"/>
              <a:gd name="connsiteY419" fmla="*/ 11748 h 103188"/>
              <a:gd name="connsiteX420" fmla="*/ 1280365 w 1303338"/>
              <a:gd name="connsiteY420" fmla="*/ 15558 h 103188"/>
              <a:gd name="connsiteX421" fmla="*/ 1279071 w 1303338"/>
              <a:gd name="connsiteY421" fmla="*/ 32385 h 103188"/>
              <a:gd name="connsiteX422" fmla="*/ 1283601 w 1303338"/>
              <a:gd name="connsiteY422" fmla="*/ 35243 h 103188"/>
              <a:gd name="connsiteX423" fmla="*/ 1294602 w 1303338"/>
              <a:gd name="connsiteY423" fmla="*/ 35243 h 103188"/>
              <a:gd name="connsiteX424" fmla="*/ 1301397 w 1303338"/>
              <a:gd name="connsiteY424" fmla="*/ 34925 h 103188"/>
              <a:gd name="connsiteX425" fmla="*/ 1302044 w 1303338"/>
              <a:gd name="connsiteY425" fmla="*/ 34925 h 103188"/>
              <a:gd name="connsiteX426" fmla="*/ 1303338 w 1303338"/>
              <a:gd name="connsiteY426" fmla="*/ 35878 h 103188"/>
              <a:gd name="connsiteX427" fmla="*/ 1301720 w 1303338"/>
              <a:gd name="connsiteY427" fmla="*/ 41910 h 103188"/>
              <a:gd name="connsiteX428" fmla="*/ 1298161 w 1303338"/>
              <a:gd name="connsiteY428" fmla="*/ 45403 h 103188"/>
              <a:gd name="connsiteX429" fmla="*/ 1293955 w 1303338"/>
              <a:gd name="connsiteY429" fmla="*/ 45085 h 103188"/>
              <a:gd name="connsiteX430" fmla="*/ 1289101 w 1303338"/>
              <a:gd name="connsiteY430" fmla="*/ 44768 h 103188"/>
              <a:gd name="connsiteX431" fmla="*/ 1283924 w 1303338"/>
              <a:gd name="connsiteY431" fmla="*/ 44768 h 103188"/>
              <a:gd name="connsiteX432" fmla="*/ 1279718 w 1303338"/>
              <a:gd name="connsiteY432" fmla="*/ 50165 h 103188"/>
              <a:gd name="connsiteX433" fmla="*/ 1279718 w 1303338"/>
              <a:gd name="connsiteY433" fmla="*/ 70803 h 103188"/>
              <a:gd name="connsiteX434" fmla="*/ 1281336 w 1303338"/>
              <a:gd name="connsiteY434" fmla="*/ 86995 h 103188"/>
              <a:gd name="connsiteX435" fmla="*/ 1289425 w 1303338"/>
              <a:gd name="connsiteY435" fmla="*/ 90805 h 103188"/>
              <a:gd name="connsiteX436" fmla="*/ 1300103 w 1303338"/>
              <a:gd name="connsiteY436" fmla="*/ 89218 h 103188"/>
              <a:gd name="connsiteX437" fmla="*/ 1302044 w 1303338"/>
              <a:gd name="connsiteY437" fmla="*/ 88583 h 103188"/>
              <a:gd name="connsiteX438" fmla="*/ 1303015 w 1303338"/>
              <a:gd name="connsiteY438" fmla="*/ 89853 h 103188"/>
              <a:gd name="connsiteX439" fmla="*/ 1301397 w 1303338"/>
              <a:gd name="connsiteY439" fmla="*/ 98425 h 103188"/>
              <a:gd name="connsiteX440" fmla="*/ 1284895 w 1303338"/>
              <a:gd name="connsiteY440" fmla="*/ 101600 h 103188"/>
              <a:gd name="connsiteX441" fmla="*/ 1264510 w 1303338"/>
              <a:gd name="connsiteY441" fmla="*/ 85725 h 103188"/>
              <a:gd name="connsiteX442" fmla="*/ 1264510 w 1303338"/>
              <a:gd name="connsiteY442" fmla="*/ 77788 h 103188"/>
              <a:gd name="connsiteX443" fmla="*/ 1264834 w 1303338"/>
              <a:gd name="connsiteY443" fmla="*/ 70803 h 103188"/>
              <a:gd name="connsiteX444" fmla="*/ 1264834 w 1303338"/>
              <a:gd name="connsiteY444" fmla="*/ 52705 h 103188"/>
              <a:gd name="connsiteX445" fmla="*/ 1261598 w 1303338"/>
              <a:gd name="connsiteY445" fmla="*/ 45085 h 103188"/>
              <a:gd name="connsiteX446" fmla="*/ 1259010 w 1303338"/>
              <a:gd name="connsiteY446" fmla="*/ 45085 h 103188"/>
              <a:gd name="connsiteX447" fmla="*/ 1255774 w 1303338"/>
              <a:gd name="connsiteY447" fmla="*/ 45085 h 103188"/>
              <a:gd name="connsiteX448" fmla="*/ 1253833 w 1303338"/>
              <a:gd name="connsiteY448" fmla="*/ 45403 h 103188"/>
              <a:gd name="connsiteX449" fmla="*/ 1252538 w 1303338"/>
              <a:gd name="connsiteY449" fmla="*/ 44450 h 103188"/>
              <a:gd name="connsiteX450" fmla="*/ 1252862 w 1303338"/>
              <a:gd name="connsiteY450" fmla="*/ 42863 h 103188"/>
              <a:gd name="connsiteX451" fmla="*/ 1254480 w 1303338"/>
              <a:gd name="connsiteY451" fmla="*/ 38418 h 103188"/>
              <a:gd name="connsiteX452" fmla="*/ 1257068 w 1303338"/>
              <a:gd name="connsiteY452" fmla="*/ 35243 h 103188"/>
              <a:gd name="connsiteX453" fmla="*/ 1260304 w 1303338"/>
              <a:gd name="connsiteY453" fmla="*/ 35560 h 103188"/>
              <a:gd name="connsiteX454" fmla="*/ 1261922 w 1303338"/>
              <a:gd name="connsiteY454" fmla="*/ 35560 h 103188"/>
              <a:gd name="connsiteX455" fmla="*/ 1265157 w 1303338"/>
              <a:gd name="connsiteY455" fmla="*/ 32703 h 103188"/>
              <a:gd name="connsiteX456" fmla="*/ 1264834 w 1303338"/>
              <a:gd name="connsiteY456" fmla="*/ 24130 h 103188"/>
              <a:gd name="connsiteX457" fmla="*/ 1264834 w 1303338"/>
              <a:gd name="connsiteY457" fmla="*/ 18415 h 103188"/>
              <a:gd name="connsiteX458" fmla="*/ 1268393 w 1303338"/>
              <a:gd name="connsiteY458" fmla="*/ 13653 h 103188"/>
              <a:gd name="connsiteX459" fmla="*/ 1276482 w 1303338"/>
              <a:gd name="connsiteY459" fmla="*/ 10478 h 103188"/>
              <a:gd name="connsiteX460" fmla="*/ 1279718 w 1303338"/>
              <a:gd name="connsiteY460" fmla="*/ 9525 h 103188"/>
              <a:gd name="connsiteX461" fmla="*/ 1114941 w 1303338"/>
              <a:gd name="connsiteY461" fmla="*/ 9525 h 103188"/>
              <a:gd name="connsiteX462" fmla="*/ 1116235 w 1303338"/>
              <a:gd name="connsiteY462" fmla="*/ 11748 h 103188"/>
              <a:gd name="connsiteX463" fmla="*/ 1115912 w 1303338"/>
              <a:gd name="connsiteY463" fmla="*/ 15558 h 103188"/>
              <a:gd name="connsiteX464" fmla="*/ 1114617 w 1303338"/>
              <a:gd name="connsiteY464" fmla="*/ 32385 h 103188"/>
              <a:gd name="connsiteX465" fmla="*/ 1118824 w 1303338"/>
              <a:gd name="connsiteY465" fmla="*/ 35243 h 103188"/>
              <a:gd name="connsiteX466" fmla="*/ 1129825 w 1303338"/>
              <a:gd name="connsiteY466" fmla="*/ 35243 h 103188"/>
              <a:gd name="connsiteX467" fmla="*/ 1136296 w 1303338"/>
              <a:gd name="connsiteY467" fmla="*/ 34925 h 103188"/>
              <a:gd name="connsiteX468" fmla="*/ 1137267 w 1303338"/>
              <a:gd name="connsiteY468" fmla="*/ 34925 h 103188"/>
              <a:gd name="connsiteX469" fmla="*/ 1138238 w 1303338"/>
              <a:gd name="connsiteY469" fmla="*/ 35878 h 103188"/>
              <a:gd name="connsiteX470" fmla="*/ 1136620 w 1303338"/>
              <a:gd name="connsiteY470" fmla="*/ 41910 h 103188"/>
              <a:gd name="connsiteX471" fmla="*/ 1133384 w 1303338"/>
              <a:gd name="connsiteY471" fmla="*/ 45403 h 103188"/>
              <a:gd name="connsiteX472" fmla="*/ 1129501 w 1303338"/>
              <a:gd name="connsiteY472" fmla="*/ 45085 h 103188"/>
              <a:gd name="connsiteX473" fmla="*/ 1124324 w 1303338"/>
              <a:gd name="connsiteY473" fmla="*/ 44768 h 103188"/>
              <a:gd name="connsiteX474" fmla="*/ 1119471 w 1303338"/>
              <a:gd name="connsiteY474" fmla="*/ 44768 h 103188"/>
              <a:gd name="connsiteX475" fmla="*/ 1115265 w 1303338"/>
              <a:gd name="connsiteY475" fmla="*/ 50165 h 103188"/>
              <a:gd name="connsiteX476" fmla="*/ 1115265 w 1303338"/>
              <a:gd name="connsiteY476" fmla="*/ 70803 h 103188"/>
              <a:gd name="connsiteX477" fmla="*/ 1116559 w 1303338"/>
              <a:gd name="connsiteY477" fmla="*/ 86995 h 103188"/>
              <a:gd name="connsiteX478" fmla="*/ 1124648 w 1303338"/>
              <a:gd name="connsiteY478" fmla="*/ 90805 h 103188"/>
              <a:gd name="connsiteX479" fmla="*/ 1135326 w 1303338"/>
              <a:gd name="connsiteY479" fmla="*/ 89218 h 103188"/>
              <a:gd name="connsiteX480" fmla="*/ 1136943 w 1303338"/>
              <a:gd name="connsiteY480" fmla="*/ 88583 h 103188"/>
              <a:gd name="connsiteX481" fmla="*/ 1137914 w 1303338"/>
              <a:gd name="connsiteY481" fmla="*/ 89853 h 103188"/>
              <a:gd name="connsiteX482" fmla="*/ 1136620 w 1303338"/>
              <a:gd name="connsiteY482" fmla="*/ 98425 h 103188"/>
              <a:gd name="connsiteX483" fmla="*/ 1120442 w 1303338"/>
              <a:gd name="connsiteY483" fmla="*/ 101600 h 103188"/>
              <a:gd name="connsiteX484" fmla="*/ 1099410 w 1303338"/>
              <a:gd name="connsiteY484" fmla="*/ 85725 h 103188"/>
              <a:gd name="connsiteX485" fmla="*/ 1099733 w 1303338"/>
              <a:gd name="connsiteY485" fmla="*/ 77788 h 103188"/>
              <a:gd name="connsiteX486" fmla="*/ 1100057 w 1303338"/>
              <a:gd name="connsiteY486" fmla="*/ 70803 h 103188"/>
              <a:gd name="connsiteX487" fmla="*/ 1100057 w 1303338"/>
              <a:gd name="connsiteY487" fmla="*/ 52705 h 103188"/>
              <a:gd name="connsiteX488" fmla="*/ 1096498 w 1303338"/>
              <a:gd name="connsiteY488" fmla="*/ 45085 h 103188"/>
              <a:gd name="connsiteX489" fmla="*/ 1094233 w 1303338"/>
              <a:gd name="connsiteY489" fmla="*/ 45085 h 103188"/>
              <a:gd name="connsiteX490" fmla="*/ 1090673 w 1303338"/>
              <a:gd name="connsiteY490" fmla="*/ 45085 h 103188"/>
              <a:gd name="connsiteX491" fmla="*/ 1088732 w 1303338"/>
              <a:gd name="connsiteY491" fmla="*/ 45403 h 103188"/>
              <a:gd name="connsiteX492" fmla="*/ 1087438 w 1303338"/>
              <a:gd name="connsiteY492" fmla="*/ 44450 h 103188"/>
              <a:gd name="connsiteX493" fmla="*/ 1088085 w 1303338"/>
              <a:gd name="connsiteY493" fmla="*/ 42863 h 103188"/>
              <a:gd name="connsiteX494" fmla="*/ 1089703 w 1303338"/>
              <a:gd name="connsiteY494" fmla="*/ 38418 h 103188"/>
              <a:gd name="connsiteX495" fmla="*/ 1092291 w 1303338"/>
              <a:gd name="connsiteY495" fmla="*/ 35243 h 103188"/>
              <a:gd name="connsiteX496" fmla="*/ 1095527 w 1303338"/>
              <a:gd name="connsiteY496" fmla="*/ 35560 h 103188"/>
              <a:gd name="connsiteX497" fmla="*/ 1097145 w 1303338"/>
              <a:gd name="connsiteY497" fmla="*/ 35560 h 103188"/>
              <a:gd name="connsiteX498" fmla="*/ 1100380 w 1303338"/>
              <a:gd name="connsiteY498" fmla="*/ 32703 h 103188"/>
              <a:gd name="connsiteX499" fmla="*/ 1100057 w 1303338"/>
              <a:gd name="connsiteY499" fmla="*/ 24130 h 103188"/>
              <a:gd name="connsiteX500" fmla="*/ 1099733 w 1303338"/>
              <a:gd name="connsiteY500" fmla="*/ 18415 h 103188"/>
              <a:gd name="connsiteX501" fmla="*/ 1103616 w 1303338"/>
              <a:gd name="connsiteY501" fmla="*/ 13653 h 103188"/>
              <a:gd name="connsiteX502" fmla="*/ 1111705 w 1303338"/>
              <a:gd name="connsiteY502" fmla="*/ 10478 h 103188"/>
              <a:gd name="connsiteX503" fmla="*/ 1114941 w 1303338"/>
              <a:gd name="connsiteY503" fmla="*/ 9525 h 103188"/>
              <a:gd name="connsiteX504" fmla="*/ 1228577 w 1303338"/>
              <a:gd name="connsiteY504" fmla="*/ 6350 h 103188"/>
              <a:gd name="connsiteX505" fmla="*/ 1238251 w 1303338"/>
              <a:gd name="connsiteY505" fmla="*/ 14638 h 103188"/>
              <a:gd name="connsiteX506" fmla="*/ 1227932 w 1303338"/>
              <a:gd name="connsiteY506" fmla="*/ 23813 h 103188"/>
              <a:gd name="connsiteX507" fmla="*/ 1217613 w 1303338"/>
              <a:gd name="connsiteY507" fmla="*/ 14934 h 103188"/>
              <a:gd name="connsiteX508" fmla="*/ 1228577 w 1303338"/>
              <a:gd name="connsiteY508" fmla="*/ 6350 h 103188"/>
              <a:gd name="connsiteX509" fmla="*/ 1063477 w 1303338"/>
              <a:gd name="connsiteY509" fmla="*/ 6350 h 103188"/>
              <a:gd name="connsiteX510" fmla="*/ 1073151 w 1303338"/>
              <a:gd name="connsiteY510" fmla="*/ 14638 h 103188"/>
              <a:gd name="connsiteX511" fmla="*/ 1062832 w 1303338"/>
              <a:gd name="connsiteY511" fmla="*/ 23813 h 103188"/>
              <a:gd name="connsiteX512" fmla="*/ 1052513 w 1303338"/>
              <a:gd name="connsiteY512" fmla="*/ 14934 h 103188"/>
              <a:gd name="connsiteX513" fmla="*/ 1063477 w 1303338"/>
              <a:gd name="connsiteY513" fmla="*/ 6350 h 103188"/>
              <a:gd name="connsiteX514" fmla="*/ 767879 w 1303338"/>
              <a:gd name="connsiteY514" fmla="*/ 6350 h 103188"/>
              <a:gd name="connsiteX515" fmla="*/ 777876 w 1303338"/>
              <a:gd name="connsiteY515" fmla="*/ 14638 h 103188"/>
              <a:gd name="connsiteX516" fmla="*/ 767557 w 1303338"/>
              <a:gd name="connsiteY516" fmla="*/ 23813 h 103188"/>
              <a:gd name="connsiteX517" fmla="*/ 757238 w 1303338"/>
              <a:gd name="connsiteY517" fmla="*/ 14934 h 103188"/>
              <a:gd name="connsiteX518" fmla="*/ 767879 w 1303338"/>
              <a:gd name="connsiteY518" fmla="*/ 6350 h 103188"/>
              <a:gd name="connsiteX519" fmla="*/ 570243 w 1303338"/>
              <a:gd name="connsiteY519" fmla="*/ 6350 h 103188"/>
              <a:gd name="connsiteX520" fmla="*/ 575358 w 1303338"/>
              <a:gd name="connsiteY520" fmla="*/ 6669 h 103188"/>
              <a:gd name="connsiteX521" fmla="*/ 585589 w 1303338"/>
              <a:gd name="connsiteY521" fmla="*/ 6987 h 103188"/>
              <a:gd name="connsiteX522" fmla="*/ 596459 w 1303338"/>
              <a:gd name="connsiteY522" fmla="*/ 6669 h 103188"/>
              <a:gd name="connsiteX523" fmla="*/ 601254 w 1303338"/>
              <a:gd name="connsiteY523" fmla="*/ 6350 h 103188"/>
              <a:gd name="connsiteX524" fmla="*/ 603173 w 1303338"/>
              <a:gd name="connsiteY524" fmla="*/ 8262 h 103188"/>
              <a:gd name="connsiteX525" fmla="*/ 603173 w 1303338"/>
              <a:gd name="connsiteY525" fmla="*/ 11129 h 103188"/>
              <a:gd name="connsiteX526" fmla="*/ 599656 w 1303338"/>
              <a:gd name="connsiteY526" fmla="*/ 13996 h 103188"/>
              <a:gd name="connsiteX527" fmla="*/ 594541 w 1303338"/>
              <a:gd name="connsiteY527" fmla="*/ 19411 h 103188"/>
              <a:gd name="connsiteX528" fmla="*/ 594221 w 1303338"/>
              <a:gd name="connsiteY528" fmla="*/ 42666 h 103188"/>
              <a:gd name="connsiteX529" fmla="*/ 594221 w 1303338"/>
              <a:gd name="connsiteY529" fmla="*/ 56683 h 103188"/>
              <a:gd name="connsiteX530" fmla="*/ 597098 w 1303338"/>
              <a:gd name="connsiteY530" fmla="*/ 81849 h 103188"/>
              <a:gd name="connsiteX531" fmla="*/ 616920 w 1303338"/>
              <a:gd name="connsiteY531" fmla="*/ 92043 h 103188"/>
              <a:gd name="connsiteX532" fmla="*/ 638340 w 1303338"/>
              <a:gd name="connsiteY532" fmla="*/ 79301 h 103188"/>
              <a:gd name="connsiteX533" fmla="*/ 640258 w 1303338"/>
              <a:gd name="connsiteY533" fmla="*/ 56046 h 103188"/>
              <a:gd name="connsiteX534" fmla="*/ 640258 w 1303338"/>
              <a:gd name="connsiteY534" fmla="*/ 42666 h 103188"/>
              <a:gd name="connsiteX535" fmla="*/ 639939 w 1303338"/>
              <a:gd name="connsiteY535" fmla="*/ 19411 h 103188"/>
              <a:gd name="connsiteX536" fmla="*/ 634504 w 1303338"/>
              <a:gd name="connsiteY536" fmla="*/ 13996 h 103188"/>
              <a:gd name="connsiteX537" fmla="*/ 630987 w 1303338"/>
              <a:gd name="connsiteY537" fmla="*/ 11129 h 103188"/>
              <a:gd name="connsiteX538" fmla="*/ 630987 w 1303338"/>
              <a:gd name="connsiteY538" fmla="*/ 8262 h 103188"/>
              <a:gd name="connsiteX539" fmla="*/ 632585 w 1303338"/>
              <a:gd name="connsiteY539" fmla="*/ 6350 h 103188"/>
              <a:gd name="connsiteX540" fmla="*/ 638020 w 1303338"/>
              <a:gd name="connsiteY540" fmla="*/ 6669 h 103188"/>
              <a:gd name="connsiteX541" fmla="*/ 645374 w 1303338"/>
              <a:gd name="connsiteY541" fmla="*/ 6987 h 103188"/>
              <a:gd name="connsiteX542" fmla="*/ 653366 w 1303338"/>
              <a:gd name="connsiteY542" fmla="*/ 6669 h 103188"/>
              <a:gd name="connsiteX543" fmla="*/ 658801 w 1303338"/>
              <a:gd name="connsiteY543" fmla="*/ 6350 h 103188"/>
              <a:gd name="connsiteX544" fmla="*/ 660400 w 1303338"/>
              <a:gd name="connsiteY544" fmla="*/ 8262 h 103188"/>
              <a:gd name="connsiteX545" fmla="*/ 660400 w 1303338"/>
              <a:gd name="connsiteY545" fmla="*/ 11129 h 103188"/>
              <a:gd name="connsiteX546" fmla="*/ 656883 w 1303338"/>
              <a:gd name="connsiteY546" fmla="*/ 13996 h 103188"/>
              <a:gd name="connsiteX547" fmla="*/ 651448 w 1303338"/>
              <a:gd name="connsiteY547" fmla="*/ 19411 h 103188"/>
              <a:gd name="connsiteX548" fmla="*/ 651128 w 1303338"/>
              <a:gd name="connsiteY548" fmla="*/ 42666 h 103188"/>
              <a:gd name="connsiteX549" fmla="*/ 651128 w 1303338"/>
              <a:gd name="connsiteY549" fmla="*/ 55409 h 103188"/>
              <a:gd name="connsiteX550" fmla="*/ 649849 w 1303338"/>
              <a:gd name="connsiteY550" fmla="*/ 79301 h 103188"/>
              <a:gd name="connsiteX551" fmla="*/ 613403 w 1303338"/>
              <a:gd name="connsiteY551" fmla="*/ 101600 h 103188"/>
              <a:gd name="connsiteX552" fmla="*/ 581113 w 1303338"/>
              <a:gd name="connsiteY552" fmla="*/ 86946 h 103188"/>
              <a:gd name="connsiteX553" fmla="*/ 577596 w 1303338"/>
              <a:gd name="connsiteY553" fmla="*/ 56046 h 103188"/>
              <a:gd name="connsiteX554" fmla="*/ 577596 w 1303338"/>
              <a:gd name="connsiteY554" fmla="*/ 42666 h 103188"/>
              <a:gd name="connsiteX555" fmla="*/ 577596 w 1303338"/>
              <a:gd name="connsiteY555" fmla="*/ 19411 h 103188"/>
              <a:gd name="connsiteX556" fmla="*/ 571842 w 1303338"/>
              <a:gd name="connsiteY556" fmla="*/ 13996 h 103188"/>
              <a:gd name="connsiteX557" fmla="*/ 568325 w 1303338"/>
              <a:gd name="connsiteY557" fmla="*/ 11129 h 103188"/>
              <a:gd name="connsiteX558" fmla="*/ 568325 w 1303338"/>
              <a:gd name="connsiteY558" fmla="*/ 8262 h 103188"/>
              <a:gd name="connsiteX559" fmla="*/ 570243 w 1303338"/>
              <a:gd name="connsiteY559" fmla="*/ 6350 h 103188"/>
              <a:gd name="connsiteX560" fmla="*/ 1569 w 1303338"/>
              <a:gd name="connsiteY560" fmla="*/ 6350 h 103188"/>
              <a:gd name="connsiteX561" fmla="*/ 6902 w 1303338"/>
              <a:gd name="connsiteY561" fmla="*/ 6669 h 103188"/>
              <a:gd name="connsiteX562" fmla="*/ 16314 w 1303338"/>
              <a:gd name="connsiteY562" fmla="*/ 6987 h 103188"/>
              <a:gd name="connsiteX563" fmla="*/ 34511 w 1303338"/>
              <a:gd name="connsiteY563" fmla="*/ 6350 h 103188"/>
              <a:gd name="connsiteX564" fmla="*/ 41727 w 1303338"/>
              <a:gd name="connsiteY564" fmla="*/ 6350 h 103188"/>
              <a:gd name="connsiteX565" fmla="*/ 60865 w 1303338"/>
              <a:gd name="connsiteY565" fmla="*/ 13040 h 103188"/>
              <a:gd name="connsiteX566" fmla="*/ 67140 w 1303338"/>
              <a:gd name="connsiteY566" fmla="*/ 29288 h 103188"/>
              <a:gd name="connsiteX567" fmla="*/ 52708 w 1303338"/>
              <a:gd name="connsiteY567" fmla="*/ 51270 h 103188"/>
              <a:gd name="connsiteX568" fmla="*/ 49570 w 1303338"/>
              <a:gd name="connsiteY568" fmla="*/ 52863 h 103188"/>
              <a:gd name="connsiteX569" fmla="*/ 49884 w 1303338"/>
              <a:gd name="connsiteY569" fmla="*/ 53500 h 103188"/>
              <a:gd name="connsiteX570" fmla="*/ 52080 w 1303338"/>
              <a:gd name="connsiteY570" fmla="*/ 57642 h 103188"/>
              <a:gd name="connsiteX571" fmla="*/ 67767 w 1303338"/>
              <a:gd name="connsiteY571" fmla="*/ 85358 h 103188"/>
              <a:gd name="connsiteX572" fmla="*/ 76865 w 1303338"/>
              <a:gd name="connsiteY572" fmla="*/ 93004 h 103188"/>
              <a:gd name="connsiteX573" fmla="*/ 79375 w 1303338"/>
              <a:gd name="connsiteY573" fmla="*/ 95872 h 103188"/>
              <a:gd name="connsiteX574" fmla="*/ 79375 w 1303338"/>
              <a:gd name="connsiteY574" fmla="*/ 98102 h 103188"/>
              <a:gd name="connsiteX575" fmla="*/ 77493 w 1303338"/>
              <a:gd name="connsiteY575" fmla="*/ 100013 h 103188"/>
              <a:gd name="connsiteX576" fmla="*/ 76238 w 1303338"/>
              <a:gd name="connsiteY576" fmla="*/ 100013 h 103188"/>
              <a:gd name="connsiteX577" fmla="*/ 65885 w 1303338"/>
              <a:gd name="connsiteY577" fmla="*/ 100013 h 103188"/>
              <a:gd name="connsiteX578" fmla="*/ 58355 w 1303338"/>
              <a:gd name="connsiteY578" fmla="*/ 100013 h 103188"/>
              <a:gd name="connsiteX579" fmla="*/ 56473 w 1303338"/>
              <a:gd name="connsiteY579" fmla="*/ 100013 h 103188"/>
              <a:gd name="connsiteX580" fmla="*/ 50825 w 1303338"/>
              <a:gd name="connsiteY580" fmla="*/ 92049 h 103188"/>
              <a:gd name="connsiteX581" fmla="*/ 36394 w 1303338"/>
              <a:gd name="connsiteY581" fmla="*/ 60509 h 103188"/>
              <a:gd name="connsiteX582" fmla="*/ 30433 w 1303338"/>
              <a:gd name="connsiteY582" fmla="*/ 55412 h 103188"/>
              <a:gd name="connsiteX583" fmla="*/ 29805 w 1303338"/>
              <a:gd name="connsiteY583" fmla="*/ 55412 h 103188"/>
              <a:gd name="connsiteX584" fmla="*/ 28864 w 1303338"/>
              <a:gd name="connsiteY584" fmla="*/ 55412 h 103188"/>
              <a:gd name="connsiteX585" fmla="*/ 26668 w 1303338"/>
              <a:gd name="connsiteY585" fmla="*/ 55412 h 103188"/>
              <a:gd name="connsiteX586" fmla="*/ 25413 w 1303338"/>
              <a:gd name="connsiteY586" fmla="*/ 57642 h 103188"/>
              <a:gd name="connsiteX587" fmla="*/ 25413 w 1303338"/>
              <a:gd name="connsiteY587" fmla="*/ 64014 h 103188"/>
              <a:gd name="connsiteX588" fmla="*/ 25727 w 1303338"/>
              <a:gd name="connsiteY588" fmla="*/ 86951 h 103188"/>
              <a:gd name="connsiteX589" fmla="*/ 31060 w 1303338"/>
              <a:gd name="connsiteY589" fmla="*/ 92367 h 103188"/>
              <a:gd name="connsiteX590" fmla="*/ 34197 w 1303338"/>
              <a:gd name="connsiteY590" fmla="*/ 95235 h 103188"/>
              <a:gd name="connsiteX591" fmla="*/ 34197 w 1303338"/>
              <a:gd name="connsiteY591" fmla="*/ 98102 h 103188"/>
              <a:gd name="connsiteX592" fmla="*/ 32629 w 1303338"/>
              <a:gd name="connsiteY592" fmla="*/ 100013 h 103188"/>
              <a:gd name="connsiteX593" fmla="*/ 27609 w 1303338"/>
              <a:gd name="connsiteY593" fmla="*/ 100013 h 103188"/>
              <a:gd name="connsiteX594" fmla="*/ 17569 w 1303338"/>
              <a:gd name="connsiteY594" fmla="*/ 99695 h 103188"/>
              <a:gd name="connsiteX595" fmla="*/ 6902 w 1303338"/>
              <a:gd name="connsiteY595" fmla="*/ 100013 h 103188"/>
              <a:gd name="connsiteX596" fmla="*/ 1883 w 1303338"/>
              <a:gd name="connsiteY596" fmla="*/ 100013 h 103188"/>
              <a:gd name="connsiteX597" fmla="*/ 0 w 1303338"/>
              <a:gd name="connsiteY597" fmla="*/ 98102 h 103188"/>
              <a:gd name="connsiteX598" fmla="*/ 0 w 1303338"/>
              <a:gd name="connsiteY598" fmla="*/ 95235 h 103188"/>
              <a:gd name="connsiteX599" fmla="*/ 3451 w 1303338"/>
              <a:gd name="connsiteY599" fmla="*/ 92367 h 103188"/>
              <a:gd name="connsiteX600" fmla="*/ 8785 w 1303338"/>
              <a:gd name="connsiteY600" fmla="*/ 86951 h 103188"/>
              <a:gd name="connsiteX601" fmla="*/ 9099 w 1303338"/>
              <a:gd name="connsiteY601" fmla="*/ 64014 h 103188"/>
              <a:gd name="connsiteX602" fmla="*/ 9099 w 1303338"/>
              <a:gd name="connsiteY602" fmla="*/ 42669 h 103188"/>
              <a:gd name="connsiteX603" fmla="*/ 8785 w 1303338"/>
              <a:gd name="connsiteY603" fmla="*/ 19412 h 103188"/>
              <a:gd name="connsiteX604" fmla="*/ 3451 w 1303338"/>
              <a:gd name="connsiteY604" fmla="*/ 13996 h 103188"/>
              <a:gd name="connsiteX605" fmla="*/ 0 w 1303338"/>
              <a:gd name="connsiteY605" fmla="*/ 11129 h 103188"/>
              <a:gd name="connsiteX606" fmla="*/ 0 w 1303338"/>
              <a:gd name="connsiteY606" fmla="*/ 8580 h 103188"/>
              <a:gd name="connsiteX607" fmla="*/ 1569 w 1303338"/>
              <a:gd name="connsiteY607" fmla="*/ 6350 h 103188"/>
              <a:gd name="connsiteX608" fmla="*/ 517314 w 1303338"/>
              <a:gd name="connsiteY608" fmla="*/ 0 h 103188"/>
              <a:gd name="connsiteX609" fmla="*/ 519201 w 1303338"/>
              <a:gd name="connsiteY609" fmla="*/ 2556 h 103188"/>
              <a:gd name="connsiteX610" fmla="*/ 518257 w 1303338"/>
              <a:gd name="connsiteY610" fmla="*/ 42809 h 103188"/>
              <a:gd name="connsiteX611" fmla="*/ 518257 w 1303338"/>
              <a:gd name="connsiteY611" fmla="*/ 66769 h 103188"/>
              <a:gd name="connsiteX612" fmla="*/ 519201 w 1303338"/>
              <a:gd name="connsiteY612" fmla="*/ 89771 h 103188"/>
              <a:gd name="connsiteX613" fmla="*/ 526751 w 1303338"/>
              <a:gd name="connsiteY613" fmla="*/ 93604 h 103188"/>
              <a:gd name="connsiteX614" fmla="*/ 528638 w 1303338"/>
              <a:gd name="connsiteY614" fmla="*/ 94882 h 103188"/>
              <a:gd name="connsiteX615" fmla="*/ 528638 w 1303338"/>
              <a:gd name="connsiteY615" fmla="*/ 97438 h 103188"/>
              <a:gd name="connsiteX616" fmla="*/ 525807 w 1303338"/>
              <a:gd name="connsiteY616" fmla="*/ 99674 h 103188"/>
              <a:gd name="connsiteX617" fmla="*/ 509449 w 1303338"/>
              <a:gd name="connsiteY617" fmla="*/ 102869 h 103188"/>
              <a:gd name="connsiteX618" fmla="*/ 506933 w 1303338"/>
              <a:gd name="connsiteY618" fmla="*/ 103188 h 103188"/>
              <a:gd name="connsiteX619" fmla="*/ 505360 w 1303338"/>
              <a:gd name="connsiteY619" fmla="*/ 100952 h 103188"/>
              <a:gd name="connsiteX620" fmla="*/ 505045 w 1303338"/>
              <a:gd name="connsiteY620" fmla="*/ 95202 h 103188"/>
              <a:gd name="connsiteX621" fmla="*/ 503787 w 1303338"/>
              <a:gd name="connsiteY621" fmla="*/ 91687 h 103188"/>
              <a:gd name="connsiteX622" fmla="*/ 502843 w 1303338"/>
              <a:gd name="connsiteY622" fmla="*/ 92646 h 103188"/>
              <a:gd name="connsiteX623" fmla="*/ 495922 w 1303338"/>
              <a:gd name="connsiteY623" fmla="*/ 98077 h 103188"/>
              <a:gd name="connsiteX624" fmla="*/ 484283 w 1303338"/>
              <a:gd name="connsiteY624" fmla="*/ 101910 h 103188"/>
              <a:gd name="connsiteX625" fmla="*/ 460375 w 1303338"/>
              <a:gd name="connsiteY625" fmla="*/ 69964 h 103188"/>
              <a:gd name="connsiteX626" fmla="*/ 489631 w 1303338"/>
              <a:gd name="connsiteY626" fmla="*/ 33544 h 103188"/>
              <a:gd name="connsiteX627" fmla="*/ 501585 w 1303338"/>
              <a:gd name="connsiteY627" fmla="*/ 36100 h 103188"/>
              <a:gd name="connsiteX628" fmla="*/ 502528 w 1303338"/>
              <a:gd name="connsiteY628" fmla="*/ 36739 h 103188"/>
              <a:gd name="connsiteX629" fmla="*/ 503787 w 1303338"/>
              <a:gd name="connsiteY629" fmla="*/ 34503 h 103188"/>
              <a:gd name="connsiteX630" fmla="*/ 503472 w 1303338"/>
              <a:gd name="connsiteY630" fmla="*/ 32266 h 103188"/>
              <a:gd name="connsiteX631" fmla="*/ 503472 w 1303338"/>
              <a:gd name="connsiteY631" fmla="*/ 17890 h 103188"/>
              <a:gd name="connsiteX632" fmla="*/ 497181 w 1303338"/>
              <a:gd name="connsiteY632" fmla="*/ 9584 h 103188"/>
              <a:gd name="connsiteX633" fmla="*/ 494349 w 1303338"/>
              <a:gd name="connsiteY633" fmla="*/ 7029 h 103188"/>
              <a:gd name="connsiteX634" fmla="*/ 494349 w 1303338"/>
              <a:gd name="connsiteY634" fmla="*/ 4792 h 103188"/>
              <a:gd name="connsiteX635" fmla="*/ 496866 w 1303338"/>
              <a:gd name="connsiteY635" fmla="*/ 2556 h 103188"/>
              <a:gd name="connsiteX636" fmla="*/ 515741 w 1303338"/>
              <a:gd name="connsiteY636" fmla="*/ 320 h 103188"/>
              <a:gd name="connsiteX637" fmla="*/ 517314 w 1303338"/>
              <a:gd name="connsiteY637" fmla="*/ 0 h 103188"/>
              <a:gd name="connsiteX638" fmla="*/ 251656 w 1303338"/>
              <a:gd name="connsiteY638" fmla="*/ 0 h 103188"/>
              <a:gd name="connsiteX639" fmla="*/ 253214 w 1303338"/>
              <a:gd name="connsiteY639" fmla="*/ 2230 h 103188"/>
              <a:gd name="connsiteX640" fmla="*/ 253214 w 1303338"/>
              <a:gd name="connsiteY640" fmla="*/ 4141 h 103188"/>
              <a:gd name="connsiteX641" fmla="*/ 252902 w 1303338"/>
              <a:gd name="connsiteY641" fmla="*/ 21658 h 103188"/>
              <a:gd name="connsiteX642" fmla="*/ 252591 w 1303338"/>
              <a:gd name="connsiteY642" fmla="*/ 40131 h 103188"/>
              <a:gd name="connsiteX643" fmla="*/ 252279 w 1303338"/>
              <a:gd name="connsiteY643" fmla="*/ 42360 h 103188"/>
              <a:gd name="connsiteX644" fmla="*/ 252279 w 1303338"/>
              <a:gd name="connsiteY644" fmla="*/ 43316 h 103188"/>
              <a:gd name="connsiteX645" fmla="*/ 252902 w 1303338"/>
              <a:gd name="connsiteY645" fmla="*/ 43953 h 103188"/>
              <a:gd name="connsiteX646" fmla="*/ 258199 w 1303338"/>
              <a:gd name="connsiteY646" fmla="*/ 39494 h 103188"/>
              <a:gd name="connsiteX647" fmla="*/ 271285 w 1303338"/>
              <a:gd name="connsiteY647" fmla="*/ 33442 h 103188"/>
              <a:gd name="connsiteX648" fmla="*/ 295275 w 1303338"/>
              <a:gd name="connsiteY648" fmla="*/ 64336 h 103188"/>
              <a:gd name="connsiteX649" fmla="*/ 261315 w 1303338"/>
              <a:gd name="connsiteY649" fmla="*/ 101600 h 103188"/>
              <a:gd name="connsiteX650" fmla="*/ 239817 w 1303338"/>
              <a:gd name="connsiteY650" fmla="*/ 95867 h 103188"/>
              <a:gd name="connsiteX651" fmla="*/ 237636 w 1303338"/>
              <a:gd name="connsiteY651" fmla="*/ 91408 h 103188"/>
              <a:gd name="connsiteX652" fmla="*/ 237636 w 1303338"/>
              <a:gd name="connsiteY652" fmla="*/ 90134 h 103188"/>
              <a:gd name="connsiteX653" fmla="*/ 238259 w 1303338"/>
              <a:gd name="connsiteY653" fmla="*/ 48412 h 103188"/>
              <a:gd name="connsiteX654" fmla="*/ 238259 w 1303338"/>
              <a:gd name="connsiteY654" fmla="*/ 41086 h 103188"/>
              <a:gd name="connsiteX655" fmla="*/ 237636 w 1303338"/>
              <a:gd name="connsiteY655" fmla="*/ 14014 h 103188"/>
              <a:gd name="connsiteX656" fmla="*/ 232651 w 1303338"/>
              <a:gd name="connsiteY656" fmla="*/ 9237 h 103188"/>
              <a:gd name="connsiteX657" fmla="*/ 228600 w 1303338"/>
              <a:gd name="connsiteY657" fmla="*/ 7007 h 103188"/>
              <a:gd name="connsiteX658" fmla="*/ 228600 w 1303338"/>
              <a:gd name="connsiteY658" fmla="*/ 5096 h 103188"/>
              <a:gd name="connsiteX659" fmla="*/ 230781 w 1303338"/>
              <a:gd name="connsiteY659" fmla="*/ 3185 h 103188"/>
              <a:gd name="connsiteX660" fmla="*/ 249475 w 1303338"/>
              <a:gd name="connsiteY660" fmla="*/ 319 h 103188"/>
              <a:gd name="connsiteX661" fmla="*/ 251656 w 1303338"/>
              <a:gd name="connsiteY661" fmla="*/ 0 h 103188"/>
              <a:gd name="connsiteX662" fmla="*/ 212250 w 1303338"/>
              <a:gd name="connsiteY662" fmla="*/ 0 h 103188"/>
              <a:gd name="connsiteX663" fmla="*/ 213860 w 1303338"/>
              <a:gd name="connsiteY663" fmla="*/ 2556 h 103188"/>
              <a:gd name="connsiteX664" fmla="*/ 213216 w 1303338"/>
              <a:gd name="connsiteY664" fmla="*/ 42809 h 103188"/>
              <a:gd name="connsiteX665" fmla="*/ 213216 w 1303338"/>
              <a:gd name="connsiteY665" fmla="*/ 66769 h 103188"/>
              <a:gd name="connsiteX666" fmla="*/ 214182 w 1303338"/>
              <a:gd name="connsiteY666" fmla="*/ 89771 h 103188"/>
              <a:gd name="connsiteX667" fmla="*/ 221907 w 1303338"/>
              <a:gd name="connsiteY667" fmla="*/ 93604 h 103188"/>
              <a:gd name="connsiteX668" fmla="*/ 223838 w 1303338"/>
              <a:gd name="connsiteY668" fmla="*/ 94882 h 103188"/>
              <a:gd name="connsiteX669" fmla="*/ 223838 w 1303338"/>
              <a:gd name="connsiteY669" fmla="*/ 97438 h 103188"/>
              <a:gd name="connsiteX670" fmla="*/ 220941 w 1303338"/>
              <a:gd name="connsiteY670" fmla="*/ 99674 h 103188"/>
              <a:gd name="connsiteX671" fmla="*/ 203881 w 1303338"/>
              <a:gd name="connsiteY671" fmla="*/ 102869 h 103188"/>
              <a:gd name="connsiteX672" fmla="*/ 201628 w 1303338"/>
              <a:gd name="connsiteY672" fmla="*/ 103188 h 103188"/>
              <a:gd name="connsiteX673" fmla="*/ 200018 w 1303338"/>
              <a:gd name="connsiteY673" fmla="*/ 100952 h 103188"/>
              <a:gd name="connsiteX674" fmla="*/ 199697 w 1303338"/>
              <a:gd name="connsiteY674" fmla="*/ 95202 h 103188"/>
              <a:gd name="connsiteX675" fmla="*/ 198409 w 1303338"/>
              <a:gd name="connsiteY675" fmla="*/ 91687 h 103188"/>
              <a:gd name="connsiteX676" fmla="*/ 197443 w 1303338"/>
              <a:gd name="connsiteY676" fmla="*/ 92646 h 103188"/>
              <a:gd name="connsiteX677" fmla="*/ 190684 w 1303338"/>
              <a:gd name="connsiteY677" fmla="*/ 98077 h 103188"/>
              <a:gd name="connsiteX678" fmla="*/ 178774 w 1303338"/>
              <a:gd name="connsiteY678" fmla="*/ 101910 h 103188"/>
              <a:gd name="connsiteX679" fmla="*/ 153988 w 1303338"/>
              <a:gd name="connsiteY679" fmla="*/ 69964 h 103188"/>
              <a:gd name="connsiteX680" fmla="*/ 184246 w 1303338"/>
              <a:gd name="connsiteY680" fmla="*/ 33544 h 103188"/>
              <a:gd name="connsiteX681" fmla="*/ 196156 w 1303338"/>
              <a:gd name="connsiteY681" fmla="*/ 36100 h 103188"/>
              <a:gd name="connsiteX682" fmla="*/ 197121 w 1303338"/>
              <a:gd name="connsiteY682" fmla="*/ 36739 h 103188"/>
              <a:gd name="connsiteX683" fmla="*/ 198409 w 1303338"/>
              <a:gd name="connsiteY683" fmla="*/ 34503 h 103188"/>
              <a:gd name="connsiteX684" fmla="*/ 198087 w 1303338"/>
              <a:gd name="connsiteY684" fmla="*/ 32266 h 103188"/>
              <a:gd name="connsiteX685" fmla="*/ 198087 w 1303338"/>
              <a:gd name="connsiteY685" fmla="*/ 17890 h 103188"/>
              <a:gd name="connsiteX686" fmla="*/ 191971 w 1303338"/>
              <a:gd name="connsiteY686" fmla="*/ 9584 h 103188"/>
              <a:gd name="connsiteX687" fmla="*/ 189074 w 1303338"/>
              <a:gd name="connsiteY687" fmla="*/ 7029 h 103188"/>
              <a:gd name="connsiteX688" fmla="*/ 189074 w 1303338"/>
              <a:gd name="connsiteY688" fmla="*/ 4792 h 103188"/>
              <a:gd name="connsiteX689" fmla="*/ 191649 w 1303338"/>
              <a:gd name="connsiteY689" fmla="*/ 2556 h 103188"/>
              <a:gd name="connsiteX690" fmla="*/ 210641 w 1303338"/>
              <a:gd name="connsiteY690" fmla="*/ 320 h 103188"/>
              <a:gd name="connsiteX691" fmla="*/ 212250 w 1303338"/>
              <a:gd name="connsiteY691" fmla="*/ 0 h 10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</a:cxnLst>
            <a:rect l="l" t="t" r="r" b="b"/>
            <a:pathLst>
              <a:path w="1303338" h="103188">
                <a:moveTo>
                  <a:pt x="124181" y="71438"/>
                </a:moveTo>
                <a:cubicBezTo>
                  <a:pt x="124181" y="71438"/>
                  <a:pt x="123873" y="71438"/>
                  <a:pt x="123565" y="71766"/>
                </a:cubicBezTo>
                <a:cubicBezTo>
                  <a:pt x="122025" y="72093"/>
                  <a:pt x="122025" y="72093"/>
                  <a:pt x="122025" y="72093"/>
                </a:cubicBezTo>
                <a:cubicBezTo>
                  <a:pt x="115248" y="73404"/>
                  <a:pt x="112784" y="73731"/>
                  <a:pt x="110320" y="75697"/>
                </a:cubicBezTo>
                <a:cubicBezTo>
                  <a:pt x="106623" y="77662"/>
                  <a:pt x="104775" y="80611"/>
                  <a:pt x="104775" y="84214"/>
                </a:cubicBezTo>
                <a:cubicBezTo>
                  <a:pt x="104775" y="88800"/>
                  <a:pt x="107856" y="92076"/>
                  <a:pt x="112168" y="92076"/>
                </a:cubicBezTo>
                <a:cubicBezTo>
                  <a:pt x="115864" y="92076"/>
                  <a:pt x="120177" y="89783"/>
                  <a:pt x="122949" y="86835"/>
                </a:cubicBezTo>
                <a:cubicBezTo>
                  <a:pt x="124797" y="84542"/>
                  <a:pt x="125413" y="82576"/>
                  <a:pt x="125413" y="77662"/>
                </a:cubicBezTo>
                <a:lnTo>
                  <a:pt x="125413" y="73731"/>
                </a:lnTo>
                <a:cubicBezTo>
                  <a:pt x="125413" y="72093"/>
                  <a:pt x="125105" y="71438"/>
                  <a:pt x="124181" y="71438"/>
                </a:cubicBezTo>
                <a:close/>
                <a:moveTo>
                  <a:pt x="338465" y="44450"/>
                </a:moveTo>
                <a:cubicBezTo>
                  <a:pt x="328806" y="44450"/>
                  <a:pt x="322263" y="54228"/>
                  <a:pt x="322263" y="67790"/>
                </a:cubicBezTo>
                <a:cubicBezTo>
                  <a:pt x="322263" y="81667"/>
                  <a:pt x="329429" y="92075"/>
                  <a:pt x="339400" y="92075"/>
                </a:cubicBezTo>
                <a:cubicBezTo>
                  <a:pt x="348435" y="92075"/>
                  <a:pt x="355601" y="82298"/>
                  <a:pt x="355601" y="69997"/>
                </a:cubicBezTo>
                <a:cubicBezTo>
                  <a:pt x="355601" y="54858"/>
                  <a:pt x="348435" y="44450"/>
                  <a:pt x="338465" y="44450"/>
                </a:cubicBezTo>
                <a:close/>
                <a:moveTo>
                  <a:pt x="266701" y="44450"/>
                </a:moveTo>
                <a:cubicBezTo>
                  <a:pt x="261621" y="44450"/>
                  <a:pt x="256858" y="48335"/>
                  <a:pt x="254636" y="54811"/>
                </a:cubicBezTo>
                <a:cubicBezTo>
                  <a:pt x="253048" y="58372"/>
                  <a:pt x="252413" y="63876"/>
                  <a:pt x="252413" y="72294"/>
                </a:cubicBezTo>
                <a:cubicBezTo>
                  <a:pt x="252413" y="82655"/>
                  <a:pt x="252731" y="86217"/>
                  <a:pt x="254001" y="88483"/>
                </a:cubicBezTo>
                <a:cubicBezTo>
                  <a:pt x="255271" y="91397"/>
                  <a:pt x="259716" y="93663"/>
                  <a:pt x="263208" y="93663"/>
                </a:cubicBezTo>
                <a:cubicBezTo>
                  <a:pt x="273368" y="93663"/>
                  <a:pt x="280988" y="82655"/>
                  <a:pt x="280988" y="67762"/>
                </a:cubicBezTo>
                <a:cubicBezTo>
                  <a:pt x="280988" y="53840"/>
                  <a:pt x="275273" y="44450"/>
                  <a:pt x="266701" y="44450"/>
                </a:cubicBezTo>
                <a:close/>
                <a:moveTo>
                  <a:pt x="490400" y="42863"/>
                </a:moveTo>
                <a:cubicBezTo>
                  <a:pt x="481220" y="42863"/>
                  <a:pt x="474663" y="52388"/>
                  <a:pt x="474663" y="66041"/>
                </a:cubicBezTo>
                <a:cubicBezTo>
                  <a:pt x="474663" y="80328"/>
                  <a:pt x="480893" y="90488"/>
                  <a:pt x="490400" y="90488"/>
                </a:cubicBezTo>
                <a:cubicBezTo>
                  <a:pt x="499908" y="90488"/>
                  <a:pt x="504826" y="82551"/>
                  <a:pt x="504826" y="66993"/>
                </a:cubicBezTo>
                <a:cubicBezTo>
                  <a:pt x="504826" y="58738"/>
                  <a:pt x="503843" y="53341"/>
                  <a:pt x="501876" y="49531"/>
                </a:cubicBezTo>
                <a:cubicBezTo>
                  <a:pt x="499253" y="45403"/>
                  <a:pt x="494990" y="42863"/>
                  <a:pt x="490400" y="42863"/>
                </a:cubicBezTo>
                <a:close/>
                <a:moveTo>
                  <a:pt x="185083" y="42863"/>
                </a:moveTo>
                <a:cubicBezTo>
                  <a:pt x="176075" y="42863"/>
                  <a:pt x="169863" y="52388"/>
                  <a:pt x="169863" y="66041"/>
                </a:cubicBezTo>
                <a:cubicBezTo>
                  <a:pt x="169863" y="80328"/>
                  <a:pt x="176075" y="90488"/>
                  <a:pt x="185083" y="90488"/>
                </a:cubicBezTo>
                <a:cubicBezTo>
                  <a:pt x="194090" y="90488"/>
                  <a:pt x="198438" y="82551"/>
                  <a:pt x="198438" y="66993"/>
                </a:cubicBezTo>
                <a:cubicBezTo>
                  <a:pt x="198438" y="58738"/>
                  <a:pt x="197506" y="53341"/>
                  <a:pt x="195643" y="49531"/>
                </a:cubicBezTo>
                <a:cubicBezTo>
                  <a:pt x="193469" y="45403"/>
                  <a:pt x="189431" y="42863"/>
                  <a:pt x="185083" y="42863"/>
                </a:cubicBezTo>
                <a:close/>
                <a:moveTo>
                  <a:pt x="1176894" y="41275"/>
                </a:moveTo>
                <a:cubicBezTo>
                  <a:pt x="1172606" y="41275"/>
                  <a:pt x="1168318" y="43302"/>
                  <a:pt x="1165679" y="46342"/>
                </a:cubicBezTo>
                <a:cubicBezTo>
                  <a:pt x="1163700" y="49044"/>
                  <a:pt x="1162050" y="53097"/>
                  <a:pt x="1162050" y="55461"/>
                </a:cubicBezTo>
                <a:cubicBezTo>
                  <a:pt x="1162050" y="56812"/>
                  <a:pt x="1162380" y="57150"/>
                  <a:pt x="1164029" y="57150"/>
                </a:cubicBezTo>
                <a:lnTo>
                  <a:pt x="1166998" y="57150"/>
                </a:lnTo>
                <a:cubicBezTo>
                  <a:pt x="1173266" y="56475"/>
                  <a:pt x="1173266" y="56475"/>
                  <a:pt x="1173266" y="56475"/>
                </a:cubicBezTo>
                <a:cubicBezTo>
                  <a:pt x="1175575" y="56137"/>
                  <a:pt x="1182172" y="55799"/>
                  <a:pt x="1184481" y="55461"/>
                </a:cubicBezTo>
                <a:cubicBezTo>
                  <a:pt x="1186461" y="55124"/>
                  <a:pt x="1187450" y="54448"/>
                  <a:pt x="1187450" y="52422"/>
                </a:cubicBezTo>
                <a:cubicBezTo>
                  <a:pt x="1187450" y="50057"/>
                  <a:pt x="1186461" y="47017"/>
                  <a:pt x="1184811" y="44653"/>
                </a:cubicBezTo>
                <a:cubicBezTo>
                  <a:pt x="1183162" y="42289"/>
                  <a:pt x="1180523" y="41275"/>
                  <a:pt x="1176894" y="41275"/>
                </a:cubicBezTo>
                <a:close/>
                <a:moveTo>
                  <a:pt x="891340" y="41275"/>
                </a:moveTo>
                <a:cubicBezTo>
                  <a:pt x="886661" y="41275"/>
                  <a:pt x="882650" y="43302"/>
                  <a:pt x="879977" y="46342"/>
                </a:cubicBezTo>
                <a:cubicBezTo>
                  <a:pt x="877971" y="49044"/>
                  <a:pt x="876300" y="53097"/>
                  <a:pt x="876300" y="55461"/>
                </a:cubicBezTo>
                <a:cubicBezTo>
                  <a:pt x="876300" y="56812"/>
                  <a:pt x="876634" y="57150"/>
                  <a:pt x="877971" y="57150"/>
                </a:cubicBezTo>
                <a:lnTo>
                  <a:pt x="880979" y="57150"/>
                </a:lnTo>
                <a:cubicBezTo>
                  <a:pt x="887329" y="56475"/>
                  <a:pt x="887329" y="56475"/>
                  <a:pt x="887329" y="56475"/>
                </a:cubicBezTo>
                <a:cubicBezTo>
                  <a:pt x="890003" y="56137"/>
                  <a:pt x="896687" y="55799"/>
                  <a:pt x="899027" y="55461"/>
                </a:cubicBezTo>
                <a:cubicBezTo>
                  <a:pt x="901032" y="55124"/>
                  <a:pt x="901700" y="54448"/>
                  <a:pt x="901700" y="52422"/>
                </a:cubicBezTo>
                <a:cubicBezTo>
                  <a:pt x="901700" y="50057"/>
                  <a:pt x="901032" y="47017"/>
                  <a:pt x="899361" y="44653"/>
                </a:cubicBezTo>
                <a:cubicBezTo>
                  <a:pt x="897690" y="42289"/>
                  <a:pt x="895016" y="41275"/>
                  <a:pt x="891340" y="41275"/>
                </a:cubicBezTo>
                <a:close/>
                <a:moveTo>
                  <a:pt x="1235711" y="33338"/>
                </a:moveTo>
                <a:cubicBezTo>
                  <a:pt x="1236981" y="33338"/>
                  <a:pt x="1237298" y="34295"/>
                  <a:pt x="1237298" y="35890"/>
                </a:cubicBezTo>
                <a:cubicBezTo>
                  <a:pt x="1237298" y="36209"/>
                  <a:pt x="1237298" y="36209"/>
                  <a:pt x="1237298" y="41314"/>
                </a:cubicBezTo>
                <a:cubicBezTo>
                  <a:pt x="1236981" y="43547"/>
                  <a:pt x="1236981" y="56308"/>
                  <a:pt x="1236981" y="63645"/>
                </a:cubicBezTo>
                <a:cubicBezTo>
                  <a:pt x="1236981" y="70344"/>
                  <a:pt x="1236981" y="70344"/>
                  <a:pt x="1236981" y="70344"/>
                </a:cubicBezTo>
                <a:cubicBezTo>
                  <a:pt x="1236981" y="78001"/>
                  <a:pt x="1236981" y="85019"/>
                  <a:pt x="1237298" y="88210"/>
                </a:cubicBezTo>
                <a:cubicBezTo>
                  <a:pt x="1237616" y="91081"/>
                  <a:pt x="1238251" y="91719"/>
                  <a:pt x="1242061" y="92995"/>
                </a:cubicBezTo>
                <a:cubicBezTo>
                  <a:pt x="1245871" y="94271"/>
                  <a:pt x="1246188" y="94271"/>
                  <a:pt x="1246188" y="96185"/>
                </a:cubicBezTo>
                <a:cubicBezTo>
                  <a:pt x="1246188" y="98418"/>
                  <a:pt x="1246188" y="98418"/>
                  <a:pt x="1246188" y="98418"/>
                </a:cubicBezTo>
                <a:cubicBezTo>
                  <a:pt x="1246188" y="99694"/>
                  <a:pt x="1245553" y="100013"/>
                  <a:pt x="1244601" y="100013"/>
                </a:cubicBezTo>
                <a:cubicBezTo>
                  <a:pt x="1243648" y="100013"/>
                  <a:pt x="1243648" y="100013"/>
                  <a:pt x="1243648" y="100013"/>
                </a:cubicBezTo>
                <a:cubicBezTo>
                  <a:pt x="1240473" y="100013"/>
                  <a:pt x="1234441" y="99694"/>
                  <a:pt x="1229678" y="99694"/>
                </a:cubicBezTo>
                <a:cubicBezTo>
                  <a:pt x="1224598" y="99694"/>
                  <a:pt x="1218565" y="100013"/>
                  <a:pt x="1215390" y="100013"/>
                </a:cubicBezTo>
                <a:cubicBezTo>
                  <a:pt x="1214437" y="100013"/>
                  <a:pt x="1214437" y="100013"/>
                  <a:pt x="1214437" y="100013"/>
                </a:cubicBezTo>
                <a:cubicBezTo>
                  <a:pt x="1213167" y="100013"/>
                  <a:pt x="1212850" y="99694"/>
                  <a:pt x="1212850" y="98418"/>
                </a:cubicBezTo>
                <a:cubicBezTo>
                  <a:pt x="1212850" y="96185"/>
                  <a:pt x="1212850" y="96185"/>
                  <a:pt x="1212850" y="96185"/>
                </a:cubicBezTo>
                <a:cubicBezTo>
                  <a:pt x="1212850" y="94271"/>
                  <a:pt x="1212850" y="94271"/>
                  <a:pt x="1216977" y="92995"/>
                </a:cubicBezTo>
                <a:cubicBezTo>
                  <a:pt x="1221105" y="91719"/>
                  <a:pt x="1221740" y="91081"/>
                  <a:pt x="1221740" y="88210"/>
                </a:cubicBezTo>
                <a:cubicBezTo>
                  <a:pt x="1222058" y="84700"/>
                  <a:pt x="1222058" y="78639"/>
                  <a:pt x="1222058" y="70344"/>
                </a:cubicBezTo>
                <a:lnTo>
                  <a:pt x="1222058" y="59498"/>
                </a:lnTo>
                <a:cubicBezTo>
                  <a:pt x="1222058" y="43547"/>
                  <a:pt x="1221740" y="42590"/>
                  <a:pt x="1216660" y="42271"/>
                </a:cubicBezTo>
                <a:cubicBezTo>
                  <a:pt x="1213485" y="41952"/>
                  <a:pt x="1212850" y="41314"/>
                  <a:pt x="1212850" y="40038"/>
                </a:cubicBezTo>
                <a:cubicBezTo>
                  <a:pt x="1212850" y="37805"/>
                  <a:pt x="1212850" y="37805"/>
                  <a:pt x="1212850" y="37805"/>
                </a:cubicBezTo>
                <a:cubicBezTo>
                  <a:pt x="1212850" y="36209"/>
                  <a:pt x="1213167" y="35890"/>
                  <a:pt x="1215072" y="35571"/>
                </a:cubicBezTo>
                <a:cubicBezTo>
                  <a:pt x="1233806" y="33657"/>
                  <a:pt x="1233806" y="33657"/>
                  <a:pt x="1233806" y="33657"/>
                </a:cubicBezTo>
                <a:cubicBezTo>
                  <a:pt x="1234758" y="33657"/>
                  <a:pt x="1234758" y="33657"/>
                  <a:pt x="1234758" y="33657"/>
                </a:cubicBezTo>
                <a:cubicBezTo>
                  <a:pt x="1235076" y="33338"/>
                  <a:pt x="1235393" y="33338"/>
                  <a:pt x="1235711" y="33338"/>
                </a:cubicBezTo>
                <a:close/>
                <a:moveTo>
                  <a:pt x="1177658" y="33338"/>
                </a:moveTo>
                <a:cubicBezTo>
                  <a:pt x="1193069" y="33338"/>
                  <a:pt x="1201738" y="42270"/>
                  <a:pt x="1201738" y="57900"/>
                </a:cubicBezTo>
                <a:cubicBezTo>
                  <a:pt x="1201738" y="61728"/>
                  <a:pt x="1200133" y="62685"/>
                  <a:pt x="1195317" y="62685"/>
                </a:cubicBezTo>
                <a:lnTo>
                  <a:pt x="1164815" y="62685"/>
                </a:lnTo>
                <a:cubicBezTo>
                  <a:pt x="1159678" y="62685"/>
                  <a:pt x="1159357" y="63004"/>
                  <a:pt x="1159357" y="67470"/>
                </a:cubicBezTo>
                <a:cubicBezTo>
                  <a:pt x="1159357" y="80229"/>
                  <a:pt x="1167705" y="89799"/>
                  <a:pt x="1178942" y="89799"/>
                </a:cubicBezTo>
                <a:cubicBezTo>
                  <a:pt x="1185364" y="89799"/>
                  <a:pt x="1194996" y="86609"/>
                  <a:pt x="1199170" y="82781"/>
                </a:cubicBezTo>
                <a:cubicBezTo>
                  <a:pt x="1199491" y="82781"/>
                  <a:pt x="1199491" y="82462"/>
                  <a:pt x="1199812" y="82462"/>
                </a:cubicBezTo>
                <a:cubicBezTo>
                  <a:pt x="1200133" y="82462"/>
                  <a:pt x="1200454" y="83100"/>
                  <a:pt x="1200454" y="83738"/>
                </a:cubicBezTo>
                <a:cubicBezTo>
                  <a:pt x="1200454" y="85652"/>
                  <a:pt x="1199491" y="94584"/>
                  <a:pt x="1199170" y="95541"/>
                </a:cubicBezTo>
                <a:cubicBezTo>
                  <a:pt x="1198849" y="96178"/>
                  <a:pt x="1197243" y="97135"/>
                  <a:pt x="1193712" y="98411"/>
                </a:cubicBezTo>
                <a:cubicBezTo>
                  <a:pt x="1188896" y="100325"/>
                  <a:pt x="1182474" y="101601"/>
                  <a:pt x="1177016" y="101601"/>
                </a:cubicBezTo>
                <a:cubicBezTo>
                  <a:pt x="1157752" y="101601"/>
                  <a:pt x="1144588" y="88523"/>
                  <a:pt x="1144588" y="69384"/>
                </a:cubicBezTo>
                <a:cubicBezTo>
                  <a:pt x="1144588" y="48969"/>
                  <a:pt x="1158715" y="33338"/>
                  <a:pt x="1177658" y="33338"/>
                </a:cubicBezTo>
                <a:close/>
                <a:moveTo>
                  <a:pt x="1070830" y="33338"/>
                </a:moveTo>
                <a:cubicBezTo>
                  <a:pt x="1071792" y="33338"/>
                  <a:pt x="1072433" y="34295"/>
                  <a:pt x="1072433" y="35890"/>
                </a:cubicBezTo>
                <a:cubicBezTo>
                  <a:pt x="1072433" y="36209"/>
                  <a:pt x="1072433" y="36209"/>
                  <a:pt x="1072433" y="41314"/>
                </a:cubicBezTo>
                <a:cubicBezTo>
                  <a:pt x="1072112" y="43547"/>
                  <a:pt x="1072112" y="56308"/>
                  <a:pt x="1072112" y="63645"/>
                </a:cubicBezTo>
                <a:cubicBezTo>
                  <a:pt x="1072112" y="70344"/>
                  <a:pt x="1072112" y="70344"/>
                  <a:pt x="1072112" y="70344"/>
                </a:cubicBezTo>
                <a:cubicBezTo>
                  <a:pt x="1072112" y="78001"/>
                  <a:pt x="1072112" y="85019"/>
                  <a:pt x="1072433" y="88210"/>
                </a:cubicBezTo>
                <a:cubicBezTo>
                  <a:pt x="1072433" y="91081"/>
                  <a:pt x="1073394" y="91719"/>
                  <a:pt x="1077241" y="92995"/>
                </a:cubicBezTo>
                <a:cubicBezTo>
                  <a:pt x="1081088" y="94271"/>
                  <a:pt x="1081088" y="94271"/>
                  <a:pt x="1081088" y="96185"/>
                </a:cubicBezTo>
                <a:cubicBezTo>
                  <a:pt x="1081088" y="98418"/>
                  <a:pt x="1081088" y="98418"/>
                  <a:pt x="1081088" y="98418"/>
                </a:cubicBezTo>
                <a:cubicBezTo>
                  <a:pt x="1081088" y="99694"/>
                  <a:pt x="1080767" y="100013"/>
                  <a:pt x="1079806" y="100013"/>
                </a:cubicBezTo>
                <a:cubicBezTo>
                  <a:pt x="1078844" y="100013"/>
                  <a:pt x="1078844" y="100013"/>
                  <a:pt x="1078844" y="100013"/>
                </a:cubicBezTo>
                <a:cubicBezTo>
                  <a:pt x="1075318" y="100013"/>
                  <a:pt x="1069548" y="99694"/>
                  <a:pt x="1064739" y="99694"/>
                </a:cubicBezTo>
                <a:cubicBezTo>
                  <a:pt x="1059931" y="99694"/>
                  <a:pt x="1053520" y="100013"/>
                  <a:pt x="1050314" y="100013"/>
                </a:cubicBezTo>
                <a:cubicBezTo>
                  <a:pt x="1049353" y="100013"/>
                  <a:pt x="1049353" y="100013"/>
                  <a:pt x="1049353" y="100013"/>
                </a:cubicBezTo>
                <a:cubicBezTo>
                  <a:pt x="1048070" y="100013"/>
                  <a:pt x="1047750" y="99694"/>
                  <a:pt x="1047750" y="98418"/>
                </a:cubicBezTo>
                <a:cubicBezTo>
                  <a:pt x="1047750" y="96185"/>
                  <a:pt x="1047750" y="96185"/>
                  <a:pt x="1047750" y="96185"/>
                </a:cubicBezTo>
                <a:cubicBezTo>
                  <a:pt x="1047750" y="94271"/>
                  <a:pt x="1047750" y="94271"/>
                  <a:pt x="1051917" y="92995"/>
                </a:cubicBezTo>
                <a:cubicBezTo>
                  <a:pt x="1056084" y="91719"/>
                  <a:pt x="1056725" y="91081"/>
                  <a:pt x="1057046" y="88210"/>
                </a:cubicBezTo>
                <a:cubicBezTo>
                  <a:pt x="1057046" y="84700"/>
                  <a:pt x="1057046" y="78639"/>
                  <a:pt x="1057046" y="70344"/>
                </a:cubicBezTo>
                <a:lnTo>
                  <a:pt x="1057046" y="59498"/>
                </a:lnTo>
                <a:cubicBezTo>
                  <a:pt x="1057046" y="43547"/>
                  <a:pt x="1057046" y="42590"/>
                  <a:pt x="1051596" y="42271"/>
                </a:cubicBezTo>
                <a:cubicBezTo>
                  <a:pt x="1048711" y="41952"/>
                  <a:pt x="1047750" y="41314"/>
                  <a:pt x="1047750" y="40038"/>
                </a:cubicBezTo>
                <a:cubicBezTo>
                  <a:pt x="1047750" y="37805"/>
                  <a:pt x="1047750" y="37805"/>
                  <a:pt x="1047750" y="37805"/>
                </a:cubicBezTo>
                <a:cubicBezTo>
                  <a:pt x="1047750" y="36209"/>
                  <a:pt x="1048391" y="35890"/>
                  <a:pt x="1049994" y="35571"/>
                </a:cubicBezTo>
                <a:cubicBezTo>
                  <a:pt x="1068907" y="33657"/>
                  <a:pt x="1068907" y="33657"/>
                  <a:pt x="1068907" y="33657"/>
                </a:cubicBezTo>
                <a:cubicBezTo>
                  <a:pt x="1069868" y="33657"/>
                  <a:pt x="1069868" y="33657"/>
                  <a:pt x="1069868" y="33657"/>
                </a:cubicBezTo>
                <a:cubicBezTo>
                  <a:pt x="1070189" y="33338"/>
                  <a:pt x="1070509" y="33338"/>
                  <a:pt x="1070830" y="33338"/>
                </a:cubicBezTo>
                <a:close/>
                <a:moveTo>
                  <a:pt x="1017588" y="33338"/>
                </a:moveTo>
                <a:cubicBezTo>
                  <a:pt x="1022668" y="33338"/>
                  <a:pt x="1028065" y="34295"/>
                  <a:pt x="1030923" y="35571"/>
                </a:cubicBezTo>
                <a:cubicBezTo>
                  <a:pt x="1033145" y="36528"/>
                  <a:pt x="1033780" y="37166"/>
                  <a:pt x="1033780" y="38761"/>
                </a:cubicBezTo>
                <a:cubicBezTo>
                  <a:pt x="1033780" y="39080"/>
                  <a:pt x="1033780" y="39080"/>
                  <a:pt x="1033780" y="39080"/>
                </a:cubicBezTo>
                <a:lnTo>
                  <a:pt x="1032828" y="47055"/>
                </a:lnTo>
                <a:cubicBezTo>
                  <a:pt x="1032510" y="49288"/>
                  <a:pt x="1032510" y="49607"/>
                  <a:pt x="1030923" y="49607"/>
                </a:cubicBezTo>
                <a:cubicBezTo>
                  <a:pt x="1029018" y="49607"/>
                  <a:pt x="1029018" y="49607"/>
                  <a:pt x="1029018" y="49607"/>
                </a:cubicBezTo>
                <a:cubicBezTo>
                  <a:pt x="1027430" y="49607"/>
                  <a:pt x="1027430" y="49607"/>
                  <a:pt x="1026160" y="46098"/>
                </a:cubicBezTo>
                <a:cubicBezTo>
                  <a:pt x="1024890" y="42589"/>
                  <a:pt x="1020763" y="40675"/>
                  <a:pt x="1015048" y="40675"/>
                </a:cubicBezTo>
                <a:cubicBezTo>
                  <a:pt x="1009015" y="40675"/>
                  <a:pt x="1004887" y="44184"/>
                  <a:pt x="1004887" y="49288"/>
                </a:cubicBezTo>
                <a:cubicBezTo>
                  <a:pt x="1004887" y="52796"/>
                  <a:pt x="1006475" y="55348"/>
                  <a:pt x="1011555" y="58219"/>
                </a:cubicBezTo>
                <a:cubicBezTo>
                  <a:pt x="1014730" y="59814"/>
                  <a:pt x="1014730" y="59814"/>
                  <a:pt x="1023303" y="63961"/>
                </a:cubicBezTo>
                <a:cubicBezTo>
                  <a:pt x="1031558" y="67789"/>
                  <a:pt x="1036638" y="74168"/>
                  <a:pt x="1036638" y="81505"/>
                </a:cubicBezTo>
                <a:cubicBezTo>
                  <a:pt x="1036638" y="93308"/>
                  <a:pt x="1025843" y="101601"/>
                  <a:pt x="1009650" y="101601"/>
                </a:cubicBezTo>
                <a:cubicBezTo>
                  <a:pt x="1003300" y="101601"/>
                  <a:pt x="996950" y="100325"/>
                  <a:pt x="992822" y="98092"/>
                </a:cubicBezTo>
                <a:cubicBezTo>
                  <a:pt x="990917" y="97135"/>
                  <a:pt x="990600" y="96497"/>
                  <a:pt x="990600" y="94265"/>
                </a:cubicBezTo>
                <a:cubicBezTo>
                  <a:pt x="991552" y="85333"/>
                  <a:pt x="991552" y="85333"/>
                  <a:pt x="991552" y="85333"/>
                </a:cubicBezTo>
                <a:cubicBezTo>
                  <a:pt x="991552" y="83738"/>
                  <a:pt x="992187" y="82781"/>
                  <a:pt x="993775" y="82781"/>
                </a:cubicBezTo>
                <a:cubicBezTo>
                  <a:pt x="995997" y="82781"/>
                  <a:pt x="995997" y="82781"/>
                  <a:pt x="995997" y="82781"/>
                </a:cubicBezTo>
                <a:cubicBezTo>
                  <a:pt x="997267" y="82781"/>
                  <a:pt x="997585" y="82781"/>
                  <a:pt x="998220" y="86290"/>
                </a:cubicBezTo>
                <a:cubicBezTo>
                  <a:pt x="999490" y="91075"/>
                  <a:pt x="1004887" y="94265"/>
                  <a:pt x="1010920" y="94265"/>
                </a:cubicBezTo>
                <a:cubicBezTo>
                  <a:pt x="1017588" y="94265"/>
                  <a:pt x="1022350" y="90756"/>
                  <a:pt x="1022350" y="85652"/>
                </a:cubicBezTo>
                <a:cubicBezTo>
                  <a:pt x="1022350" y="81505"/>
                  <a:pt x="1020128" y="79591"/>
                  <a:pt x="1013142" y="76082"/>
                </a:cubicBezTo>
                <a:cubicBezTo>
                  <a:pt x="996315" y="68427"/>
                  <a:pt x="992187" y="63961"/>
                  <a:pt x="992187" y="54072"/>
                </a:cubicBezTo>
                <a:cubicBezTo>
                  <a:pt x="992187" y="41313"/>
                  <a:pt x="1001712" y="33338"/>
                  <a:pt x="1017588" y="33338"/>
                </a:cubicBezTo>
                <a:close/>
                <a:moveTo>
                  <a:pt x="950175" y="33338"/>
                </a:moveTo>
                <a:cubicBezTo>
                  <a:pt x="951111" y="33338"/>
                  <a:pt x="951735" y="34295"/>
                  <a:pt x="951735" y="35571"/>
                </a:cubicBezTo>
                <a:cubicBezTo>
                  <a:pt x="951423" y="41633"/>
                  <a:pt x="951423" y="41633"/>
                  <a:pt x="951423" y="41633"/>
                </a:cubicBezTo>
                <a:cubicBezTo>
                  <a:pt x="951423" y="47375"/>
                  <a:pt x="951735" y="48332"/>
                  <a:pt x="952670" y="48332"/>
                </a:cubicBezTo>
                <a:cubicBezTo>
                  <a:pt x="952982" y="48332"/>
                  <a:pt x="954229" y="47375"/>
                  <a:pt x="955165" y="46099"/>
                </a:cubicBezTo>
                <a:cubicBezTo>
                  <a:pt x="957036" y="43866"/>
                  <a:pt x="957036" y="43866"/>
                  <a:pt x="960154" y="40357"/>
                </a:cubicBezTo>
                <a:cubicBezTo>
                  <a:pt x="963584" y="36209"/>
                  <a:pt x="964832" y="35252"/>
                  <a:pt x="968574" y="34295"/>
                </a:cubicBezTo>
                <a:cubicBezTo>
                  <a:pt x="970445" y="33657"/>
                  <a:pt x="972316" y="33338"/>
                  <a:pt x="974810" y="33338"/>
                </a:cubicBezTo>
                <a:cubicBezTo>
                  <a:pt x="977929" y="33338"/>
                  <a:pt x="979488" y="34295"/>
                  <a:pt x="979176" y="36528"/>
                </a:cubicBezTo>
                <a:cubicBezTo>
                  <a:pt x="978864" y="46099"/>
                  <a:pt x="978864" y="46099"/>
                  <a:pt x="978864" y="46099"/>
                </a:cubicBezTo>
                <a:cubicBezTo>
                  <a:pt x="978552" y="48332"/>
                  <a:pt x="977929" y="49289"/>
                  <a:pt x="976993" y="49289"/>
                </a:cubicBezTo>
                <a:cubicBezTo>
                  <a:pt x="976681" y="49289"/>
                  <a:pt x="976369" y="48970"/>
                  <a:pt x="975746" y="48970"/>
                </a:cubicBezTo>
                <a:cubicBezTo>
                  <a:pt x="974187" y="48332"/>
                  <a:pt x="971380" y="48332"/>
                  <a:pt x="968262" y="48332"/>
                </a:cubicBezTo>
                <a:cubicBezTo>
                  <a:pt x="963584" y="48332"/>
                  <a:pt x="960154" y="49608"/>
                  <a:pt x="957659" y="51841"/>
                </a:cubicBezTo>
                <a:cubicBezTo>
                  <a:pt x="954853" y="55032"/>
                  <a:pt x="954229" y="57584"/>
                  <a:pt x="954229" y="70663"/>
                </a:cubicBezTo>
                <a:cubicBezTo>
                  <a:pt x="954229" y="76406"/>
                  <a:pt x="954229" y="76406"/>
                  <a:pt x="954229" y="76406"/>
                </a:cubicBezTo>
                <a:cubicBezTo>
                  <a:pt x="954541" y="85019"/>
                  <a:pt x="954541" y="85019"/>
                  <a:pt x="954541" y="85019"/>
                </a:cubicBezTo>
                <a:cubicBezTo>
                  <a:pt x="954541" y="89486"/>
                  <a:pt x="954853" y="90443"/>
                  <a:pt x="956724" y="91400"/>
                </a:cubicBezTo>
                <a:cubicBezTo>
                  <a:pt x="957659" y="92038"/>
                  <a:pt x="957659" y="92038"/>
                  <a:pt x="963272" y="93314"/>
                </a:cubicBezTo>
                <a:cubicBezTo>
                  <a:pt x="967014" y="94271"/>
                  <a:pt x="967326" y="94271"/>
                  <a:pt x="967326" y="96185"/>
                </a:cubicBezTo>
                <a:cubicBezTo>
                  <a:pt x="967326" y="98099"/>
                  <a:pt x="967326" y="98099"/>
                  <a:pt x="967326" y="98099"/>
                </a:cubicBezTo>
                <a:cubicBezTo>
                  <a:pt x="967326" y="99375"/>
                  <a:pt x="966703" y="100013"/>
                  <a:pt x="965455" y="100013"/>
                </a:cubicBezTo>
                <a:cubicBezTo>
                  <a:pt x="965143" y="100013"/>
                  <a:pt x="965143" y="100013"/>
                  <a:pt x="965143" y="100013"/>
                </a:cubicBezTo>
                <a:cubicBezTo>
                  <a:pt x="961401" y="100013"/>
                  <a:pt x="951111" y="99694"/>
                  <a:pt x="946122" y="99694"/>
                </a:cubicBezTo>
                <a:cubicBezTo>
                  <a:pt x="942068" y="99694"/>
                  <a:pt x="935831" y="100013"/>
                  <a:pt x="933025" y="100013"/>
                </a:cubicBezTo>
                <a:cubicBezTo>
                  <a:pt x="932089" y="100013"/>
                  <a:pt x="932089" y="100013"/>
                  <a:pt x="932089" y="100013"/>
                </a:cubicBezTo>
                <a:cubicBezTo>
                  <a:pt x="931154" y="100013"/>
                  <a:pt x="930530" y="99694"/>
                  <a:pt x="930530" y="98418"/>
                </a:cubicBezTo>
                <a:cubicBezTo>
                  <a:pt x="930530" y="96185"/>
                  <a:pt x="930530" y="96185"/>
                  <a:pt x="930530" y="96185"/>
                </a:cubicBezTo>
                <a:cubicBezTo>
                  <a:pt x="930530" y="94271"/>
                  <a:pt x="930530" y="94271"/>
                  <a:pt x="934584" y="92995"/>
                </a:cubicBezTo>
                <a:cubicBezTo>
                  <a:pt x="938326" y="91719"/>
                  <a:pt x="938949" y="91081"/>
                  <a:pt x="939261" y="88210"/>
                </a:cubicBezTo>
                <a:cubicBezTo>
                  <a:pt x="939261" y="85019"/>
                  <a:pt x="939573" y="78958"/>
                  <a:pt x="939573" y="70344"/>
                </a:cubicBezTo>
                <a:cubicBezTo>
                  <a:pt x="939573" y="65878"/>
                  <a:pt x="939573" y="65878"/>
                  <a:pt x="939573" y="65878"/>
                </a:cubicBezTo>
                <a:cubicBezTo>
                  <a:pt x="939573" y="59179"/>
                  <a:pt x="938638" y="51522"/>
                  <a:pt x="937390" y="48013"/>
                </a:cubicBezTo>
                <a:cubicBezTo>
                  <a:pt x="936143" y="44823"/>
                  <a:pt x="934272" y="43547"/>
                  <a:pt x="930530" y="43547"/>
                </a:cubicBezTo>
                <a:cubicBezTo>
                  <a:pt x="927723" y="43228"/>
                  <a:pt x="927100" y="42909"/>
                  <a:pt x="927100" y="41633"/>
                </a:cubicBezTo>
                <a:lnTo>
                  <a:pt x="927100" y="39400"/>
                </a:lnTo>
                <a:cubicBezTo>
                  <a:pt x="927100" y="37166"/>
                  <a:pt x="927723" y="36847"/>
                  <a:pt x="929594" y="36528"/>
                </a:cubicBezTo>
                <a:cubicBezTo>
                  <a:pt x="947993" y="33657"/>
                  <a:pt x="947993" y="33657"/>
                  <a:pt x="947993" y="33657"/>
                </a:cubicBezTo>
                <a:cubicBezTo>
                  <a:pt x="948928" y="33657"/>
                  <a:pt x="948928" y="33657"/>
                  <a:pt x="948928" y="33657"/>
                </a:cubicBezTo>
                <a:cubicBezTo>
                  <a:pt x="949552" y="33338"/>
                  <a:pt x="949864" y="33338"/>
                  <a:pt x="950175" y="33338"/>
                </a:cubicBezTo>
                <a:close/>
                <a:moveTo>
                  <a:pt x="892445" y="33338"/>
                </a:moveTo>
                <a:cubicBezTo>
                  <a:pt x="907513" y="33338"/>
                  <a:pt x="915988" y="42270"/>
                  <a:pt x="915988" y="57900"/>
                </a:cubicBezTo>
                <a:cubicBezTo>
                  <a:pt x="915988" y="61728"/>
                  <a:pt x="914419" y="62685"/>
                  <a:pt x="909710" y="62685"/>
                </a:cubicBezTo>
                <a:lnTo>
                  <a:pt x="879574" y="62685"/>
                </a:lnTo>
                <a:cubicBezTo>
                  <a:pt x="874865" y="62685"/>
                  <a:pt x="874551" y="63004"/>
                  <a:pt x="874551" y="67470"/>
                </a:cubicBezTo>
                <a:cubicBezTo>
                  <a:pt x="874551" y="80229"/>
                  <a:pt x="882399" y="89799"/>
                  <a:pt x="893700" y="89799"/>
                </a:cubicBezTo>
                <a:cubicBezTo>
                  <a:pt x="899979" y="89799"/>
                  <a:pt x="909082" y="86609"/>
                  <a:pt x="913477" y="82781"/>
                </a:cubicBezTo>
                <a:cubicBezTo>
                  <a:pt x="913791" y="82781"/>
                  <a:pt x="913791" y="82462"/>
                  <a:pt x="913791" y="82462"/>
                </a:cubicBezTo>
                <a:cubicBezTo>
                  <a:pt x="914419" y="82462"/>
                  <a:pt x="914733" y="83100"/>
                  <a:pt x="914733" y="83738"/>
                </a:cubicBezTo>
                <a:cubicBezTo>
                  <a:pt x="914733" y="85652"/>
                  <a:pt x="913477" y="94584"/>
                  <a:pt x="913163" y="95541"/>
                </a:cubicBezTo>
                <a:cubicBezTo>
                  <a:pt x="912849" y="96178"/>
                  <a:pt x="911593" y="97135"/>
                  <a:pt x="907826" y="98411"/>
                </a:cubicBezTo>
                <a:cubicBezTo>
                  <a:pt x="903432" y="100325"/>
                  <a:pt x="897153" y="101601"/>
                  <a:pt x="891817" y="101601"/>
                </a:cubicBezTo>
                <a:cubicBezTo>
                  <a:pt x="872982" y="101601"/>
                  <a:pt x="860425" y="88523"/>
                  <a:pt x="860425" y="69384"/>
                </a:cubicBezTo>
                <a:cubicBezTo>
                  <a:pt x="860425" y="48969"/>
                  <a:pt x="873924" y="33338"/>
                  <a:pt x="892445" y="33338"/>
                </a:cubicBezTo>
                <a:close/>
                <a:moveTo>
                  <a:pt x="792786" y="33338"/>
                </a:moveTo>
                <a:cubicBezTo>
                  <a:pt x="793102" y="33338"/>
                  <a:pt x="793102" y="33338"/>
                  <a:pt x="799106" y="33662"/>
                </a:cubicBezTo>
                <a:cubicBezTo>
                  <a:pt x="800370" y="33985"/>
                  <a:pt x="802581" y="33985"/>
                  <a:pt x="805741" y="33985"/>
                </a:cubicBezTo>
                <a:cubicBezTo>
                  <a:pt x="811744" y="33985"/>
                  <a:pt x="815536" y="33662"/>
                  <a:pt x="819327" y="33338"/>
                </a:cubicBezTo>
                <a:cubicBezTo>
                  <a:pt x="820907" y="33338"/>
                  <a:pt x="820907" y="33338"/>
                  <a:pt x="820907" y="33338"/>
                </a:cubicBezTo>
                <a:cubicBezTo>
                  <a:pt x="822171" y="33338"/>
                  <a:pt x="822803" y="33985"/>
                  <a:pt x="822803" y="35279"/>
                </a:cubicBezTo>
                <a:cubicBezTo>
                  <a:pt x="822803" y="37544"/>
                  <a:pt x="822803" y="37544"/>
                  <a:pt x="822803" y="37544"/>
                </a:cubicBezTo>
                <a:cubicBezTo>
                  <a:pt x="822803" y="39485"/>
                  <a:pt x="822487" y="39485"/>
                  <a:pt x="819011" y="40456"/>
                </a:cubicBezTo>
                <a:cubicBezTo>
                  <a:pt x="815536" y="41426"/>
                  <a:pt x="813956" y="42397"/>
                  <a:pt x="813956" y="44014"/>
                </a:cubicBezTo>
                <a:cubicBezTo>
                  <a:pt x="813956" y="44661"/>
                  <a:pt x="813956" y="45632"/>
                  <a:pt x="814588" y="46926"/>
                </a:cubicBezTo>
                <a:cubicBezTo>
                  <a:pt x="815220" y="48867"/>
                  <a:pt x="815852" y="50808"/>
                  <a:pt x="816168" y="52750"/>
                </a:cubicBezTo>
                <a:cubicBezTo>
                  <a:pt x="819643" y="63426"/>
                  <a:pt x="819643" y="63426"/>
                  <a:pt x="819643" y="63426"/>
                </a:cubicBezTo>
                <a:cubicBezTo>
                  <a:pt x="823435" y="76690"/>
                  <a:pt x="826278" y="85425"/>
                  <a:pt x="826594" y="85425"/>
                </a:cubicBezTo>
                <a:cubicBezTo>
                  <a:pt x="826594" y="85425"/>
                  <a:pt x="826910" y="84455"/>
                  <a:pt x="826910" y="83808"/>
                </a:cubicBezTo>
                <a:cubicBezTo>
                  <a:pt x="827542" y="81866"/>
                  <a:pt x="827542" y="81866"/>
                  <a:pt x="827542" y="81866"/>
                </a:cubicBezTo>
                <a:cubicBezTo>
                  <a:pt x="828806" y="78308"/>
                  <a:pt x="828806" y="78308"/>
                  <a:pt x="828806" y="78308"/>
                </a:cubicBezTo>
                <a:cubicBezTo>
                  <a:pt x="829438" y="76043"/>
                  <a:pt x="830386" y="73455"/>
                  <a:pt x="831018" y="70867"/>
                </a:cubicBezTo>
                <a:cubicBezTo>
                  <a:pt x="834809" y="60191"/>
                  <a:pt x="834809" y="60191"/>
                  <a:pt x="834809" y="60191"/>
                </a:cubicBezTo>
                <a:cubicBezTo>
                  <a:pt x="838917" y="48544"/>
                  <a:pt x="839865" y="44985"/>
                  <a:pt x="839865" y="43367"/>
                </a:cubicBezTo>
                <a:cubicBezTo>
                  <a:pt x="839865" y="41750"/>
                  <a:pt x="837653" y="40456"/>
                  <a:pt x="834493" y="39809"/>
                </a:cubicBezTo>
                <a:cubicBezTo>
                  <a:pt x="832914" y="39162"/>
                  <a:pt x="832598" y="38838"/>
                  <a:pt x="832598" y="37544"/>
                </a:cubicBezTo>
                <a:cubicBezTo>
                  <a:pt x="832598" y="35279"/>
                  <a:pt x="832598" y="35279"/>
                  <a:pt x="832598" y="35279"/>
                </a:cubicBezTo>
                <a:cubicBezTo>
                  <a:pt x="832598" y="33985"/>
                  <a:pt x="833230" y="33338"/>
                  <a:pt x="834177" y="33338"/>
                </a:cubicBezTo>
                <a:cubicBezTo>
                  <a:pt x="834493" y="33338"/>
                  <a:pt x="834809" y="33338"/>
                  <a:pt x="835441" y="33662"/>
                </a:cubicBezTo>
                <a:cubicBezTo>
                  <a:pt x="837021" y="33662"/>
                  <a:pt x="842392" y="33985"/>
                  <a:pt x="844920" y="33985"/>
                </a:cubicBezTo>
                <a:cubicBezTo>
                  <a:pt x="847448" y="33985"/>
                  <a:pt x="850291" y="33662"/>
                  <a:pt x="853135" y="33338"/>
                </a:cubicBezTo>
                <a:cubicBezTo>
                  <a:pt x="854399" y="33338"/>
                  <a:pt x="854399" y="33338"/>
                  <a:pt x="854399" y="33338"/>
                </a:cubicBezTo>
                <a:cubicBezTo>
                  <a:pt x="855347" y="33338"/>
                  <a:pt x="855663" y="33985"/>
                  <a:pt x="855663" y="35279"/>
                </a:cubicBezTo>
                <a:lnTo>
                  <a:pt x="855663" y="37544"/>
                </a:lnTo>
                <a:cubicBezTo>
                  <a:pt x="855663" y="39485"/>
                  <a:pt x="855663" y="39485"/>
                  <a:pt x="853135" y="40132"/>
                </a:cubicBezTo>
                <a:cubicBezTo>
                  <a:pt x="851555" y="41103"/>
                  <a:pt x="850607" y="42397"/>
                  <a:pt x="848712" y="47897"/>
                </a:cubicBezTo>
                <a:cubicBezTo>
                  <a:pt x="847132" y="51779"/>
                  <a:pt x="847132" y="51779"/>
                  <a:pt x="836073" y="79602"/>
                </a:cubicBezTo>
                <a:cubicBezTo>
                  <a:pt x="831966" y="89954"/>
                  <a:pt x="831018" y="92543"/>
                  <a:pt x="830070" y="95131"/>
                </a:cubicBezTo>
                <a:cubicBezTo>
                  <a:pt x="829122" y="98366"/>
                  <a:pt x="829122" y="98366"/>
                  <a:pt x="828490" y="99337"/>
                </a:cubicBezTo>
                <a:cubicBezTo>
                  <a:pt x="828174" y="99984"/>
                  <a:pt x="827542" y="100307"/>
                  <a:pt x="825646" y="100631"/>
                </a:cubicBezTo>
                <a:cubicBezTo>
                  <a:pt x="824699" y="100631"/>
                  <a:pt x="824067" y="100631"/>
                  <a:pt x="819643" y="101601"/>
                </a:cubicBezTo>
                <a:cubicBezTo>
                  <a:pt x="819011" y="101601"/>
                  <a:pt x="818695" y="101601"/>
                  <a:pt x="818063" y="101601"/>
                </a:cubicBezTo>
                <a:cubicBezTo>
                  <a:pt x="816800" y="101601"/>
                  <a:pt x="816800" y="101601"/>
                  <a:pt x="815536" y="97072"/>
                </a:cubicBezTo>
                <a:cubicBezTo>
                  <a:pt x="813640" y="92543"/>
                  <a:pt x="812692" y="89307"/>
                  <a:pt x="806689" y="72808"/>
                </a:cubicBezTo>
                <a:cubicBezTo>
                  <a:pt x="800370" y="55338"/>
                  <a:pt x="798158" y="48544"/>
                  <a:pt x="795946" y="43367"/>
                </a:cubicBezTo>
                <a:cubicBezTo>
                  <a:pt x="794998" y="41103"/>
                  <a:pt x="794682" y="40779"/>
                  <a:pt x="791839" y="39809"/>
                </a:cubicBezTo>
                <a:cubicBezTo>
                  <a:pt x="790891" y="39485"/>
                  <a:pt x="790575" y="38838"/>
                  <a:pt x="790575" y="37544"/>
                </a:cubicBezTo>
                <a:cubicBezTo>
                  <a:pt x="790575" y="35279"/>
                  <a:pt x="790575" y="35279"/>
                  <a:pt x="790575" y="35279"/>
                </a:cubicBezTo>
                <a:cubicBezTo>
                  <a:pt x="790575" y="33985"/>
                  <a:pt x="791207" y="33338"/>
                  <a:pt x="792786" y="33338"/>
                </a:cubicBezTo>
                <a:close/>
                <a:moveTo>
                  <a:pt x="775335" y="33338"/>
                </a:moveTo>
                <a:cubicBezTo>
                  <a:pt x="776605" y="33338"/>
                  <a:pt x="776923" y="34295"/>
                  <a:pt x="776923" y="35890"/>
                </a:cubicBezTo>
                <a:cubicBezTo>
                  <a:pt x="776923" y="36209"/>
                  <a:pt x="776923" y="36209"/>
                  <a:pt x="776923" y="41314"/>
                </a:cubicBezTo>
                <a:cubicBezTo>
                  <a:pt x="776605" y="43547"/>
                  <a:pt x="776605" y="56308"/>
                  <a:pt x="776605" y="63645"/>
                </a:cubicBezTo>
                <a:cubicBezTo>
                  <a:pt x="776605" y="70344"/>
                  <a:pt x="776605" y="70344"/>
                  <a:pt x="776605" y="70344"/>
                </a:cubicBezTo>
                <a:cubicBezTo>
                  <a:pt x="776605" y="78001"/>
                  <a:pt x="776605" y="85019"/>
                  <a:pt x="776923" y="88210"/>
                </a:cubicBezTo>
                <a:cubicBezTo>
                  <a:pt x="777240" y="91081"/>
                  <a:pt x="777875" y="91719"/>
                  <a:pt x="781685" y="92995"/>
                </a:cubicBezTo>
                <a:cubicBezTo>
                  <a:pt x="785495" y="94271"/>
                  <a:pt x="785813" y="94271"/>
                  <a:pt x="785813" y="96185"/>
                </a:cubicBezTo>
                <a:cubicBezTo>
                  <a:pt x="785813" y="98418"/>
                  <a:pt x="785813" y="98418"/>
                  <a:pt x="785813" y="98418"/>
                </a:cubicBezTo>
                <a:cubicBezTo>
                  <a:pt x="785813" y="99694"/>
                  <a:pt x="785178" y="100013"/>
                  <a:pt x="784225" y="100013"/>
                </a:cubicBezTo>
                <a:cubicBezTo>
                  <a:pt x="783273" y="100013"/>
                  <a:pt x="783273" y="100013"/>
                  <a:pt x="783273" y="100013"/>
                </a:cubicBezTo>
                <a:cubicBezTo>
                  <a:pt x="780098" y="100013"/>
                  <a:pt x="774065" y="99694"/>
                  <a:pt x="769303" y="99694"/>
                </a:cubicBezTo>
                <a:cubicBezTo>
                  <a:pt x="764222" y="99694"/>
                  <a:pt x="758190" y="100013"/>
                  <a:pt x="754697" y="100013"/>
                </a:cubicBezTo>
                <a:cubicBezTo>
                  <a:pt x="753745" y="100013"/>
                  <a:pt x="753745" y="100013"/>
                  <a:pt x="753745" y="100013"/>
                </a:cubicBezTo>
                <a:cubicBezTo>
                  <a:pt x="752792" y="100013"/>
                  <a:pt x="752475" y="99694"/>
                  <a:pt x="752475" y="98418"/>
                </a:cubicBezTo>
                <a:cubicBezTo>
                  <a:pt x="752475" y="96185"/>
                  <a:pt x="752475" y="96185"/>
                  <a:pt x="752475" y="96185"/>
                </a:cubicBezTo>
                <a:cubicBezTo>
                  <a:pt x="752475" y="94271"/>
                  <a:pt x="752475" y="94271"/>
                  <a:pt x="756602" y="92995"/>
                </a:cubicBezTo>
                <a:cubicBezTo>
                  <a:pt x="760412" y="91719"/>
                  <a:pt x="761047" y="91081"/>
                  <a:pt x="761365" y="88210"/>
                </a:cubicBezTo>
                <a:cubicBezTo>
                  <a:pt x="761682" y="84700"/>
                  <a:pt x="761682" y="78639"/>
                  <a:pt x="761682" y="70344"/>
                </a:cubicBezTo>
                <a:lnTo>
                  <a:pt x="761682" y="59498"/>
                </a:lnTo>
                <a:cubicBezTo>
                  <a:pt x="761682" y="43547"/>
                  <a:pt x="761365" y="42590"/>
                  <a:pt x="755967" y="42271"/>
                </a:cubicBezTo>
                <a:cubicBezTo>
                  <a:pt x="753110" y="41952"/>
                  <a:pt x="752475" y="41314"/>
                  <a:pt x="752475" y="40038"/>
                </a:cubicBezTo>
                <a:cubicBezTo>
                  <a:pt x="752475" y="37805"/>
                  <a:pt x="752475" y="37805"/>
                  <a:pt x="752475" y="37805"/>
                </a:cubicBezTo>
                <a:cubicBezTo>
                  <a:pt x="752475" y="36209"/>
                  <a:pt x="752792" y="35890"/>
                  <a:pt x="754697" y="35571"/>
                </a:cubicBezTo>
                <a:cubicBezTo>
                  <a:pt x="773113" y="33657"/>
                  <a:pt x="773113" y="33657"/>
                  <a:pt x="773113" y="33657"/>
                </a:cubicBezTo>
                <a:cubicBezTo>
                  <a:pt x="774383" y="33657"/>
                  <a:pt x="774383" y="33657"/>
                  <a:pt x="774383" y="33657"/>
                </a:cubicBezTo>
                <a:cubicBezTo>
                  <a:pt x="774700" y="33338"/>
                  <a:pt x="775018" y="33338"/>
                  <a:pt x="775335" y="33338"/>
                </a:cubicBezTo>
                <a:close/>
                <a:moveTo>
                  <a:pt x="686303" y="33338"/>
                </a:moveTo>
                <a:cubicBezTo>
                  <a:pt x="687263" y="33338"/>
                  <a:pt x="687904" y="34295"/>
                  <a:pt x="688224" y="35890"/>
                </a:cubicBezTo>
                <a:cubicBezTo>
                  <a:pt x="688224" y="37166"/>
                  <a:pt x="688544" y="43228"/>
                  <a:pt x="688544" y="43866"/>
                </a:cubicBezTo>
                <a:cubicBezTo>
                  <a:pt x="688544" y="45461"/>
                  <a:pt x="689184" y="46737"/>
                  <a:pt x="689824" y="46737"/>
                </a:cubicBezTo>
                <a:cubicBezTo>
                  <a:pt x="690144" y="46737"/>
                  <a:pt x="690785" y="46418"/>
                  <a:pt x="691105" y="45780"/>
                </a:cubicBezTo>
                <a:cubicBezTo>
                  <a:pt x="692385" y="44504"/>
                  <a:pt x="692385" y="44504"/>
                  <a:pt x="692385" y="44504"/>
                </a:cubicBezTo>
                <a:cubicBezTo>
                  <a:pt x="694946" y="41952"/>
                  <a:pt x="694946" y="41952"/>
                  <a:pt x="694946" y="41952"/>
                </a:cubicBezTo>
                <a:cubicBezTo>
                  <a:pt x="701348" y="34933"/>
                  <a:pt x="704550" y="33338"/>
                  <a:pt x="712232" y="33338"/>
                </a:cubicBezTo>
                <a:cubicBezTo>
                  <a:pt x="721516" y="33338"/>
                  <a:pt x="728558" y="37166"/>
                  <a:pt x="731119" y="43228"/>
                </a:cubicBezTo>
                <a:cubicBezTo>
                  <a:pt x="732079" y="46418"/>
                  <a:pt x="732079" y="46418"/>
                  <a:pt x="732079" y="65878"/>
                </a:cubicBezTo>
                <a:cubicBezTo>
                  <a:pt x="732079" y="70344"/>
                  <a:pt x="732079" y="70344"/>
                  <a:pt x="732079" y="70344"/>
                </a:cubicBezTo>
                <a:cubicBezTo>
                  <a:pt x="732079" y="78001"/>
                  <a:pt x="732400" y="85657"/>
                  <a:pt x="732400" y="88210"/>
                </a:cubicBezTo>
                <a:cubicBezTo>
                  <a:pt x="732720" y="91081"/>
                  <a:pt x="733360" y="91719"/>
                  <a:pt x="737201" y="92995"/>
                </a:cubicBezTo>
                <a:cubicBezTo>
                  <a:pt x="741363" y="94271"/>
                  <a:pt x="741363" y="94271"/>
                  <a:pt x="741363" y="96185"/>
                </a:cubicBezTo>
                <a:cubicBezTo>
                  <a:pt x="741363" y="98418"/>
                  <a:pt x="741363" y="98418"/>
                  <a:pt x="741363" y="98418"/>
                </a:cubicBezTo>
                <a:cubicBezTo>
                  <a:pt x="741363" y="99694"/>
                  <a:pt x="741043" y="100013"/>
                  <a:pt x="739762" y="100013"/>
                </a:cubicBezTo>
                <a:cubicBezTo>
                  <a:pt x="739122" y="100013"/>
                  <a:pt x="739122" y="100013"/>
                  <a:pt x="739122" y="100013"/>
                </a:cubicBezTo>
                <a:cubicBezTo>
                  <a:pt x="735601" y="100013"/>
                  <a:pt x="729518" y="99694"/>
                  <a:pt x="724717" y="99694"/>
                </a:cubicBezTo>
                <a:cubicBezTo>
                  <a:pt x="719915" y="99694"/>
                  <a:pt x="713833" y="100013"/>
                  <a:pt x="710312" y="100013"/>
                </a:cubicBezTo>
                <a:cubicBezTo>
                  <a:pt x="709351" y="100013"/>
                  <a:pt x="709351" y="100013"/>
                  <a:pt x="709351" y="100013"/>
                </a:cubicBezTo>
                <a:cubicBezTo>
                  <a:pt x="708391" y="100013"/>
                  <a:pt x="708071" y="99694"/>
                  <a:pt x="708071" y="98418"/>
                </a:cubicBezTo>
                <a:cubicBezTo>
                  <a:pt x="708071" y="96185"/>
                  <a:pt x="708071" y="96185"/>
                  <a:pt x="708071" y="96185"/>
                </a:cubicBezTo>
                <a:cubicBezTo>
                  <a:pt x="708071" y="94271"/>
                  <a:pt x="708071" y="94271"/>
                  <a:pt x="711912" y="92995"/>
                </a:cubicBezTo>
                <a:cubicBezTo>
                  <a:pt x="716074" y="91719"/>
                  <a:pt x="716714" y="91081"/>
                  <a:pt x="717034" y="88210"/>
                </a:cubicBezTo>
                <a:cubicBezTo>
                  <a:pt x="717034" y="85338"/>
                  <a:pt x="717354" y="78001"/>
                  <a:pt x="717354" y="70344"/>
                </a:cubicBezTo>
                <a:cubicBezTo>
                  <a:pt x="717354" y="65878"/>
                  <a:pt x="717354" y="65878"/>
                  <a:pt x="717354" y="65878"/>
                </a:cubicBezTo>
                <a:cubicBezTo>
                  <a:pt x="717354" y="57584"/>
                  <a:pt x="716714" y="53755"/>
                  <a:pt x="715754" y="51203"/>
                </a:cubicBezTo>
                <a:cubicBezTo>
                  <a:pt x="714473" y="47375"/>
                  <a:pt x="710952" y="45461"/>
                  <a:pt x="706150" y="45461"/>
                </a:cubicBezTo>
                <a:cubicBezTo>
                  <a:pt x="700708" y="45461"/>
                  <a:pt x="695586" y="48013"/>
                  <a:pt x="692705" y="52160"/>
                </a:cubicBezTo>
                <a:cubicBezTo>
                  <a:pt x="690464" y="55351"/>
                  <a:pt x="689824" y="58222"/>
                  <a:pt x="689824" y="66835"/>
                </a:cubicBezTo>
                <a:cubicBezTo>
                  <a:pt x="689824" y="70344"/>
                  <a:pt x="689824" y="70344"/>
                  <a:pt x="689824" y="70344"/>
                </a:cubicBezTo>
                <a:cubicBezTo>
                  <a:pt x="689824" y="78320"/>
                  <a:pt x="690144" y="85338"/>
                  <a:pt x="690144" y="88210"/>
                </a:cubicBezTo>
                <a:cubicBezTo>
                  <a:pt x="690464" y="91081"/>
                  <a:pt x="691105" y="91719"/>
                  <a:pt x="694946" y="92995"/>
                </a:cubicBezTo>
                <a:cubicBezTo>
                  <a:pt x="698787" y="94271"/>
                  <a:pt x="699108" y="94271"/>
                  <a:pt x="699108" y="96185"/>
                </a:cubicBezTo>
                <a:cubicBezTo>
                  <a:pt x="699108" y="98418"/>
                  <a:pt x="699108" y="98418"/>
                  <a:pt x="699108" y="98418"/>
                </a:cubicBezTo>
                <a:cubicBezTo>
                  <a:pt x="699108" y="99694"/>
                  <a:pt x="698787" y="100013"/>
                  <a:pt x="697507" y="100013"/>
                </a:cubicBezTo>
                <a:cubicBezTo>
                  <a:pt x="696547" y="100013"/>
                  <a:pt x="696547" y="100013"/>
                  <a:pt x="696547" y="100013"/>
                </a:cubicBezTo>
                <a:cubicBezTo>
                  <a:pt x="693345" y="100013"/>
                  <a:pt x="687583" y="99694"/>
                  <a:pt x="682462" y="99694"/>
                </a:cubicBezTo>
                <a:cubicBezTo>
                  <a:pt x="677660" y="99694"/>
                  <a:pt x="670937" y="100013"/>
                  <a:pt x="668056" y="100013"/>
                </a:cubicBezTo>
                <a:cubicBezTo>
                  <a:pt x="667096" y="100013"/>
                  <a:pt x="667096" y="100013"/>
                  <a:pt x="667096" y="100013"/>
                </a:cubicBezTo>
                <a:cubicBezTo>
                  <a:pt x="666136" y="100013"/>
                  <a:pt x="665495" y="99694"/>
                  <a:pt x="665495" y="98418"/>
                </a:cubicBezTo>
                <a:cubicBezTo>
                  <a:pt x="665495" y="96185"/>
                  <a:pt x="665495" y="96185"/>
                  <a:pt x="665495" y="96185"/>
                </a:cubicBezTo>
                <a:cubicBezTo>
                  <a:pt x="665495" y="94271"/>
                  <a:pt x="665816" y="94271"/>
                  <a:pt x="669657" y="92995"/>
                </a:cubicBezTo>
                <a:cubicBezTo>
                  <a:pt x="673498" y="91719"/>
                  <a:pt x="674459" y="91081"/>
                  <a:pt x="674779" y="88210"/>
                </a:cubicBezTo>
                <a:cubicBezTo>
                  <a:pt x="674779" y="85338"/>
                  <a:pt x="674779" y="78320"/>
                  <a:pt x="674779" y="70344"/>
                </a:cubicBezTo>
                <a:cubicBezTo>
                  <a:pt x="674779" y="65559"/>
                  <a:pt x="674779" y="65559"/>
                  <a:pt x="674779" y="65559"/>
                </a:cubicBezTo>
                <a:cubicBezTo>
                  <a:pt x="674779" y="59179"/>
                  <a:pt x="674139" y="48651"/>
                  <a:pt x="673498" y="46418"/>
                </a:cubicBezTo>
                <a:cubicBezTo>
                  <a:pt x="672538" y="44185"/>
                  <a:pt x="671258" y="43228"/>
                  <a:pt x="667416" y="42909"/>
                </a:cubicBezTo>
                <a:cubicBezTo>
                  <a:pt x="664215" y="42590"/>
                  <a:pt x="663575" y="42590"/>
                  <a:pt x="663575" y="41314"/>
                </a:cubicBezTo>
                <a:lnTo>
                  <a:pt x="663575" y="38762"/>
                </a:lnTo>
                <a:cubicBezTo>
                  <a:pt x="663575" y="36528"/>
                  <a:pt x="663895" y="36209"/>
                  <a:pt x="665495" y="35890"/>
                </a:cubicBezTo>
                <a:cubicBezTo>
                  <a:pt x="684062" y="33657"/>
                  <a:pt x="684062" y="33657"/>
                  <a:pt x="684062" y="33657"/>
                </a:cubicBezTo>
                <a:cubicBezTo>
                  <a:pt x="685343" y="33657"/>
                  <a:pt x="685983" y="33338"/>
                  <a:pt x="686303" y="33338"/>
                </a:cubicBezTo>
                <a:close/>
                <a:moveTo>
                  <a:pt x="401220" y="33338"/>
                </a:moveTo>
                <a:cubicBezTo>
                  <a:pt x="402169" y="33338"/>
                  <a:pt x="402485" y="33973"/>
                  <a:pt x="402485" y="34926"/>
                </a:cubicBezTo>
                <a:cubicBezTo>
                  <a:pt x="402485" y="35561"/>
                  <a:pt x="402485" y="36831"/>
                  <a:pt x="402485" y="37783"/>
                </a:cubicBezTo>
                <a:cubicBezTo>
                  <a:pt x="401853" y="44133"/>
                  <a:pt x="401853" y="52706"/>
                  <a:pt x="401853" y="59056"/>
                </a:cubicBezTo>
                <a:cubicBezTo>
                  <a:pt x="401853" y="69216"/>
                  <a:pt x="401853" y="69216"/>
                  <a:pt x="401853" y="69216"/>
                </a:cubicBezTo>
                <a:cubicBezTo>
                  <a:pt x="401853" y="81281"/>
                  <a:pt x="401853" y="83186"/>
                  <a:pt x="404066" y="86044"/>
                </a:cubicBezTo>
                <a:cubicBezTo>
                  <a:pt x="405647" y="88266"/>
                  <a:pt x="408492" y="89536"/>
                  <a:pt x="411970" y="89536"/>
                </a:cubicBezTo>
                <a:cubicBezTo>
                  <a:pt x="417977" y="89536"/>
                  <a:pt x="423667" y="86679"/>
                  <a:pt x="425881" y="81916"/>
                </a:cubicBezTo>
                <a:cubicBezTo>
                  <a:pt x="427461" y="79059"/>
                  <a:pt x="427778" y="75566"/>
                  <a:pt x="427778" y="65723"/>
                </a:cubicBezTo>
                <a:cubicBezTo>
                  <a:pt x="427778" y="59056"/>
                  <a:pt x="427778" y="59056"/>
                  <a:pt x="427778" y="59056"/>
                </a:cubicBezTo>
                <a:cubicBezTo>
                  <a:pt x="427778" y="53976"/>
                  <a:pt x="427778" y="46991"/>
                  <a:pt x="427461" y="45721"/>
                </a:cubicBezTo>
                <a:cubicBezTo>
                  <a:pt x="426829" y="43498"/>
                  <a:pt x="425564" y="42228"/>
                  <a:pt x="422403" y="41911"/>
                </a:cubicBezTo>
                <a:cubicBezTo>
                  <a:pt x="419241" y="41593"/>
                  <a:pt x="418609" y="41276"/>
                  <a:pt x="418609" y="40006"/>
                </a:cubicBezTo>
                <a:cubicBezTo>
                  <a:pt x="418609" y="37466"/>
                  <a:pt x="418609" y="37466"/>
                  <a:pt x="418609" y="37466"/>
                </a:cubicBezTo>
                <a:cubicBezTo>
                  <a:pt x="418609" y="36196"/>
                  <a:pt x="419241" y="35561"/>
                  <a:pt x="420822" y="35561"/>
                </a:cubicBezTo>
                <a:cubicBezTo>
                  <a:pt x="439475" y="33656"/>
                  <a:pt x="439475" y="33656"/>
                  <a:pt x="439475" y="33656"/>
                </a:cubicBezTo>
                <a:cubicBezTo>
                  <a:pt x="440424" y="33338"/>
                  <a:pt x="441056" y="33338"/>
                  <a:pt x="441688" y="33338"/>
                </a:cubicBezTo>
                <a:cubicBezTo>
                  <a:pt x="442953" y="33338"/>
                  <a:pt x="443269" y="33973"/>
                  <a:pt x="443269" y="34926"/>
                </a:cubicBezTo>
                <a:cubicBezTo>
                  <a:pt x="443269" y="38418"/>
                  <a:pt x="443269" y="38418"/>
                  <a:pt x="443269" y="38418"/>
                </a:cubicBezTo>
                <a:cubicBezTo>
                  <a:pt x="442953" y="41911"/>
                  <a:pt x="442953" y="41911"/>
                  <a:pt x="442953" y="47626"/>
                </a:cubicBezTo>
                <a:cubicBezTo>
                  <a:pt x="442637" y="50166"/>
                  <a:pt x="442637" y="53023"/>
                  <a:pt x="442637" y="56198"/>
                </a:cubicBezTo>
                <a:lnTo>
                  <a:pt x="442637" y="65723"/>
                </a:lnTo>
                <a:cubicBezTo>
                  <a:pt x="442953" y="77789"/>
                  <a:pt x="442953" y="85091"/>
                  <a:pt x="443269" y="87314"/>
                </a:cubicBezTo>
                <a:cubicBezTo>
                  <a:pt x="443902" y="90806"/>
                  <a:pt x="445166" y="91759"/>
                  <a:pt x="449908" y="92394"/>
                </a:cubicBezTo>
                <a:cubicBezTo>
                  <a:pt x="452122" y="92711"/>
                  <a:pt x="452438" y="93029"/>
                  <a:pt x="452438" y="94616"/>
                </a:cubicBezTo>
                <a:cubicBezTo>
                  <a:pt x="452438" y="96521"/>
                  <a:pt x="452438" y="96521"/>
                  <a:pt x="452438" y="96521"/>
                </a:cubicBezTo>
                <a:cubicBezTo>
                  <a:pt x="452438" y="98109"/>
                  <a:pt x="452122" y="98744"/>
                  <a:pt x="450225" y="98744"/>
                </a:cubicBezTo>
                <a:cubicBezTo>
                  <a:pt x="432520" y="101284"/>
                  <a:pt x="432520" y="101284"/>
                  <a:pt x="432520" y="101284"/>
                </a:cubicBezTo>
                <a:cubicBezTo>
                  <a:pt x="431888" y="101284"/>
                  <a:pt x="430939" y="101601"/>
                  <a:pt x="430939" y="101601"/>
                </a:cubicBezTo>
                <a:cubicBezTo>
                  <a:pt x="429358" y="101601"/>
                  <a:pt x="429358" y="101601"/>
                  <a:pt x="428410" y="92394"/>
                </a:cubicBezTo>
                <a:cubicBezTo>
                  <a:pt x="428410" y="90489"/>
                  <a:pt x="427778" y="89536"/>
                  <a:pt x="427145" y="89536"/>
                </a:cubicBezTo>
                <a:cubicBezTo>
                  <a:pt x="426829" y="89536"/>
                  <a:pt x="426197" y="89854"/>
                  <a:pt x="424300" y="91441"/>
                </a:cubicBezTo>
                <a:cubicBezTo>
                  <a:pt x="415764" y="99696"/>
                  <a:pt x="413234" y="101284"/>
                  <a:pt x="405963" y="101284"/>
                </a:cubicBezTo>
                <a:cubicBezTo>
                  <a:pt x="401220" y="101284"/>
                  <a:pt x="396162" y="100014"/>
                  <a:pt x="393000" y="97791"/>
                </a:cubicBezTo>
                <a:cubicBezTo>
                  <a:pt x="388890" y="94934"/>
                  <a:pt x="386993" y="90489"/>
                  <a:pt x="386993" y="83186"/>
                </a:cubicBezTo>
                <a:cubicBezTo>
                  <a:pt x="386993" y="82234"/>
                  <a:pt x="386993" y="80011"/>
                  <a:pt x="386993" y="77471"/>
                </a:cubicBezTo>
                <a:cubicBezTo>
                  <a:pt x="386993" y="70804"/>
                  <a:pt x="386993" y="70804"/>
                  <a:pt x="386993" y="70804"/>
                </a:cubicBezTo>
                <a:cubicBezTo>
                  <a:pt x="386993" y="59373"/>
                  <a:pt x="386993" y="59373"/>
                  <a:pt x="386993" y="59373"/>
                </a:cubicBezTo>
                <a:cubicBezTo>
                  <a:pt x="386993" y="43816"/>
                  <a:pt x="386677" y="42546"/>
                  <a:pt x="381619" y="42228"/>
                </a:cubicBezTo>
                <a:cubicBezTo>
                  <a:pt x="378457" y="41911"/>
                  <a:pt x="377825" y="41276"/>
                  <a:pt x="377825" y="40006"/>
                </a:cubicBezTo>
                <a:cubicBezTo>
                  <a:pt x="377825" y="37783"/>
                  <a:pt x="377825" y="37783"/>
                  <a:pt x="377825" y="37783"/>
                </a:cubicBezTo>
                <a:cubicBezTo>
                  <a:pt x="377825" y="36196"/>
                  <a:pt x="378141" y="35878"/>
                  <a:pt x="380038" y="35561"/>
                </a:cubicBezTo>
                <a:cubicBezTo>
                  <a:pt x="399007" y="33656"/>
                  <a:pt x="399007" y="33656"/>
                  <a:pt x="399007" y="33656"/>
                </a:cubicBezTo>
                <a:cubicBezTo>
                  <a:pt x="400272" y="33656"/>
                  <a:pt x="401220" y="33338"/>
                  <a:pt x="401220" y="33338"/>
                </a:cubicBezTo>
                <a:close/>
                <a:moveTo>
                  <a:pt x="339251" y="33338"/>
                </a:moveTo>
                <a:cubicBezTo>
                  <a:pt x="351695" y="33338"/>
                  <a:pt x="361585" y="38442"/>
                  <a:pt x="366690" y="47374"/>
                </a:cubicBezTo>
                <a:cubicBezTo>
                  <a:pt x="369562" y="52477"/>
                  <a:pt x="371476" y="59176"/>
                  <a:pt x="371476" y="65875"/>
                </a:cubicBezTo>
                <a:cubicBezTo>
                  <a:pt x="371476" y="74806"/>
                  <a:pt x="368286" y="83738"/>
                  <a:pt x="363181" y="90118"/>
                </a:cubicBezTo>
                <a:cubicBezTo>
                  <a:pt x="357119" y="97773"/>
                  <a:pt x="348185" y="101601"/>
                  <a:pt x="337018" y="101601"/>
                </a:cubicBezTo>
                <a:cubicBezTo>
                  <a:pt x="318512" y="101601"/>
                  <a:pt x="306388" y="88842"/>
                  <a:pt x="306388" y="69384"/>
                </a:cubicBezTo>
                <a:cubicBezTo>
                  <a:pt x="306388" y="58857"/>
                  <a:pt x="309579" y="49607"/>
                  <a:pt x="315641" y="43227"/>
                </a:cubicBezTo>
                <a:cubicBezTo>
                  <a:pt x="321703" y="36528"/>
                  <a:pt x="329360" y="33338"/>
                  <a:pt x="339251" y="33338"/>
                </a:cubicBezTo>
                <a:close/>
                <a:moveTo>
                  <a:pt x="115607" y="33338"/>
                </a:moveTo>
                <a:cubicBezTo>
                  <a:pt x="131630" y="33338"/>
                  <a:pt x="139171" y="39454"/>
                  <a:pt x="139171" y="52330"/>
                </a:cubicBezTo>
                <a:cubicBezTo>
                  <a:pt x="138857" y="76793"/>
                  <a:pt x="138857" y="76793"/>
                  <a:pt x="138857" y="76793"/>
                </a:cubicBezTo>
                <a:cubicBezTo>
                  <a:pt x="138857" y="90313"/>
                  <a:pt x="138857" y="90635"/>
                  <a:pt x="140428" y="91922"/>
                </a:cubicBezTo>
                <a:cubicBezTo>
                  <a:pt x="141685" y="92888"/>
                  <a:pt x="142941" y="93210"/>
                  <a:pt x="146083" y="93532"/>
                </a:cubicBezTo>
                <a:cubicBezTo>
                  <a:pt x="148597" y="93853"/>
                  <a:pt x="149225" y="94175"/>
                  <a:pt x="149225" y="95785"/>
                </a:cubicBezTo>
                <a:cubicBezTo>
                  <a:pt x="149225" y="98038"/>
                  <a:pt x="149225" y="98038"/>
                  <a:pt x="149225" y="98038"/>
                </a:cubicBezTo>
                <a:cubicBezTo>
                  <a:pt x="149225" y="99647"/>
                  <a:pt x="148911" y="99647"/>
                  <a:pt x="146712" y="100291"/>
                </a:cubicBezTo>
                <a:cubicBezTo>
                  <a:pt x="131316" y="102866"/>
                  <a:pt x="131316" y="102866"/>
                  <a:pt x="131316" y="102866"/>
                </a:cubicBezTo>
                <a:cubicBezTo>
                  <a:pt x="130688" y="103188"/>
                  <a:pt x="129431" y="103188"/>
                  <a:pt x="128489" y="103188"/>
                </a:cubicBezTo>
                <a:cubicBezTo>
                  <a:pt x="127232" y="103188"/>
                  <a:pt x="126603" y="102544"/>
                  <a:pt x="126289" y="101257"/>
                </a:cubicBezTo>
                <a:cubicBezTo>
                  <a:pt x="125975" y="100291"/>
                  <a:pt x="125661" y="97072"/>
                  <a:pt x="125661" y="95785"/>
                </a:cubicBezTo>
                <a:cubicBezTo>
                  <a:pt x="125661" y="93532"/>
                  <a:pt x="125347" y="92244"/>
                  <a:pt x="124718" y="92244"/>
                </a:cubicBezTo>
                <a:cubicBezTo>
                  <a:pt x="124718" y="92244"/>
                  <a:pt x="124404" y="92566"/>
                  <a:pt x="124090" y="92888"/>
                </a:cubicBezTo>
                <a:cubicBezTo>
                  <a:pt x="123147" y="93853"/>
                  <a:pt x="117806" y="97716"/>
                  <a:pt x="116235" y="98682"/>
                </a:cubicBezTo>
                <a:cubicBezTo>
                  <a:pt x="112779" y="100935"/>
                  <a:pt x="108066" y="102223"/>
                  <a:pt x="103353" y="102223"/>
                </a:cubicBezTo>
                <a:cubicBezTo>
                  <a:pt x="95498" y="102223"/>
                  <a:pt x="88900" y="94819"/>
                  <a:pt x="88900" y="85162"/>
                </a:cubicBezTo>
                <a:cubicBezTo>
                  <a:pt x="88900" y="80656"/>
                  <a:pt x="90471" y="74862"/>
                  <a:pt x="92042" y="72287"/>
                </a:cubicBezTo>
                <a:cubicBezTo>
                  <a:pt x="93299" y="70999"/>
                  <a:pt x="93299" y="70677"/>
                  <a:pt x="100211" y="69390"/>
                </a:cubicBezTo>
                <a:cubicBezTo>
                  <a:pt x="117178" y="65849"/>
                  <a:pt x="117178" y="65849"/>
                  <a:pt x="117178" y="65849"/>
                </a:cubicBezTo>
                <a:cubicBezTo>
                  <a:pt x="124404" y="64240"/>
                  <a:pt x="125347" y="63596"/>
                  <a:pt x="125347" y="59733"/>
                </a:cubicBezTo>
                <a:cubicBezTo>
                  <a:pt x="125347" y="57158"/>
                  <a:pt x="125347" y="57158"/>
                  <a:pt x="125347" y="57158"/>
                </a:cubicBezTo>
                <a:cubicBezTo>
                  <a:pt x="125347" y="48145"/>
                  <a:pt x="121890" y="44604"/>
                  <a:pt x="113407" y="44604"/>
                </a:cubicBezTo>
                <a:cubicBezTo>
                  <a:pt x="107752" y="44604"/>
                  <a:pt x="100525" y="46858"/>
                  <a:pt x="95498" y="49755"/>
                </a:cubicBezTo>
                <a:cubicBezTo>
                  <a:pt x="94556" y="50398"/>
                  <a:pt x="93927" y="50720"/>
                  <a:pt x="93613" y="50720"/>
                </a:cubicBezTo>
                <a:cubicBezTo>
                  <a:pt x="92985" y="50720"/>
                  <a:pt x="92671" y="50076"/>
                  <a:pt x="92671" y="49111"/>
                </a:cubicBezTo>
                <a:cubicBezTo>
                  <a:pt x="92671" y="48145"/>
                  <a:pt x="92671" y="48145"/>
                  <a:pt x="92671" y="48145"/>
                </a:cubicBezTo>
                <a:lnTo>
                  <a:pt x="93613" y="41385"/>
                </a:lnTo>
                <a:cubicBezTo>
                  <a:pt x="93927" y="37523"/>
                  <a:pt x="94870" y="36557"/>
                  <a:pt x="98954" y="35591"/>
                </a:cubicBezTo>
                <a:cubicBezTo>
                  <a:pt x="103353" y="34304"/>
                  <a:pt x="110580" y="33338"/>
                  <a:pt x="115607" y="33338"/>
                </a:cubicBezTo>
                <a:close/>
                <a:moveTo>
                  <a:pt x="28982" y="15875"/>
                </a:moveTo>
                <a:cubicBezTo>
                  <a:pt x="26052" y="15875"/>
                  <a:pt x="25400" y="16190"/>
                  <a:pt x="25400" y="17761"/>
                </a:cubicBezTo>
                <a:lnTo>
                  <a:pt x="25400" y="20591"/>
                </a:lnTo>
                <a:cubicBezTo>
                  <a:pt x="25400" y="36308"/>
                  <a:pt x="25400" y="36308"/>
                  <a:pt x="25400" y="36308"/>
                </a:cubicBezTo>
                <a:cubicBezTo>
                  <a:pt x="25400" y="41024"/>
                  <a:pt x="25400" y="41024"/>
                  <a:pt x="25400" y="41024"/>
                </a:cubicBezTo>
                <a:cubicBezTo>
                  <a:pt x="25400" y="44796"/>
                  <a:pt x="25400" y="44796"/>
                  <a:pt x="25400" y="44796"/>
                </a:cubicBezTo>
                <a:cubicBezTo>
                  <a:pt x="25400" y="47311"/>
                  <a:pt x="25726" y="47625"/>
                  <a:pt x="28331" y="47625"/>
                </a:cubicBezTo>
                <a:cubicBezTo>
                  <a:pt x="36798" y="47625"/>
                  <a:pt x="42008" y="46682"/>
                  <a:pt x="44939" y="44482"/>
                </a:cubicBezTo>
                <a:cubicBezTo>
                  <a:pt x="48846" y="41338"/>
                  <a:pt x="50800" y="36623"/>
                  <a:pt x="50800" y="31279"/>
                </a:cubicBezTo>
                <a:cubicBezTo>
                  <a:pt x="50800" y="24049"/>
                  <a:pt x="46893" y="18390"/>
                  <a:pt x="40380" y="16818"/>
                </a:cubicBezTo>
                <a:cubicBezTo>
                  <a:pt x="37775" y="16190"/>
                  <a:pt x="33867" y="15875"/>
                  <a:pt x="28982" y="15875"/>
                </a:cubicBezTo>
                <a:close/>
                <a:moveTo>
                  <a:pt x="1279718" y="9525"/>
                </a:moveTo>
                <a:cubicBezTo>
                  <a:pt x="1280365" y="9525"/>
                  <a:pt x="1281012" y="10478"/>
                  <a:pt x="1281012" y="11748"/>
                </a:cubicBezTo>
                <a:cubicBezTo>
                  <a:pt x="1281012" y="12383"/>
                  <a:pt x="1280689" y="13970"/>
                  <a:pt x="1280365" y="15558"/>
                </a:cubicBezTo>
                <a:cubicBezTo>
                  <a:pt x="1280041" y="18733"/>
                  <a:pt x="1279071" y="29845"/>
                  <a:pt x="1279071" y="32385"/>
                </a:cubicBezTo>
                <a:cubicBezTo>
                  <a:pt x="1279071" y="34925"/>
                  <a:pt x="1279718" y="35243"/>
                  <a:pt x="1283601" y="35243"/>
                </a:cubicBezTo>
                <a:cubicBezTo>
                  <a:pt x="1294602" y="35243"/>
                  <a:pt x="1294602" y="35243"/>
                  <a:pt x="1294602" y="35243"/>
                </a:cubicBezTo>
                <a:cubicBezTo>
                  <a:pt x="1297514" y="35243"/>
                  <a:pt x="1299455" y="34925"/>
                  <a:pt x="1301397" y="34925"/>
                </a:cubicBezTo>
                <a:cubicBezTo>
                  <a:pt x="1302044" y="34925"/>
                  <a:pt x="1302044" y="34925"/>
                  <a:pt x="1302044" y="34925"/>
                </a:cubicBezTo>
                <a:cubicBezTo>
                  <a:pt x="1302691" y="34925"/>
                  <a:pt x="1303338" y="35243"/>
                  <a:pt x="1303338" y="35878"/>
                </a:cubicBezTo>
                <a:cubicBezTo>
                  <a:pt x="1303338" y="36830"/>
                  <a:pt x="1302691" y="38100"/>
                  <a:pt x="1301720" y="41910"/>
                </a:cubicBezTo>
                <a:cubicBezTo>
                  <a:pt x="1300750" y="44768"/>
                  <a:pt x="1300103" y="45403"/>
                  <a:pt x="1298161" y="45403"/>
                </a:cubicBezTo>
                <a:cubicBezTo>
                  <a:pt x="1297514" y="45403"/>
                  <a:pt x="1297514" y="45403"/>
                  <a:pt x="1293955" y="45085"/>
                </a:cubicBezTo>
                <a:cubicBezTo>
                  <a:pt x="1292984" y="45085"/>
                  <a:pt x="1291690" y="44768"/>
                  <a:pt x="1289101" y="44768"/>
                </a:cubicBezTo>
                <a:cubicBezTo>
                  <a:pt x="1286189" y="44768"/>
                  <a:pt x="1285219" y="44768"/>
                  <a:pt x="1283924" y="44768"/>
                </a:cubicBezTo>
                <a:cubicBezTo>
                  <a:pt x="1279718" y="44768"/>
                  <a:pt x="1279718" y="44768"/>
                  <a:pt x="1279718" y="50165"/>
                </a:cubicBezTo>
                <a:cubicBezTo>
                  <a:pt x="1279718" y="70803"/>
                  <a:pt x="1279718" y="70803"/>
                  <a:pt x="1279718" y="70803"/>
                </a:cubicBezTo>
                <a:cubicBezTo>
                  <a:pt x="1279718" y="80963"/>
                  <a:pt x="1280041" y="84455"/>
                  <a:pt x="1281336" y="86995"/>
                </a:cubicBezTo>
                <a:cubicBezTo>
                  <a:pt x="1282630" y="89535"/>
                  <a:pt x="1285219" y="90805"/>
                  <a:pt x="1289425" y="90805"/>
                </a:cubicBezTo>
                <a:cubicBezTo>
                  <a:pt x="1292337" y="90805"/>
                  <a:pt x="1295249" y="90170"/>
                  <a:pt x="1300103" y="89218"/>
                </a:cubicBezTo>
                <a:cubicBezTo>
                  <a:pt x="1301073" y="88900"/>
                  <a:pt x="1301720" y="88583"/>
                  <a:pt x="1302044" y="88583"/>
                </a:cubicBezTo>
                <a:cubicBezTo>
                  <a:pt x="1302691" y="88583"/>
                  <a:pt x="1303015" y="89218"/>
                  <a:pt x="1303015" y="89853"/>
                </a:cubicBezTo>
                <a:cubicBezTo>
                  <a:pt x="1303015" y="91758"/>
                  <a:pt x="1301720" y="98108"/>
                  <a:pt x="1301397" y="98425"/>
                </a:cubicBezTo>
                <a:cubicBezTo>
                  <a:pt x="1300426" y="100013"/>
                  <a:pt x="1291043" y="101600"/>
                  <a:pt x="1284895" y="101600"/>
                </a:cubicBezTo>
                <a:cubicBezTo>
                  <a:pt x="1270011" y="101600"/>
                  <a:pt x="1264510" y="97155"/>
                  <a:pt x="1264510" y="85725"/>
                </a:cubicBezTo>
                <a:cubicBezTo>
                  <a:pt x="1264510" y="77788"/>
                  <a:pt x="1264510" y="77788"/>
                  <a:pt x="1264510" y="77788"/>
                </a:cubicBezTo>
                <a:cubicBezTo>
                  <a:pt x="1264834" y="74613"/>
                  <a:pt x="1264834" y="72390"/>
                  <a:pt x="1264834" y="70803"/>
                </a:cubicBezTo>
                <a:lnTo>
                  <a:pt x="1264834" y="52705"/>
                </a:lnTo>
                <a:cubicBezTo>
                  <a:pt x="1264834" y="45085"/>
                  <a:pt x="1264834" y="45085"/>
                  <a:pt x="1261598" y="45085"/>
                </a:cubicBezTo>
                <a:cubicBezTo>
                  <a:pt x="1260951" y="45085"/>
                  <a:pt x="1260951" y="45085"/>
                  <a:pt x="1259010" y="45085"/>
                </a:cubicBezTo>
                <a:cubicBezTo>
                  <a:pt x="1255774" y="45085"/>
                  <a:pt x="1255774" y="45085"/>
                  <a:pt x="1255774" y="45085"/>
                </a:cubicBezTo>
                <a:cubicBezTo>
                  <a:pt x="1254803" y="45403"/>
                  <a:pt x="1253833" y="45403"/>
                  <a:pt x="1253833" y="45403"/>
                </a:cubicBezTo>
                <a:cubicBezTo>
                  <a:pt x="1252862" y="45403"/>
                  <a:pt x="1252538" y="44768"/>
                  <a:pt x="1252538" y="44450"/>
                </a:cubicBezTo>
                <a:cubicBezTo>
                  <a:pt x="1252538" y="44133"/>
                  <a:pt x="1252538" y="43498"/>
                  <a:pt x="1252862" y="42863"/>
                </a:cubicBezTo>
                <a:cubicBezTo>
                  <a:pt x="1254480" y="38418"/>
                  <a:pt x="1254480" y="38418"/>
                  <a:pt x="1254480" y="38418"/>
                </a:cubicBezTo>
                <a:cubicBezTo>
                  <a:pt x="1255450" y="35560"/>
                  <a:pt x="1255774" y="35243"/>
                  <a:pt x="1257068" y="35243"/>
                </a:cubicBezTo>
                <a:cubicBezTo>
                  <a:pt x="1257715" y="35243"/>
                  <a:pt x="1258686" y="35243"/>
                  <a:pt x="1260304" y="35560"/>
                </a:cubicBezTo>
                <a:cubicBezTo>
                  <a:pt x="1260951" y="35560"/>
                  <a:pt x="1261275" y="35560"/>
                  <a:pt x="1261922" y="35560"/>
                </a:cubicBezTo>
                <a:cubicBezTo>
                  <a:pt x="1264187" y="35560"/>
                  <a:pt x="1265157" y="34925"/>
                  <a:pt x="1265157" y="32703"/>
                </a:cubicBezTo>
                <a:cubicBezTo>
                  <a:pt x="1265157" y="32068"/>
                  <a:pt x="1265157" y="27940"/>
                  <a:pt x="1264834" y="24130"/>
                </a:cubicBezTo>
                <a:cubicBezTo>
                  <a:pt x="1264834" y="21908"/>
                  <a:pt x="1264834" y="20003"/>
                  <a:pt x="1264834" y="18415"/>
                </a:cubicBezTo>
                <a:cubicBezTo>
                  <a:pt x="1264834" y="15558"/>
                  <a:pt x="1265481" y="14605"/>
                  <a:pt x="1268393" y="13653"/>
                </a:cubicBezTo>
                <a:cubicBezTo>
                  <a:pt x="1276482" y="10478"/>
                  <a:pt x="1276482" y="10478"/>
                  <a:pt x="1276482" y="10478"/>
                </a:cubicBezTo>
                <a:cubicBezTo>
                  <a:pt x="1279071" y="9525"/>
                  <a:pt x="1279071" y="9525"/>
                  <a:pt x="1279718" y="9525"/>
                </a:cubicBezTo>
                <a:close/>
                <a:moveTo>
                  <a:pt x="1114941" y="9525"/>
                </a:moveTo>
                <a:cubicBezTo>
                  <a:pt x="1115588" y="9525"/>
                  <a:pt x="1116235" y="10478"/>
                  <a:pt x="1116235" y="11748"/>
                </a:cubicBezTo>
                <a:cubicBezTo>
                  <a:pt x="1116235" y="12383"/>
                  <a:pt x="1116235" y="13970"/>
                  <a:pt x="1115912" y="15558"/>
                </a:cubicBezTo>
                <a:cubicBezTo>
                  <a:pt x="1115265" y="18733"/>
                  <a:pt x="1114617" y="29845"/>
                  <a:pt x="1114617" y="32385"/>
                </a:cubicBezTo>
                <a:cubicBezTo>
                  <a:pt x="1114617" y="34925"/>
                  <a:pt x="1115265" y="35243"/>
                  <a:pt x="1118824" y="35243"/>
                </a:cubicBezTo>
                <a:cubicBezTo>
                  <a:pt x="1129825" y="35243"/>
                  <a:pt x="1129825" y="35243"/>
                  <a:pt x="1129825" y="35243"/>
                </a:cubicBezTo>
                <a:cubicBezTo>
                  <a:pt x="1133061" y="35243"/>
                  <a:pt x="1134679" y="34925"/>
                  <a:pt x="1136296" y="34925"/>
                </a:cubicBezTo>
                <a:cubicBezTo>
                  <a:pt x="1137267" y="34925"/>
                  <a:pt x="1137267" y="34925"/>
                  <a:pt x="1137267" y="34925"/>
                </a:cubicBezTo>
                <a:cubicBezTo>
                  <a:pt x="1137914" y="34925"/>
                  <a:pt x="1138238" y="35243"/>
                  <a:pt x="1138238" y="35878"/>
                </a:cubicBezTo>
                <a:cubicBezTo>
                  <a:pt x="1138238" y="36830"/>
                  <a:pt x="1137914" y="38100"/>
                  <a:pt x="1136620" y="41910"/>
                </a:cubicBezTo>
                <a:cubicBezTo>
                  <a:pt x="1135973" y="44768"/>
                  <a:pt x="1135326" y="45403"/>
                  <a:pt x="1133384" y="45403"/>
                </a:cubicBezTo>
                <a:cubicBezTo>
                  <a:pt x="1132737" y="45403"/>
                  <a:pt x="1132737" y="45403"/>
                  <a:pt x="1129501" y="45085"/>
                </a:cubicBezTo>
                <a:cubicBezTo>
                  <a:pt x="1128531" y="45085"/>
                  <a:pt x="1126913" y="44768"/>
                  <a:pt x="1124324" y="44768"/>
                </a:cubicBezTo>
                <a:cubicBezTo>
                  <a:pt x="1121412" y="44768"/>
                  <a:pt x="1120442" y="44768"/>
                  <a:pt x="1119471" y="44768"/>
                </a:cubicBezTo>
                <a:cubicBezTo>
                  <a:pt x="1115265" y="44768"/>
                  <a:pt x="1115265" y="44768"/>
                  <a:pt x="1115265" y="50165"/>
                </a:cubicBezTo>
                <a:cubicBezTo>
                  <a:pt x="1115265" y="70803"/>
                  <a:pt x="1115265" y="70803"/>
                  <a:pt x="1115265" y="70803"/>
                </a:cubicBezTo>
                <a:cubicBezTo>
                  <a:pt x="1115265" y="80963"/>
                  <a:pt x="1115265" y="84455"/>
                  <a:pt x="1116559" y="86995"/>
                </a:cubicBezTo>
                <a:cubicBezTo>
                  <a:pt x="1117853" y="89535"/>
                  <a:pt x="1120442" y="90805"/>
                  <a:pt x="1124648" y="90805"/>
                </a:cubicBezTo>
                <a:cubicBezTo>
                  <a:pt x="1127560" y="90805"/>
                  <a:pt x="1130796" y="90170"/>
                  <a:pt x="1135326" y="89218"/>
                </a:cubicBezTo>
                <a:cubicBezTo>
                  <a:pt x="1136296" y="88900"/>
                  <a:pt x="1136943" y="88583"/>
                  <a:pt x="1136943" y="88583"/>
                </a:cubicBezTo>
                <a:cubicBezTo>
                  <a:pt x="1137914" y="88583"/>
                  <a:pt x="1137914" y="89218"/>
                  <a:pt x="1137914" y="89853"/>
                </a:cubicBezTo>
                <a:cubicBezTo>
                  <a:pt x="1137914" y="91758"/>
                  <a:pt x="1136943" y="98108"/>
                  <a:pt x="1136620" y="98425"/>
                </a:cubicBezTo>
                <a:cubicBezTo>
                  <a:pt x="1135649" y="100013"/>
                  <a:pt x="1126589" y="101600"/>
                  <a:pt x="1120442" y="101600"/>
                </a:cubicBezTo>
                <a:cubicBezTo>
                  <a:pt x="1105234" y="101600"/>
                  <a:pt x="1099410" y="97155"/>
                  <a:pt x="1099410" y="85725"/>
                </a:cubicBezTo>
                <a:cubicBezTo>
                  <a:pt x="1099733" y="77788"/>
                  <a:pt x="1099733" y="77788"/>
                  <a:pt x="1099733" y="77788"/>
                </a:cubicBezTo>
                <a:cubicBezTo>
                  <a:pt x="1099733" y="74613"/>
                  <a:pt x="1100057" y="72390"/>
                  <a:pt x="1100057" y="70803"/>
                </a:cubicBezTo>
                <a:lnTo>
                  <a:pt x="1100057" y="52705"/>
                </a:lnTo>
                <a:cubicBezTo>
                  <a:pt x="1099733" y="45085"/>
                  <a:pt x="1099733" y="45085"/>
                  <a:pt x="1096498" y="45085"/>
                </a:cubicBezTo>
                <a:cubicBezTo>
                  <a:pt x="1096174" y="45085"/>
                  <a:pt x="1096174" y="45085"/>
                  <a:pt x="1094233" y="45085"/>
                </a:cubicBezTo>
                <a:cubicBezTo>
                  <a:pt x="1090673" y="45085"/>
                  <a:pt x="1090673" y="45085"/>
                  <a:pt x="1090673" y="45085"/>
                </a:cubicBezTo>
                <a:cubicBezTo>
                  <a:pt x="1089703" y="45403"/>
                  <a:pt x="1089056" y="45403"/>
                  <a:pt x="1088732" y="45403"/>
                </a:cubicBezTo>
                <a:cubicBezTo>
                  <a:pt x="1088085" y="45403"/>
                  <a:pt x="1087438" y="44768"/>
                  <a:pt x="1087438" y="44450"/>
                </a:cubicBezTo>
                <a:cubicBezTo>
                  <a:pt x="1087438" y="44133"/>
                  <a:pt x="1087761" y="43498"/>
                  <a:pt x="1088085" y="42863"/>
                </a:cubicBezTo>
                <a:cubicBezTo>
                  <a:pt x="1089703" y="38418"/>
                  <a:pt x="1089703" y="38418"/>
                  <a:pt x="1089703" y="38418"/>
                </a:cubicBezTo>
                <a:cubicBezTo>
                  <a:pt x="1090673" y="35560"/>
                  <a:pt x="1090997" y="35243"/>
                  <a:pt x="1092291" y="35243"/>
                </a:cubicBezTo>
                <a:cubicBezTo>
                  <a:pt x="1092615" y="35243"/>
                  <a:pt x="1093909" y="35243"/>
                  <a:pt x="1095527" y="35560"/>
                </a:cubicBezTo>
                <a:cubicBezTo>
                  <a:pt x="1095850" y="35560"/>
                  <a:pt x="1096498" y="35560"/>
                  <a:pt x="1097145" y="35560"/>
                </a:cubicBezTo>
                <a:cubicBezTo>
                  <a:pt x="1099410" y="35560"/>
                  <a:pt x="1100380" y="34925"/>
                  <a:pt x="1100380" y="32703"/>
                </a:cubicBezTo>
                <a:cubicBezTo>
                  <a:pt x="1100380" y="32068"/>
                  <a:pt x="1100057" y="27940"/>
                  <a:pt x="1100057" y="24130"/>
                </a:cubicBezTo>
                <a:cubicBezTo>
                  <a:pt x="1099733" y="21908"/>
                  <a:pt x="1099733" y="20003"/>
                  <a:pt x="1099733" y="18415"/>
                </a:cubicBezTo>
                <a:cubicBezTo>
                  <a:pt x="1099733" y="15558"/>
                  <a:pt x="1100704" y="14605"/>
                  <a:pt x="1103616" y="13653"/>
                </a:cubicBezTo>
                <a:cubicBezTo>
                  <a:pt x="1111705" y="10478"/>
                  <a:pt x="1111705" y="10478"/>
                  <a:pt x="1111705" y="10478"/>
                </a:cubicBezTo>
                <a:cubicBezTo>
                  <a:pt x="1114617" y="9525"/>
                  <a:pt x="1114617" y="9525"/>
                  <a:pt x="1114941" y="9525"/>
                </a:cubicBezTo>
                <a:close/>
                <a:moveTo>
                  <a:pt x="1228577" y="6350"/>
                </a:moveTo>
                <a:cubicBezTo>
                  <a:pt x="1234382" y="6350"/>
                  <a:pt x="1238251" y="9606"/>
                  <a:pt x="1238251" y="14638"/>
                </a:cubicBezTo>
                <a:cubicBezTo>
                  <a:pt x="1238251" y="19965"/>
                  <a:pt x="1233737" y="23813"/>
                  <a:pt x="1227932" y="23813"/>
                </a:cubicBezTo>
                <a:cubicBezTo>
                  <a:pt x="1222128" y="23813"/>
                  <a:pt x="1217613" y="19965"/>
                  <a:pt x="1217613" y="14934"/>
                </a:cubicBezTo>
                <a:cubicBezTo>
                  <a:pt x="1217613" y="9606"/>
                  <a:pt x="1222128" y="6350"/>
                  <a:pt x="1228577" y="6350"/>
                </a:cubicBezTo>
                <a:close/>
                <a:moveTo>
                  <a:pt x="1063477" y="6350"/>
                </a:moveTo>
                <a:cubicBezTo>
                  <a:pt x="1068959" y="6350"/>
                  <a:pt x="1073151" y="9606"/>
                  <a:pt x="1073151" y="14638"/>
                </a:cubicBezTo>
                <a:cubicBezTo>
                  <a:pt x="1073151" y="19965"/>
                  <a:pt x="1068636" y="23813"/>
                  <a:pt x="1062832" y="23813"/>
                </a:cubicBezTo>
                <a:cubicBezTo>
                  <a:pt x="1057350" y="23813"/>
                  <a:pt x="1052513" y="19965"/>
                  <a:pt x="1052513" y="14934"/>
                </a:cubicBezTo>
                <a:cubicBezTo>
                  <a:pt x="1052513" y="9606"/>
                  <a:pt x="1057027" y="6350"/>
                  <a:pt x="1063477" y="6350"/>
                </a:cubicBezTo>
                <a:close/>
                <a:moveTo>
                  <a:pt x="767879" y="6350"/>
                </a:moveTo>
                <a:cubicBezTo>
                  <a:pt x="773684" y="6350"/>
                  <a:pt x="777876" y="9606"/>
                  <a:pt x="777876" y="14638"/>
                </a:cubicBezTo>
                <a:cubicBezTo>
                  <a:pt x="777876" y="19965"/>
                  <a:pt x="773361" y="23813"/>
                  <a:pt x="767557" y="23813"/>
                </a:cubicBezTo>
                <a:cubicBezTo>
                  <a:pt x="761752" y="23813"/>
                  <a:pt x="757238" y="19965"/>
                  <a:pt x="757238" y="14934"/>
                </a:cubicBezTo>
                <a:cubicBezTo>
                  <a:pt x="757238" y="9606"/>
                  <a:pt x="761430" y="6350"/>
                  <a:pt x="767879" y="6350"/>
                </a:cubicBezTo>
                <a:close/>
                <a:moveTo>
                  <a:pt x="570243" y="6350"/>
                </a:moveTo>
                <a:cubicBezTo>
                  <a:pt x="570882" y="6350"/>
                  <a:pt x="573440" y="6350"/>
                  <a:pt x="575358" y="6669"/>
                </a:cubicBezTo>
                <a:cubicBezTo>
                  <a:pt x="577916" y="6669"/>
                  <a:pt x="581752" y="6987"/>
                  <a:pt x="585589" y="6987"/>
                </a:cubicBezTo>
                <a:cubicBezTo>
                  <a:pt x="590384" y="6987"/>
                  <a:pt x="593901" y="6669"/>
                  <a:pt x="596459" y="6669"/>
                </a:cubicBezTo>
                <a:cubicBezTo>
                  <a:pt x="598377" y="6350"/>
                  <a:pt x="600615" y="6350"/>
                  <a:pt x="601254" y="6350"/>
                </a:cubicBezTo>
                <a:cubicBezTo>
                  <a:pt x="602533" y="6350"/>
                  <a:pt x="603173" y="6987"/>
                  <a:pt x="603173" y="8262"/>
                </a:cubicBezTo>
                <a:cubicBezTo>
                  <a:pt x="603173" y="11129"/>
                  <a:pt x="603173" y="11129"/>
                  <a:pt x="603173" y="11129"/>
                </a:cubicBezTo>
                <a:cubicBezTo>
                  <a:pt x="603173" y="13040"/>
                  <a:pt x="602533" y="13359"/>
                  <a:pt x="599656" y="13996"/>
                </a:cubicBezTo>
                <a:cubicBezTo>
                  <a:pt x="595500" y="15270"/>
                  <a:pt x="594541" y="16226"/>
                  <a:pt x="594541" y="19411"/>
                </a:cubicBezTo>
                <a:cubicBezTo>
                  <a:pt x="594221" y="23871"/>
                  <a:pt x="594221" y="35658"/>
                  <a:pt x="594221" y="42666"/>
                </a:cubicBezTo>
                <a:cubicBezTo>
                  <a:pt x="594221" y="56683"/>
                  <a:pt x="594221" y="56683"/>
                  <a:pt x="594221" y="56683"/>
                </a:cubicBezTo>
                <a:cubicBezTo>
                  <a:pt x="594221" y="71974"/>
                  <a:pt x="594860" y="77708"/>
                  <a:pt x="597098" y="81849"/>
                </a:cubicBezTo>
                <a:cubicBezTo>
                  <a:pt x="600295" y="88221"/>
                  <a:pt x="607648" y="92043"/>
                  <a:pt x="616920" y="92043"/>
                </a:cubicBezTo>
                <a:cubicBezTo>
                  <a:pt x="627790" y="92043"/>
                  <a:pt x="635463" y="87584"/>
                  <a:pt x="638340" y="79301"/>
                </a:cubicBezTo>
                <a:cubicBezTo>
                  <a:pt x="640258" y="74204"/>
                  <a:pt x="640258" y="72611"/>
                  <a:pt x="640258" y="56046"/>
                </a:cubicBezTo>
                <a:cubicBezTo>
                  <a:pt x="640258" y="42666"/>
                  <a:pt x="640258" y="42666"/>
                  <a:pt x="640258" y="42666"/>
                </a:cubicBezTo>
                <a:cubicBezTo>
                  <a:pt x="640258" y="34702"/>
                  <a:pt x="640258" y="24508"/>
                  <a:pt x="639939" y="19411"/>
                </a:cubicBezTo>
                <a:cubicBezTo>
                  <a:pt x="639939" y="16226"/>
                  <a:pt x="638980" y="15270"/>
                  <a:pt x="634504" y="13996"/>
                </a:cubicBezTo>
                <a:cubicBezTo>
                  <a:pt x="631626" y="13359"/>
                  <a:pt x="630987" y="13040"/>
                  <a:pt x="630987" y="11129"/>
                </a:cubicBezTo>
                <a:cubicBezTo>
                  <a:pt x="630987" y="8262"/>
                  <a:pt x="630987" y="8262"/>
                  <a:pt x="630987" y="8262"/>
                </a:cubicBezTo>
                <a:cubicBezTo>
                  <a:pt x="630987" y="6987"/>
                  <a:pt x="631307" y="6350"/>
                  <a:pt x="632585" y="6350"/>
                </a:cubicBezTo>
                <a:cubicBezTo>
                  <a:pt x="633545" y="6350"/>
                  <a:pt x="635782" y="6350"/>
                  <a:pt x="638020" y="6669"/>
                </a:cubicBezTo>
                <a:cubicBezTo>
                  <a:pt x="640578" y="6669"/>
                  <a:pt x="643136" y="6987"/>
                  <a:pt x="645374" y="6987"/>
                </a:cubicBezTo>
                <a:cubicBezTo>
                  <a:pt x="648251" y="6987"/>
                  <a:pt x="650809" y="6669"/>
                  <a:pt x="653366" y="6669"/>
                </a:cubicBezTo>
                <a:cubicBezTo>
                  <a:pt x="655604" y="6350"/>
                  <a:pt x="657842" y="6350"/>
                  <a:pt x="658801" y="6350"/>
                </a:cubicBezTo>
                <a:cubicBezTo>
                  <a:pt x="660080" y="6350"/>
                  <a:pt x="660400" y="6987"/>
                  <a:pt x="660400" y="8262"/>
                </a:cubicBezTo>
                <a:cubicBezTo>
                  <a:pt x="660400" y="11129"/>
                  <a:pt x="660400" y="11129"/>
                  <a:pt x="660400" y="11129"/>
                </a:cubicBezTo>
                <a:cubicBezTo>
                  <a:pt x="660400" y="13040"/>
                  <a:pt x="659760" y="13359"/>
                  <a:pt x="656883" y="13996"/>
                </a:cubicBezTo>
                <a:cubicBezTo>
                  <a:pt x="652407" y="15270"/>
                  <a:pt x="651448" y="16226"/>
                  <a:pt x="651448" y="19411"/>
                </a:cubicBezTo>
                <a:cubicBezTo>
                  <a:pt x="651128" y="23871"/>
                  <a:pt x="651128" y="35339"/>
                  <a:pt x="651128" y="42666"/>
                </a:cubicBezTo>
                <a:cubicBezTo>
                  <a:pt x="651128" y="55409"/>
                  <a:pt x="651128" y="55409"/>
                  <a:pt x="651128" y="55409"/>
                </a:cubicBezTo>
                <a:cubicBezTo>
                  <a:pt x="651128" y="71018"/>
                  <a:pt x="650809" y="74841"/>
                  <a:pt x="649849" y="79301"/>
                </a:cubicBezTo>
                <a:cubicBezTo>
                  <a:pt x="646333" y="93955"/>
                  <a:pt x="633864" y="101600"/>
                  <a:pt x="613403" y="101600"/>
                </a:cubicBezTo>
                <a:cubicBezTo>
                  <a:pt x="597418" y="101600"/>
                  <a:pt x="586228" y="96503"/>
                  <a:pt x="581113" y="86946"/>
                </a:cubicBezTo>
                <a:cubicBezTo>
                  <a:pt x="578555" y="81212"/>
                  <a:pt x="577596" y="75160"/>
                  <a:pt x="577596" y="56046"/>
                </a:cubicBezTo>
                <a:lnTo>
                  <a:pt x="577596" y="42666"/>
                </a:lnTo>
                <a:cubicBezTo>
                  <a:pt x="577596" y="34384"/>
                  <a:pt x="577596" y="24827"/>
                  <a:pt x="577596" y="19411"/>
                </a:cubicBezTo>
                <a:cubicBezTo>
                  <a:pt x="577276" y="16226"/>
                  <a:pt x="576317" y="15270"/>
                  <a:pt x="571842" y="13996"/>
                </a:cubicBezTo>
                <a:cubicBezTo>
                  <a:pt x="568964" y="13359"/>
                  <a:pt x="568325" y="13040"/>
                  <a:pt x="568325" y="11129"/>
                </a:cubicBezTo>
                <a:cubicBezTo>
                  <a:pt x="568325" y="8262"/>
                  <a:pt x="568325" y="8262"/>
                  <a:pt x="568325" y="8262"/>
                </a:cubicBezTo>
                <a:cubicBezTo>
                  <a:pt x="568325" y="6987"/>
                  <a:pt x="568964" y="6350"/>
                  <a:pt x="570243" y="6350"/>
                </a:cubicBezTo>
                <a:close/>
                <a:moveTo>
                  <a:pt x="1569" y="6350"/>
                </a:moveTo>
                <a:cubicBezTo>
                  <a:pt x="2824" y="6350"/>
                  <a:pt x="4706" y="6350"/>
                  <a:pt x="6902" y="6669"/>
                </a:cubicBezTo>
                <a:cubicBezTo>
                  <a:pt x="9412" y="6669"/>
                  <a:pt x="12236" y="6987"/>
                  <a:pt x="16314" y="6987"/>
                </a:cubicBezTo>
                <a:cubicBezTo>
                  <a:pt x="22903" y="6987"/>
                  <a:pt x="22903" y="6987"/>
                  <a:pt x="34511" y="6350"/>
                </a:cubicBezTo>
                <a:cubicBezTo>
                  <a:pt x="37335" y="6350"/>
                  <a:pt x="39531" y="6350"/>
                  <a:pt x="41727" y="6350"/>
                </a:cubicBezTo>
                <a:cubicBezTo>
                  <a:pt x="50512" y="6350"/>
                  <a:pt x="56473" y="8262"/>
                  <a:pt x="60865" y="13040"/>
                </a:cubicBezTo>
                <a:cubicBezTo>
                  <a:pt x="64630" y="17182"/>
                  <a:pt x="67140" y="23235"/>
                  <a:pt x="67140" y="29288"/>
                </a:cubicBezTo>
                <a:cubicBezTo>
                  <a:pt x="67140" y="39483"/>
                  <a:pt x="60865" y="48722"/>
                  <a:pt x="52708" y="51270"/>
                </a:cubicBezTo>
                <a:cubicBezTo>
                  <a:pt x="49884" y="51907"/>
                  <a:pt x="49570" y="52226"/>
                  <a:pt x="49570" y="52863"/>
                </a:cubicBezTo>
                <a:cubicBezTo>
                  <a:pt x="49570" y="52863"/>
                  <a:pt x="49570" y="53182"/>
                  <a:pt x="49884" y="53500"/>
                </a:cubicBezTo>
                <a:cubicBezTo>
                  <a:pt x="50825" y="55093"/>
                  <a:pt x="51767" y="56368"/>
                  <a:pt x="52080" y="57642"/>
                </a:cubicBezTo>
                <a:cubicBezTo>
                  <a:pt x="54904" y="64014"/>
                  <a:pt x="63375" y="79305"/>
                  <a:pt x="67767" y="85358"/>
                </a:cubicBezTo>
                <a:cubicBezTo>
                  <a:pt x="71218" y="90456"/>
                  <a:pt x="73101" y="92049"/>
                  <a:pt x="76865" y="93004"/>
                </a:cubicBezTo>
                <a:cubicBezTo>
                  <a:pt x="79375" y="93642"/>
                  <a:pt x="79375" y="93642"/>
                  <a:pt x="79375" y="95872"/>
                </a:cubicBezTo>
                <a:cubicBezTo>
                  <a:pt x="79375" y="98102"/>
                  <a:pt x="79375" y="98102"/>
                  <a:pt x="79375" y="98102"/>
                </a:cubicBezTo>
                <a:cubicBezTo>
                  <a:pt x="79375" y="99376"/>
                  <a:pt x="78748" y="100013"/>
                  <a:pt x="77493" y="100013"/>
                </a:cubicBezTo>
                <a:cubicBezTo>
                  <a:pt x="76238" y="100013"/>
                  <a:pt x="76238" y="100013"/>
                  <a:pt x="76238" y="100013"/>
                </a:cubicBezTo>
                <a:cubicBezTo>
                  <a:pt x="73414" y="100013"/>
                  <a:pt x="69022" y="100013"/>
                  <a:pt x="65885" y="100013"/>
                </a:cubicBezTo>
                <a:cubicBezTo>
                  <a:pt x="64002" y="100013"/>
                  <a:pt x="61179" y="100013"/>
                  <a:pt x="58355" y="100013"/>
                </a:cubicBezTo>
                <a:cubicBezTo>
                  <a:pt x="56473" y="100013"/>
                  <a:pt x="56473" y="100013"/>
                  <a:pt x="56473" y="100013"/>
                </a:cubicBezTo>
                <a:cubicBezTo>
                  <a:pt x="53963" y="100013"/>
                  <a:pt x="53963" y="100013"/>
                  <a:pt x="50825" y="92049"/>
                </a:cubicBezTo>
                <a:cubicBezTo>
                  <a:pt x="49570" y="89181"/>
                  <a:pt x="40786" y="70385"/>
                  <a:pt x="36394" y="60509"/>
                </a:cubicBezTo>
                <a:cubicBezTo>
                  <a:pt x="34197" y="55730"/>
                  <a:pt x="33570" y="55412"/>
                  <a:pt x="30433" y="55412"/>
                </a:cubicBezTo>
                <a:cubicBezTo>
                  <a:pt x="29805" y="55412"/>
                  <a:pt x="29805" y="55412"/>
                  <a:pt x="29805" y="55412"/>
                </a:cubicBezTo>
                <a:cubicBezTo>
                  <a:pt x="29178" y="55412"/>
                  <a:pt x="28864" y="55412"/>
                  <a:pt x="28864" y="55412"/>
                </a:cubicBezTo>
                <a:cubicBezTo>
                  <a:pt x="26668" y="55412"/>
                  <a:pt x="26668" y="55412"/>
                  <a:pt x="26668" y="55412"/>
                </a:cubicBezTo>
                <a:cubicBezTo>
                  <a:pt x="26040" y="55412"/>
                  <a:pt x="25413" y="56368"/>
                  <a:pt x="25413" y="57642"/>
                </a:cubicBezTo>
                <a:lnTo>
                  <a:pt x="25413" y="64014"/>
                </a:lnTo>
                <a:cubicBezTo>
                  <a:pt x="25413" y="71022"/>
                  <a:pt x="25413" y="82491"/>
                  <a:pt x="25727" y="86951"/>
                </a:cubicBezTo>
                <a:cubicBezTo>
                  <a:pt x="25727" y="90137"/>
                  <a:pt x="26668" y="91093"/>
                  <a:pt x="31060" y="92367"/>
                </a:cubicBezTo>
                <a:cubicBezTo>
                  <a:pt x="33884" y="93004"/>
                  <a:pt x="34197" y="93323"/>
                  <a:pt x="34197" y="95235"/>
                </a:cubicBezTo>
                <a:cubicBezTo>
                  <a:pt x="34197" y="98102"/>
                  <a:pt x="34197" y="98102"/>
                  <a:pt x="34197" y="98102"/>
                </a:cubicBezTo>
                <a:cubicBezTo>
                  <a:pt x="34197" y="99695"/>
                  <a:pt x="33884" y="100013"/>
                  <a:pt x="32629" y="100013"/>
                </a:cubicBezTo>
                <a:cubicBezTo>
                  <a:pt x="31688" y="100013"/>
                  <a:pt x="29805" y="100013"/>
                  <a:pt x="27609" y="100013"/>
                </a:cubicBezTo>
                <a:cubicBezTo>
                  <a:pt x="25099" y="99695"/>
                  <a:pt x="21334" y="99695"/>
                  <a:pt x="17569" y="99695"/>
                </a:cubicBezTo>
                <a:cubicBezTo>
                  <a:pt x="12863" y="99695"/>
                  <a:pt x="9412" y="99695"/>
                  <a:pt x="6902" y="100013"/>
                </a:cubicBezTo>
                <a:cubicBezTo>
                  <a:pt x="4706" y="100013"/>
                  <a:pt x="2510" y="100013"/>
                  <a:pt x="1883" y="100013"/>
                </a:cubicBezTo>
                <a:cubicBezTo>
                  <a:pt x="314" y="100013"/>
                  <a:pt x="0" y="99695"/>
                  <a:pt x="0" y="98102"/>
                </a:cubicBezTo>
                <a:cubicBezTo>
                  <a:pt x="0" y="95235"/>
                  <a:pt x="0" y="95235"/>
                  <a:pt x="0" y="95235"/>
                </a:cubicBezTo>
                <a:cubicBezTo>
                  <a:pt x="0" y="93323"/>
                  <a:pt x="628" y="93004"/>
                  <a:pt x="3451" y="92367"/>
                </a:cubicBezTo>
                <a:cubicBezTo>
                  <a:pt x="7844" y="91093"/>
                  <a:pt x="8785" y="90137"/>
                  <a:pt x="8785" y="86951"/>
                </a:cubicBezTo>
                <a:cubicBezTo>
                  <a:pt x="9099" y="81854"/>
                  <a:pt x="9099" y="72297"/>
                  <a:pt x="9099" y="64014"/>
                </a:cubicBezTo>
                <a:cubicBezTo>
                  <a:pt x="9099" y="42669"/>
                  <a:pt x="9099" y="42669"/>
                  <a:pt x="9099" y="42669"/>
                </a:cubicBezTo>
                <a:cubicBezTo>
                  <a:pt x="9099" y="34385"/>
                  <a:pt x="9099" y="24828"/>
                  <a:pt x="8785" y="19412"/>
                </a:cubicBezTo>
                <a:cubicBezTo>
                  <a:pt x="8785" y="16226"/>
                  <a:pt x="7844" y="15271"/>
                  <a:pt x="3451" y="13996"/>
                </a:cubicBezTo>
                <a:cubicBezTo>
                  <a:pt x="628" y="13359"/>
                  <a:pt x="0" y="13040"/>
                  <a:pt x="0" y="11129"/>
                </a:cubicBezTo>
                <a:cubicBezTo>
                  <a:pt x="0" y="8580"/>
                  <a:pt x="0" y="8580"/>
                  <a:pt x="0" y="8580"/>
                </a:cubicBezTo>
                <a:cubicBezTo>
                  <a:pt x="0" y="6987"/>
                  <a:pt x="314" y="6350"/>
                  <a:pt x="1569" y="6350"/>
                </a:cubicBezTo>
                <a:close/>
                <a:moveTo>
                  <a:pt x="517314" y="0"/>
                </a:moveTo>
                <a:cubicBezTo>
                  <a:pt x="518572" y="0"/>
                  <a:pt x="519201" y="959"/>
                  <a:pt x="519201" y="2556"/>
                </a:cubicBezTo>
                <a:cubicBezTo>
                  <a:pt x="518257" y="42809"/>
                  <a:pt x="518257" y="42809"/>
                  <a:pt x="518257" y="42809"/>
                </a:cubicBezTo>
                <a:cubicBezTo>
                  <a:pt x="518257" y="66769"/>
                  <a:pt x="518257" y="66769"/>
                  <a:pt x="518257" y="66769"/>
                </a:cubicBezTo>
                <a:cubicBezTo>
                  <a:pt x="518257" y="83701"/>
                  <a:pt x="518257" y="88173"/>
                  <a:pt x="519201" y="89771"/>
                </a:cubicBezTo>
                <a:cubicBezTo>
                  <a:pt x="520459" y="92326"/>
                  <a:pt x="521088" y="92965"/>
                  <a:pt x="526751" y="93604"/>
                </a:cubicBezTo>
                <a:cubicBezTo>
                  <a:pt x="528009" y="93604"/>
                  <a:pt x="528638" y="93924"/>
                  <a:pt x="528638" y="94882"/>
                </a:cubicBezTo>
                <a:cubicBezTo>
                  <a:pt x="528638" y="97438"/>
                  <a:pt x="528638" y="97438"/>
                  <a:pt x="528638" y="97438"/>
                </a:cubicBezTo>
                <a:cubicBezTo>
                  <a:pt x="528638" y="98716"/>
                  <a:pt x="528324" y="99355"/>
                  <a:pt x="525807" y="99674"/>
                </a:cubicBezTo>
                <a:cubicBezTo>
                  <a:pt x="509449" y="102869"/>
                  <a:pt x="509449" y="102869"/>
                  <a:pt x="509449" y="102869"/>
                </a:cubicBezTo>
                <a:cubicBezTo>
                  <a:pt x="508191" y="103188"/>
                  <a:pt x="507562" y="103188"/>
                  <a:pt x="506933" y="103188"/>
                </a:cubicBezTo>
                <a:cubicBezTo>
                  <a:pt x="505989" y="103188"/>
                  <a:pt x="505674" y="102549"/>
                  <a:pt x="505360" y="100952"/>
                </a:cubicBezTo>
                <a:cubicBezTo>
                  <a:pt x="505045" y="95202"/>
                  <a:pt x="505045" y="95202"/>
                  <a:pt x="505045" y="95202"/>
                </a:cubicBezTo>
                <a:cubicBezTo>
                  <a:pt x="504730" y="92007"/>
                  <a:pt x="504730" y="91687"/>
                  <a:pt x="503787" y="91687"/>
                </a:cubicBezTo>
                <a:cubicBezTo>
                  <a:pt x="503787" y="91687"/>
                  <a:pt x="503158" y="92007"/>
                  <a:pt x="502843" y="92646"/>
                </a:cubicBezTo>
                <a:cubicBezTo>
                  <a:pt x="501585" y="93604"/>
                  <a:pt x="498124" y="96479"/>
                  <a:pt x="495922" y="98077"/>
                </a:cubicBezTo>
                <a:cubicBezTo>
                  <a:pt x="492147" y="100952"/>
                  <a:pt x="488687" y="101910"/>
                  <a:pt x="484283" y="101910"/>
                </a:cubicBezTo>
                <a:cubicBezTo>
                  <a:pt x="470442" y="101910"/>
                  <a:pt x="460375" y="88493"/>
                  <a:pt x="460375" y="69964"/>
                </a:cubicBezTo>
                <a:cubicBezTo>
                  <a:pt x="460375" y="48559"/>
                  <a:pt x="472329" y="33544"/>
                  <a:pt x="489631" y="33544"/>
                </a:cubicBezTo>
                <a:cubicBezTo>
                  <a:pt x="493091" y="33544"/>
                  <a:pt x="500012" y="35142"/>
                  <a:pt x="501585" y="36100"/>
                </a:cubicBezTo>
                <a:cubicBezTo>
                  <a:pt x="502214" y="36739"/>
                  <a:pt x="502528" y="36739"/>
                  <a:pt x="502528" y="36739"/>
                </a:cubicBezTo>
                <a:cubicBezTo>
                  <a:pt x="503158" y="36739"/>
                  <a:pt x="503787" y="35781"/>
                  <a:pt x="503787" y="34503"/>
                </a:cubicBezTo>
                <a:cubicBezTo>
                  <a:pt x="503787" y="34503"/>
                  <a:pt x="503787" y="34503"/>
                  <a:pt x="503472" y="32266"/>
                </a:cubicBezTo>
                <a:cubicBezTo>
                  <a:pt x="503472" y="17890"/>
                  <a:pt x="503472" y="17890"/>
                  <a:pt x="503472" y="17890"/>
                </a:cubicBezTo>
                <a:cubicBezTo>
                  <a:pt x="503472" y="10862"/>
                  <a:pt x="503158" y="10543"/>
                  <a:pt x="497181" y="9584"/>
                </a:cubicBezTo>
                <a:cubicBezTo>
                  <a:pt x="494979" y="9265"/>
                  <a:pt x="494349" y="8945"/>
                  <a:pt x="494349" y="7029"/>
                </a:cubicBezTo>
                <a:cubicBezTo>
                  <a:pt x="494349" y="4792"/>
                  <a:pt x="494349" y="4792"/>
                  <a:pt x="494349" y="4792"/>
                </a:cubicBezTo>
                <a:cubicBezTo>
                  <a:pt x="494349" y="3514"/>
                  <a:pt x="494979" y="2875"/>
                  <a:pt x="496866" y="2556"/>
                </a:cubicBezTo>
                <a:lnTo>
                  <a:pt x="515741" y="320"/>
                </a:lnTo>
                <a:cubicBezTo>
                  <a:pt x="516370" y="0"/>
                  <a:pt x="516999" y="0"/>
                  <a:pt x="517314" y="0"/>
                </a:cubicBezTo>
                <a:close/>
                <a:moveTo>
                  <a:pt x="251656" y="0"/>
                </a:moveTo>
                <a:cubicBezTo>
                  <a:pt x="252591" y="0"/>
                  <a:pt x="253214" y="956"/>
                  <a:pt x="253214" y="2230"/>
                </a:cubicBezTo>
                <a:cubicBezTo>
                  <a:pt x="253214" y="2548"/>
                  <a:pt x="253214" y="3185"/>
                  <a:pt x="253214" y="4141"/>
                </a:cubicBezTo>
                <a:cubicBezTo>
                  <a:pt x="252902" y="7007"/>
                  <a:pt x="252902" y="10829"/>
                  <a:pt x="252902" y="21658"/>
                </a:cubicBezTo>
                <a:cubicBezTo>
                  <a:pt x="252902" y="29939"/>
                  <a:pt x="252591" y="36309"/>
                  <a:pt x="252591" y="40131"/>
                </a:cubicBezTo>
                <a:cubicBezTo>
                  <a:pt x="252279" y="42360"/>
                  <a:pt x="252279" y="42360"/>
                  <a:pt x="252279" y="42360"/>
                </a:cubicBezTo>
                <a:cubicBezTo>
                  <a:pt x="252279" y="43316"/>
                  <a:pt x="252279" y="43316"/>
                  <a:pt x="252279" y="43316"/>
                </a:cubicBezTo>
                <a:cubicBezTo>
                  <a:pt x="252279" y="43634"/>
                  <a:pt x="252591" y="43953"/>
                  <a:pt x="252902" y="43953"/>
                </a:cubicBezTo>
                <a:cubicBezTo>
                  <a:pt x="253837" y="43953"/>
                  <a:pt x="255083" y="42679"/>
                  <a:pt x="258199" y="39494"/>
                </a:cubicBezTo>
                <a:cubicBezTo>
                  <a:pt x="261938" y="34716"/>
                  <a:pt x="265053" y="33442"/>
                  <a:pt x="271285" y="33442"/>
                </a:cubicBezTo>
                <a:cubicBezTo>
                  <a:pt x="285928" y="33442"/>
                  <a:pt x="295275" y="45227"/>
                  <a:pt x="295275" y="64336"/>
                </a:cubicBezTo>
                <a:cubicBezTo>
                  <a:pt x="295275" y="86312"/>
                  <a:pt x="281566" y="101600"/>
                  <a:pt x="261315" y="101600"/>
                </a:cubicBezTo>
                <a:cubicBezTo>
                  <a:pt x="254460" y="101600"/>
                  <a:pt x="245425" y="99052"/>
                  <a:pt x="239817" y="95867"/>
                </a:cubicBezTo>
                <a:cubicBezTo>
                  <a:pt x="238259" y="94912"/>
                  <a:pt x="237636" y="93638"/>
                  <a:pt x="237636" y="91408"/>
                </a:cubicBezTo>
                <a:cubicBezTo>
                  <a:pt x="237636" y="90134"/>
                  <a:pt x="237636" y="90134"/>
                  <a:pt x="237636" y="90134"/>
                </a:cubicBezTo>
                <a:cubicBezTo>
                  <a:pt x="237947" y="78669"/>
                  <a:pt x="237947" y="64973"/>
                  <a:pt x="238259" y="48412"/>
                </a:cubicBezTo>
                <a:lnTo>
                  <a:pt x="238259" y="41086"/>
                </a:lnTo>
                <a:cubicBezTo>
                  <a:pt x="238259" y="29620"/>
                  <a:pt x="237947" y="16562"/>
                  <a:pt x="237636" y="14014"/>
                </a:cubicBezTo>
                <a:cubicBezTo>
                  <a:pt x="237636" y="10829"/>
                  <a:pt x="236078" y="9874"/>
                  <a:pt x="232651" y="9237"/>
                </a:cubicBezTo>
                <a:cubicBezTo>
                  <a:pt x="229223" y="9237"/>
                  <a:pt x="228600" y="8600"/>
                  <a:pt x="228600" y="7007"/>
                </a:cubicBezTo>
                <a:cubicBezTo>
                  <a:pt x="228600" y="5096"/>
                  <a:pt x="228600" y="5096"/>
                  <a:pt x="228600" y="5096"/>
                </a:cubicBezTo>
                <a:cubicBezTo>
                  <a:pt x="228600" y="3822"/>
                  <a:pt x="229223" y="3504"/>
                  <a:pt x="230781" y="3185"/>
                </a:cubicBezTo>
                <a:cubicBezTo>
                  <a:pt x="249475" y="319"/>
                  <a:pt x="249475" y="319"/>
                  <a:pt x="249475" y="319"/>
                </a:cubicBezTo>
                <a:cubicBezTo>
                  <a:pt x="251656" y="0"/>
                  <a:pt x="251656" y="0"/>
                  <a:pt x="251656" y="0"/>
                </a:cubicBezTo>
                <a:close/>
                <a:moveTo>
                  <a:pt x="212250" y="0"/>
                </a:moveTo>
                <a:cubicBezTo>
                  <a:pt x="213216" y="0"/>
                  <a:pt x="213860" y="959"/>
                  <a:pt x="213860" y="2556"/>
                </a:cubicBezTo>
                <a:cubicBezTo>
                  <a:pt x="213216" y="42809"/>
                  <a:pt x="213216" y="42809"/>
                  <a:pt x="213216" y="42809"/>
                </a:cubicBezTo>
                <a:cubicBezTo>
                  <a:pt x="213216" y="66769"/>
                  <a:pt x="213216" y="66769"/>
                  <a:pt x="213216" y="66769"/>
                </a:cubicBezTo>
                <a:cubicBezTo>
                  <a:pt x="213216" y="83701"/>
                  <a:pt x="213216" y="88173"/>
                  <a:pt x="214182" y="89771"/>
                </a:cubicBezTo>
                <a:cubicBezTo>
                  <a:pt x="215469" y="92326"/>
                  <a:pt x="216113" y="92965"/>
                  <a:pt x="221907" y="93604"/>
                </a:cubicBezTo>
                <a:cubicBezTo>
                  <a:pt x="223194" y="93604"/>
                  <a:pt x="223838" y="93924"/>
                  <a:pt x="223838" y="94882"/>
                </a:cubicBezTo>
                <a:cubicBezTo>
                  <a:pt x="223838" y="97438"/>
                  <a:pt x="223838" y="97438"/>
                  <a:pt x="223838" y="97438"/>
                </a:cubicBezTo>
                <a:cubicBezTo>
                  <a:pt x="223838" y="98716"/>
                  <a:pt x="223516" y="99355"/>
                  <a:pt x="220941" y="99674"/>
                </a:cubicBezTo>
                <a:cubicBezTo>
                  <a:pt x="203881" y="102869"/>
                  <a:pt x="203881" y="102869"/>
                  <a:pt x="203881" y="102869"/>
                </a:cubicBezTo>
                <a:cubicBezTo>
                  <a:pt x="202915" y="103188"/>
                  <a:pt x="202272" y="103188"/>
                  <a:pt x="201628" y="103188"/>
                </a:cubicBezTo>
                <a:cubicBezTo>
                  <a:pt x="200662" y="103188"/>
                  <a:pt x="200340" y="102549"/>
                  <a:pt x="200018" y="100952"/>
                </a:cubicBezTo>
                <a:cubicBezTo>
                  <a:pt x="199697" y="95202"/>
                  <a:pt x="199697" y="95202"/>
                  <a:pt x="199697" y="95202"/>
                </a:cubicBezTo>
                <a:cubicBezTo>
                  <a:pt x="199375" y="92007"/>
                  <a:pt x="199375" y="91687"/>
                  <a:pt x="198409" y="91687"/>
                </a:cubicBezTo>
                <a:cubicBezTo>
                  <a:pt x="198409" y="91687"/>
                  <a:pt x="197765" y="92007"/>
                  <a:pt x="197443" y="92646"/>
                </a:cubicBezTo>
                <a:cubicBezTo>
                  <a:pt x="196156" y="93604"/>
                  <a:pt x="192937" y="96479"/>
                  <a:pt x="190684" y="98077"/>
                </a:cubicBezTo>
                <a:cubicBezTo>
                  <a:pt x="186499" y="100952"/>
                  <a:pt x="183280" y="101910"/>
                  <a:pt x="178774" y="101910"/>
                </a:cubicBezTo>
                <a:cubicBezTo>
                  <a:pt x="164289" y="101910"/>
                  <a:pt x="153988" y="88493"/>
                  <a:pt x="153988" y="69964"/>
                </a:cubicBezTo>
                <a:cubicBezTo>
                  <a:pt x="153988" y="48559"/>
                  <a:pt x="166542" y="33544"/>
                  <a:pt x="184246" y="33544"/>
                </a:cubicBezTo>
                <a:cubicBezTo>
                  <a:pt x="187787" y="33544"/>
                  <a:pt x="194546" y="35142"/>
                  <a:pt x="196156" y="36100"/>
                </a:cubicBezTo>
                <a:cubicBezTo>
                  <a:pt x="196800" y="36739"/>
                  <a:pt x="197121" y="36739"/>
                  <a:pt x="197121" y="36739"/>
                </a:cubicBezTo>
                <a:cubicBezTo>
                  <a:pt x="197765" y="36739"/>
                  <a:pt x="198409" y="35781"/>
                  <a:pt x="198409" y="34503"/>
                </a:cubicBezTo>
                <a:cubicBezTo>
                  <a:pt x="198409" y="34503"/>
                  <a:pt x="198409" y="34503"/>
                  <a:pt x="198087" y="32266"/>
                </a:cubicBezTo>
                <a:cubicBezTo>
                  <a:pt x="198087" y="17890"/>
                  <a:pt x="198087" y="17890"/>
                  <a:pt x="198087" y="17890"/>
                </a:cubicBezTo>
                <a:cubicBezTo>
                  <a:pt x="198087" y="10862"/>
                  <a:pt x="197443" y="10543"/>
                  <a:pt x="191971" y="9584"/>
                </a:cubicBezTo>
                <a:cubicBezTo>
                  <a:pt x="189396" y="9265"/>
                  <a:pt x="189074" y="8945"/>
                  <a:pt x="189074" y="7029"/>
                </a:cubicBezTo>
                <a:cubicBezTo>
                  <a:pt x="189074" y="4792"/>
                  <a:pt x="189074" y="4792"/>
                  <a:pt x="189074" y="4792"/>
                </a:cubicBezTo>
                <a:cubicBezTo>
                  <a:pt x="189074" y="3514"/>
                  <a:pt x="189396" y="2875"/>
                  <a:pt x="191649" y="2556"/>
                </a:cubicBezTo>
                <a:lnTo>
                  <a:pt x="210641" y="320"/>
                </a:lnTo>
                <a:cubicBezTo>
                  <a:pt x="211285" y="0"/>
                  <a:pt x="211928" y="0"/>
                  <a:pt x="212250" y="0"/>
                </a:cubicBezTo>
                <a:close/>
              </a:path>
            </a:pathLst>
          </a:custGeom>
          <a:solidFill>
            <a:srgbClr val="B82B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sp>
        <p:nvSpPr>
          <p:cNvPr id="16" name="Vrije vorm: vorm 112">
            <a:extLst>
              <a:ext uri="{FF2B5EF4-FFF2-40B4-BE49-F238E27FC236}">
                <a16:creationId xmlns:a16="http://schemas.microsoft.com/office/drawing/2014/main" id="{9668B9EC-76A2-44F2-BE3A-70ABD9A97E44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5966129" y="6361113"/>
            <a:ext cx="274335" cy="352426"/>
          </a:xfrm>
          <a:custGeom>
            <a:avLst/>
            <a:gdLst>
              <a:gd name="connsiteX0" fmla="*/ 179614 w 274335"/>
              <a:gd name="connsiteY0" fmla="*/ 329218 h 352426"/>
              <a:gd name="connsiteX1" fmla="*/ 183242 w 274335"/>
              <a:gd name="connsiteY1" fmla="*/ 330730 h 352426"/>
              <a:gd name="connsiteX2" fmla="*/ 182033 w 274335"/>
              <a:gd name="connsiteY2" fmla="*/ 334358 h 352426"/>
              <a:gd name="connsiteX3" fmla="*/ 178102 w 274335"/>
              <a:gd name="connsiteY3" fmla="*/ 332847 h 352426"/>
              <a:gd name="connsiteX4" fmla="*/ 179614 w 274335"/>
              <a:gd name="connsiteY4" fmla="*/ 329218 h 352426"/>
              <a:gd name="connsiteX5" fmla="*/ 121935 w 274335"/>
              <a:gd name="connsiteY5" fmla="*/ 325438 h 352426"/>
              <a:gd name="connsiteX6" fmla="*/ 126698 w 274335"/>
              <a:gd name="connsiteY6" fmla="*/ 327026 h 352426"/>
              <a:gd name="connsiteX7" fmla="*/ 140985 w 274335"/>
              <a:gd name="connsiteY7" fmla="*/ 344489 h 352426"/>
              <a:gd name="connsiteX8" fmla="*/ 139398 w 274335"/>
              <a:gd name="connsiteY8" fmla="*/ 330201 h 352426"/>
              <a:gd name="connsiteX9" fmla="*/ 137810 w 274335"/>
              <a:gd name="connsiteY9" fmla="*/ 328613 h 352426"/>
              <a:gd name="connsiteX10" fmla="*/ 137810 w 274335"/>
              <a:gd name="connsiteY10" fmla="*/ 327026 h 352426"/>
              <a:gd name="connsiteX11" fmla="*/ 142573 w 274335"/>
              <a:gd name="connsiteY11" fmla="*/ 327026 h 352426"/>
              <a:gd name="connsiteX12" fmla="*/ 142573 w 274335"/>
              <a:gd name="connsiteY12" fmla="*/ 328613 h 352426"/>
              <a:gd name="connsiteX13" fmla="*/ 142573 w 274335"/>
              <a:gd name="connsiteY13" fmla="*/ 330201 h 352426"/>
              <a:gd name="connsiteX14" fmla="*/ 144160 w 274335"/>
              <a:gd name="connsiteY14" fmla="*/ 352426 h 352426"/>
              <a:gd name="connsiteX15" fmla="*/ 140985 w 274335"/>
              <a:gd name="connsiteY15" fmla="*/ 352426 h 352426"/>
              <a:gd name="connsiteX16" fmla="*/ 126698 w 274335"/>
              <a:gd name="connsiteY16" fmla="*/ 334963 h 352426"/>
              <a:gd name="connsiteX17" fmla="*/ 125110 w 274335"/>
              <a:gd name="connsiteY17" fmla="*/ 349251 h 352426"/>
              <a:gd name="connsiteX18" fmla="*/ 126698 w 274335"/>
              <a:gd name="connsiteY18" fmla="*/ 350839 h 352426"/>
              <a:gd name="connsiteX19" fmla="*/ 126698 w 274335"/>
              <a:gd name="connsiteY19" fmla="*/ 352426 h 352426"/>
              <a:gd name="connsiteX20" fmla="*/ 118760 w 274335"/>
              <a:gd name="connsiteY20" fmla="*/ 352426 h 352426"/>
              <a:gd name="connsiteX21" fmla="*/ 118760 w 274335"/>
              <a:gd name="connsiteY21" fmla="*/ 350839 h 352426"/>
              <a:gd name="connsiteX22" fmla="*/ 120348 w 274335"/>
              <a:gd name="connsiteY22" fmla="*/ 349251 h 352426"/>
              <a:gd name="connsiteX23" fmla="*/ 123523 w 274335"/>
              <a:gd name="connsiteY23" fmla="*/ 328613 h 352426"/>
              <a:gd name="connsiteX24" fmla="*/ 121935 w 274335"/>
              <a:gd name="connsiteY24" fmla="*/ 327026 h 352426"/>
              <a:gd name="connsiteX25" fmla="*/ 166854 w 274335"/>
              <a:gd name="connsiteY25" fmla="*/ 323850 h 352426"/>
              <a:gd name="connsiteX26" fmla="*/ 168153 w 274335"/>
              <a:gd name="connsiteY26" fmla="*/ 329248 h 352426"/>
              <a:gd name="connsiteX27" fmla="*/ 167178 w 274335"/>
              <a:gd name="connsiteY27" fmla="*/ 329883 h 352426"/>
              <a:gd name="connsiteX28" fmla="*/ 159385 w 274335"/>
              <a:gd name="connsiteY28" fmla="*/ 327660 h 352426"/>
              <a:gd name="connsiteX29" fmla="*/ 154190 w 274335"/>
              <a:gd name="connsiteY29" fmla="*/ 337503 h 352426"/>
              <a:gd name="connsiteX30" fmla="*/ 166529 w 274335"/>
              <a:gd name="connsiteY30" fmla="*/ 334963 h 352426"/>
              <a:gd name="connsiteX31" fmla="*/ 167503 w 274335"/>
              <a:gd name="connsiteY31" fmla="*/ 332740 h 352426"/>
              <a:gd name="connsiteX32" fmla="*/ 168802 w 274335"/>
              <a:gd name="connsiteY32" fmla="*/ 332423 h 352426"/>
              <a:gd name="connsiteX33" fmla="*/ 170426 w 274335"/>
              <a:gd name="connsiteY33" fmla="*/ 338138 h 352426"/>
              <a:gd name="connsiteX34" fmla="*/ 169127 w 274335"/>
              <a:gd name="connsiteY34" fmla="*/ 338455 h 352426"/>
              <a:gd name="connsiteX35" fmla="*/ 167828 w 274335"/>
              <a:gd name="connsiteY35" fmla="*/ 337503 h 352426"/>
              <a:gd name="connsiteX36" fmla="*/ 155164 w 274335"/>
              <a:gd name="connsiteY36" fmla="*/ 340360 h 352426"/>
              <a:gd name="connsiteX37" fmla="*/ 165230 w 274335"/>
              <a:gd name="connsiteY37" fmla="*/ 347663 h 352426"/>
              <a:gd name="connsiteX38" fmla="*/ 171725 w 274335"/>
              <a:gd name="connsiteY38" fmla="*/ 339725 h 352426"/>
              <a:gd name="connsiteX39" fmla="*/ 172374 w 274335"/>
              <a:gd name="connsiteY39" fmla="*/ 339725 h 352426"/>
              <a:gd name="connsiteX40" fmla="*/ 174322 w 274335"/>
              <a:gd name="connsiteY40" fmla="*/ 345440 h 352426"/>
              <a:gd name="connsiteX41" fmla="*/ 165880 w 274335"/>
              <a:gd name="connsiteY41" fmla="*/ 350838 h 352426"/>
              <a:gd name="connsiteX42" fmla="*/ 148994 w 274335"/>
              <a:gd name="connsiteY42" fmla="*/ 341313 h 352426"/>
              <a:gd name="connsiteX43" fmla="*/ 160035 w 274335"/>
              <a:gd name="connsiteY43" fmla="*/ 324803 h 352426"/>
              <a:gd name="connsiteX44" fmla="*/ 166854 w 274335"/>
              <a:gd name="connsiteY44" fmla="*/ 323850 h 352426"/>
              <a:gd name="connsiteX45" fmla="*/ 109235 w 274335"/>
              <a:gd name="connsiteY45" fmla="*/ 323850 h 352426"/>
              <a:gd name="connsiteX46" fmla="*/ 117173 w 274335"/>
              <a:gd name="connsiteY46" fmla="*/ 325438 h 352426"/>
              <a:gd name="connsiteX47" fmla="*/ 117173 w 274335"/>
              <a:gd name="connsiteY47" fmla="*/ 327025 h 352426"/>
              <a:gd name="connsiteX48" fmla="*/ 115586 w 274335"/>
              <a:gd name="connsiteY48" fmla="*/ 327025 h 352426"/>
              <a:gd name="connsiteX49" fmla="*/ 110823 w 274335"/>
              <a:gd name="connsiteY49" fmla="*/ 347663 h 352426"/>
              <a:gd name="connsiteX50" fmla="*/ 112411 w 274335"/>
              <a:gd name="connsiteY50" fmla="*/ 349251 h 352426"/>
              <a:gd name="connsiteX51" fmla="*/ 112411 w 274335"/>
              <a:gd name="connsiteY51" fmla="*/ 350838 h 352426"/>
              <a:gd name="connsiteX52" fmla="*/ 102885 w 274335"/>
              <a:gd name="connsiteY52" fmla="*/ 349251 h 352426"/>
              <a:gd name="connsiteX53" fmla="*/ 104473 w 274335"/>
              <a:gd name="connsiteY53" fmla="*/ 347663 h 352426"/>
              <a:gd name="connsiteX54" fmla="*/ 106060 w 274335"/>
              <a:gd name="connsiteY54" fmla="*/ 347663 h 352426"/>
              <a:gd name="connsiteX55" fmla="*/ 110823 w 274335"/>
              <a:gd name="connsiteY55" fmla="*/ 327025 h 352426"/>
              <a:gd name="connsiteX56" fmla="*/ 109235 w 274335"/>
              <a:gd name="connsiteY56" fmla="*/ 325438 h 352426"/>
              <a:gd name="connsiteX57" fmla="*/ 82248 w 274335"/>
              <a:gd name="connsiteY57" fmla="*/ 312738 h 352426"/>
              <a:gd name="connsiteX58" fmla="*/ 85423 w 274335"/>
              <a:gd name="connsiteY58" fmla="*/ 314326 h 352426"/>
              <a:gd name="connsiteX59" fmla="*/ 85423 w 274335"/>
              <a:gd name="connsiteY59" fmla="*/ 330201 h 352426"/>
              <a:gd name="connsiteX60" fmla="*/ 94948 w 274335"/>
              <a:gd name="connsiteY60" fmla="*/ 319088 h 352426"/>
              <a:gd name="connsiteX61" fmla="*/ 101298 w 274335"/>
              <a:gd name="connsiteY61" fmla="*/ 320676 h 352426"/>
              <a:gd name="connsiteX62" fmla="*/ 101298 w 274335"/>
              <a:gd name="connsiteY62" fmla="*/ 322263 h 352426"/>
              <a:gd name="connsiteX63" fmla="*/ 99711 w 274335"/>
              <a:gd name="connsiteY63" fmla="*/ 323851 h 352426"/>
              <a:gd name="connsiteX64" fmla="*/ 96536 w 274335"/>
              <a:gd name="connsiteY64" fmla="*/ 344488 h 352426"/>
              <a:gd name="connsiteX65" fmla="*/ 98123 w 274335"/>
              <a:gd name="connsiteY65" fmla="*/ 346076 h 352426"/>
              <a:gd name="connsiteX66" fmla="*/ 98123 w 274335"/>
              <a:gd name="connsiteY66" fmla="*/ 347663 h 352426"/>
              <a:gd name="connsiteX67" fmla="*/ 90186 w 274335"/>
              <a:gd name="connsiteY67" fmla="*/ 344488 h 352426"/>
              <a:gd name="connsiteX68" fmla="*/ 91773 w 274335"/>
              <a:gd name="connsiteY68" fmla="*/ 342901 h 352426"/>
              <a:gd name="connsiteX69" fmla="*/ 94948 w 274335"/>
              <a:gd name="connsiteY69" fmla="*/ 325438 h 352426"/>
              <a:gd name="connsiteX70" fmla="*/ 82248 w 274335"/>
              <a:gd name="connsiteY70" fmla="*/ 341313 h 352426"/>
              <a:gd name="connsiteX71" fmla="*/ 79073 w 274335"/>
              <a:gd name="connsiteY71" fmla="*/ 339726 h 352426"/>
              <a:gd name="connsiteX72" fmla="*/ 80660 w 274335"/>
              <a:gd name="connsiteY72" fmla="*/ 320676 h 352426"/>
              <a:gd name="connsiteX73" fmla="*/ 69548 w 274335"/>
              <a:gd name="connsiteY73" fmla="*/ 333376 h 352426"/>
              <a:gd name="connsiteX74" fmla="*/ 71135 w 274335"/>
              <a:gd name="connsiteY74" fmla="*/ 334963 h 352426"/>
              <a:gd name="connsiteX75" fmla="*/ 71135 w 274335"/>
              <a:gd name="connsiteY75" fmla="*/ 336551 h 352426"/>
              <a:gd name="connsiteX76" fmla="*/ 64785 w 274335"/>
              <a:gd name="connsiteY76" fmla="*/ 331788 h 352426"/>
              <a:gd name="connsiteX77" fmla="*/ 66373 w 274335"/>
              <a:gd name="connsiteY77" fmla="*/ 331788 h 352426"/>
              <a:gd name="connsiteX78" fmla="*/ 67960 w 274335"/>
              <a:gd name="connsiteY78" fmla="*/ 331788 h 352426"/>
              <a:gd name="connsiteX79" fmla="*/ 82248 w 274335"/>
              <a:gd name="connsiteY79" fmla="*/ 315913 h 352426"/>
              <a:gd name="connsiteX80" fmla="*/ 80660 w 274335"/>
              <a:gd name="connsiteY80" fmla="*/ 314326 h 352426"/>
              <a:gd name="connsiteX81" fmla="*/ 59506 w 274335"/>
              <a:gd name="connsiteY81" fmla="*/ 305157 h 352426"/>
              <a:gd name="connsiteX82" fmla="*/ 54756 w 274335"/>
              <a:gd name="connsiteY82" fmla="*/ 308928 h 352426"/>
              <a:gd name="connsiteX83" fmla="*/ 50497 w 274335"/>
              <a:gd name="connsiteY83" fmla="*/ 317183 h 352426"/>
              <a:gd name="connsiteX84" fmla="*/ 52463 w 274335"/>
              <a:gd name="connsiteY84" fmla="*/ 320358 h 352426"/>
              <a:gd name="connsiteX85" fmla="*/ 52790 w 274335"/>
              <a:gd name="connsiteY85" fmla="*/ 320676 h 352426"/>
              <a:gd name="connsiteX86" fmla="*/ 56721 w 274335"/>
              <a:gd name="connsiteY86" fmla="*/ 322263 h 352426"/>
              <a:gd name="connsiteX87" fmla="*/ 64256 w 274335"/>
              <a:gd name="connsiteY87" fmla="*/ 318453 h 352426"/>
              <a:gd name="connsiteX88" fmla="*/ 66877 w 274335"/>
              <a:gd name="connsiteY88" fmla="*/ 306070 h 352426"/>
              <a:gd name="connsiteX89" fmla="*/ 66221 w 274335"/>
              <a:gd name="connsiteY89" fmla="*/ 305435 h 352426"/>
              <a:gd name="connsiteX90" fmla="*/ 59506 w 274335"/>
              <a:gd name="connsiteY90" fmla="*/ 305157 h 352426"/>
              <a:gd name="connsiteX91" fmla="*/ 202691 w 274335"/>
              <a:gd name="connsiteY91" fmla="*/ 304800 h 352426"/>
              <a:gd name="connsiteX92" fmla="*/ 201195 w 274335"/>
              <a:gd name="connsiteY92" fmla="*/ 307947 h 352426"/>
              <a:gd name="connsiteX93" fmla="*/ 200896 w 274335"/>
              <a:gd name="connsiteY93" fmla="*/ 310149 h 352426"/>
              <a:gd name="connsiteX94" fmla="*/ 197905 w 274335"/>
              <a:gd name="connsiteY94" fmla="*/ 310778 h 352426"/>
              <a:gd name="connsiteX95" fmla="*/ 190427 w 274335"/>
              <a:gd name="connsiteY95" fmla="*/ 315183 h 352426"/>
              <a:gd name="connsiteX96" fmla="*/ 193718 w 274335"/>
              <a:gd name="connsiteY96" fmla="*/ 322420 h 352426"/>
              <a:gd name="connsiteX97" fmla="*/ 200298 w 274335"/>
              <a:gd name="connsiteY97" fmla="*/ 318644 h 352426"/>
              <a:gd name="connsiteX98" fmla="*/ 202092 w 274335"/>
              <a:gd name="connsiteY98" fmla="*/ 316442 h 352426"/>
              <a:gd name="connsiteX99" fmla="*/ 204485 w 274335"/>
              <a:gd name="connsiteY99" fmla="*/ 321476 h 352426"/>
              <a:gd name="connsiteX100" fmla="*/ 201494 w 274335"/>
              <a:gd name="connsiteY100" fmla="*/ 321476 h 352426"/>
              <a:gd name="connsiteX101" fmla="*/ 195213 w 274335"/>
              <a:gd name="connsiteY101" fmla="*/ 324937 h 352426"/>
              <a:gd name="connsiteX102" fmla="*/ 199700 w 274335"/>
              <a:gd name="connsiteY102" fmla="*/ 335006 h 352426"/>
              <a:gd name="connsiteX103" fmla="*/ 201494 w 274335"/>
              <a:gd name="connsiteY103" fmla="*/ 335320 h 352426"/>
              <a:gd name="connsiteX104" fmla="*/ 202092 w 274335"/>
              <a:gd name="connsiteY104" fmla="*/ 335950 h 352426"/>
              <a:gd name="connsiteX105" fmla="*/ 195512 w 274335"/>
              <a:gd name="connsiteY105" fmla="*/ 339725 h 352426"/>
              <a:gd name="connsiteX106" fmla="*/ 194914 w 274335"/>
              <a:gd name="connsiteY106" fmla="*/ 338467 h 352426"/>
              <a:gd name="connsiteX107" fmla="*/ 195213 w 274335"/>
              <a:gd name="connsiteY107" fmla="*/ 336893 h 352426"/>
              <a:gd name="connsiteX108" fmla="*/ 186240 w 274335"/>
              <a:gd name="connsiteY108" fmla="*/ 317700 h 352426"/>
              <a:gd name="connsiteX109" fmla="*/ 184146 w 274335"/>
              <a:gd name="connsiteY109" fmla="*/ 317700 h 352426"/>
              <a:gd name="connsiteX110" fmla="*/ 183847 w 274335"/>
              <a:gd name="connsiteY110" fmla="*/ 316442 h 352426"/>
              <a:gd name="connsiteX111" fmla="*/ 202691 w 274335"/>
              <a:gd name="connsiteY111" fmla="*/ 304800 h 352426"/>
              <a:gd name="connsiteX112" fmla="*/ 59543 w 274335"/>
              <a:gd name="connsiteY112" fmla="*/ 300352 h 352426"/>
              <a:gd name="connsiteX113" fmla="*/ 68644 w 274335"/>
              <a:gd name="connsiteY113" fmla="*/ 302863 h 352426"/>
              <a:gd name="connsiteX114" fmla="*/ 68957 w 274335"/>
              <a:gd name="connsiteY114" fmla="*/ 303176 h 352426"/>
              <a:gd name="connsiteX115" fmla="*/ 69271 w 274335"/>
              <a:gd name="connsiteY115" fmla="*/ 303490 h 352426"/>
              <a:gd name="connsiteX116" fmla="*/ 69585 w 274335"/>
              <a:gd name="connsiteY116" fmla="*/ 304118 h 352426"/>
              <a:gd name="connsiteX117" fmla="*/ 72409 w 274335"/>
              <a:gd name="connsiteY117" fmla="*/ 312905 h 352426"/>
              <a:gd name="connsiteX118" fmla="*/ 67388 w 274335"/>
              <a:gd name="connsiteY118" fmla="*/ 322633 h 352426"/>
              <a:gd name="connsiteX119" fmla="*/ 50756 w 274335"/>
              <a:gd name="connsiteY119" fmla="*/ 322947 h 352426"/>
              <a:gd name="connsiteX120" fmla="*/ 50442 w 274335"/>
              <a:gd name="connsiteY120" fmla="*/ 322633 h 352426"/>
              <a:gd name="connsiteX121" fmla="*/ 49815 w 274335"/>
              <a:gd name="connsiteY121" fmla="*/ 306315 h 352426"/>
              <a:gd name="connsiteX122" fmla="*/ 59543 w 274335"/>
              <a:gd name="connsiteY122" fmla="*/ 300352 h 352426"/>
              <a:gd name="connsiteX123" fmla="*/ 216912 w 274335"/>
              <a:gd name="connsiteY123" fmla="*/ 293688 h 352426"/>
              <a:gd name="connsiteX124" fmla="*/ 220873 w 274335"/>
              <a:gd name="connsiteY124" fmla="*/ 297857 h 352426"/>
              <a:gd name="connsiteX125" fmla="*/ 220264 w 274335"/>
              <a:gd name="connsiteY125" fmla="*/ 299140 h 352426"/>
              <a:gd name="connsiteX126" fmla="*/ 212952 w 274335"/>
              <a:gd name="connsiteY126" fmla="*/ 300744 h 352426"/>
              <a:gd name="connsiteX127" fmla="*/ 212952 w 274335"/>
              <a:gd name="connsiteY127" fmla="*/ 311969 h 352426"/>
              <a:gd name="connsiteX128" fmla="*/ 222092 w 274335"/>
              <a:gd name="connsiteY128" fmla="*/ 303630 h 352426"/>
              <a:gd name="connsiteX129" fmla="*/ 222092 w 274335"/>
              <a:gd name="connsiteY129" fmla="*/ 301065 h 352426"/>
              <a:gd name="connsiteX130" fmla="*/ 222701 w 274335"/>
              <a:gd name="connsiteY130" fmla="*/ 300102 h 352426"/>
              <a:gd name="connsiteX131" fmla="*/ 226662 w 274335"/>
              <a:gd name="connsiteY131" fmla="*/ 304272 h 352426"/>
              <a:gd name="connsiteX132" fmla="*/ 225748 w 274335"/>
              <a:gd name="connsiteY132" fmla="*/ 305234 h 352426"/>
              <a:gd name="connsiteX133" fmla="*/ 224225 w 274335"/>
              <a:gd name="connsiteY133" fmla="*/ 304913 h 352426"/>
              <a:gd name="connsiteX134" fmla="*/ 215084 w 274335"/>
              <a:gd name="connsiteY134" fmla="*/ 314214 h 352426"/>
              <a:gd name="connsiteX135" fmla="*/ 226662 w 274335"/>
              <a:gd name="connsiteY135" fmla="*/ 315496 h 352426"/>
              <a:gd name="connsiteX136" fmla="*/ 228490 w 274335"/>
              <a:gd name="connsiteY136" fmla="*/ 305234 h 352426"/>
              <a:gd name="connsiteX137" fmla="*/ 229404 w 274335"/>
              <a:gd name="connsiteY137" fmla="*/ 304592 h 352426"/>
              <a:gd name="connsiteX138" fmla="*/ 233060 w 274335"/>
              <a:gd name="connsiteY138" fmla="*/ 309082 h 352426"/>
              <a:gd name="connsiteX139" fmla="*/ 228490 w 274335"/>
              <a:gd name="connsiteY139" fmla="*/ 318062 h 352426"/>
              <a:gd name="connsiteX140" fmla="*/ 209905 w 274335"/>
              <a:gd name="connsiteY140" fmla="*/ 318062 h 352426"/>
              <a:gd name="connsiteX141" fmla="*/ 212038 w 274335"/>
              <a:gd name="connsiteY141" fmla="*/ 297857 h 352426"/>
              <a:gd name="connsiteX142" fmla="*/ 216912 w 274335"/>
              <a:gd name="connsiteY142" fmla="*/ 293688 h 352426"/>
              <a:gd name="connsiteX143" fmla="*/ 225963 w 274335"/>
              <a:gd name="connsiteY143" fmla="*/ 282575 h 352426"/>
              <a:gd name="connsiteX144" fmla="*/ 227208 w 274335"/>
              <a:gd name="connsiteY144" fmla="*/ 283528 h 352426"/>
              <a:gd name="connsiteX145" fmla="*/ 226586 w 274335"/>
              <a:gd name="connsiteY145" fmla="*/ 285433 h 352426"/>
              <a:gd name="connsiteX146" fmla="*/ 242772 w 274335"/>
              <a:gd name="connsiteY146" fmla="*/ 299086 h 352426"/>
              <a:gd name="connsiteX147" fmla="*/ 248064 w 274335"/>
              <a:gd name="connsiteY147" fmla="*/ 291148 h 352426"/>
              <a:gd name="connsiteX148" fmla="*/ 247752 w 274335"/>
              <a:gd name="connsiteY148" fmla="*/ 286703 h 352426"/>
              <a:gd name="connsiteX149" fmla="*/ 249309 w 274335"/>
              <a:gd name="connsiteY149" fmla="*/ 284798 h 352426"/>
              <a:gd name="connsiteX150" fmla="*/ 252110 w 274335"/>
              <a:gd name="connsiteY150" fmla="*/ 291783 h 352426"/>
              <a:gd name="connsiteX151" fmla="*/ 239659 w 274335"/>
              <a:gd name="connsiteY151" fmla="*/ 306388 h 352426"/>
              <a:gd name="connsiteX152" fmla="*/ 239037 w 274335"/>
              <a:gd name="connsiteY152" fmla="*/ 305118 h 352426"/>
              <a:gd name="connsiteX153" fmla="*/ 239348 w 274335"/>
              <a:gd name="connsiteY153" fmla="*/ 303213 h 352426"/>
              <a:gd name="connsiteX154" fmla="*/ 223473 w 274335"/>
              <a:gd name="connsiteY154" fmla="*/ 289878 h 352426"/>
              <a:gd name="connsiteX155" fmla="*/ 221917 w 274335"/>
              <a:gd name="connsiteY155" fmla="*/ 290830 h 352426"/>
              <a:gd name="connsiteX156" fmla="*/ 220360 w 274335"/>
              <a:gd name="connsiteY156" fmla="*/ 289878 h 352426"/>
              <a:gd name="connsiteX157" fmla="*/ 225963 w 274335"/>
              <a:gd name="connsiteY157" fmla="*/ 282575 h 352426"/>
              <a:gd name="connsiteX158" fmla="*/ 42559 w 274335"/>
              <a:gd name="connsiteY158" fmla="*/ 276225 h 352426"/>
              <a:gd name="connsiteX159" fmla="*/ 45734 w 274335"/>
              <a:gd name="connsiteY159" fmla="*/ 279400 h 352426"/>
              <a:gd name="connsiteX160" fmla="*/ 40972 w 274335"/>
              <a:gd name="connsiteY160" fmla="*/ 301626 h 352426"/>
              <a:gd name="connsiteX161" fmla="*/ 52084 w 274335"/>
              <a:gd name="connsiteY161" fmla="*/ 290513 h 352426"/>
              <a:gd name="connsiteX162" fmla="*/ 52084 w 274335"/>
              <a:gd name="connsiteY162" fmla="*/ 288925 h 352426"/>
              <a:gd name="connsiteX163" fmla="*/ 56847 w 274335"/>
              <a:gd name="connsiteY163" fmla="*/ 292100 h 352426"/>
              <a:gd name="connsiteX164" fmla="*/ 55260 w 274335"/>
              <a:gd name="connsiteY164" fmla="*/ 293688 h 352426"/>
              <a:gd name="connsiteX165" fmla="*/ 53672 w 274335"/>
              <a:gd name="connsiteY165" fmla="*/ 293688 h 352426"/>
              <a:gd name="connsiteX166" fmla="*/ 37797 w 274335"/>
              <a:gd name="connsiteY166" fmla="*/ 309563 h 352426"/>
              <a:gd name="connsiteX167" fmla="*/ 34622 w 274335"/>
              <a:gd name="connsiteY167" fmla="*/ 307976 h 352426"/>
              <a:gd name="connsiteX168" fmla="*/ 39384 w 274335"/>
              <a:gd name="connsiteY168" fmla="*/ 284163 h 352426"/>
              <a:gd name="connsiteX169" fmla="*/ 28272 w 274335"/>
              <a:gd name="connsiteY169" fmla="*/ 293688 h 352426"/>
              <a:gd name="connsiteX170" fmla="*/ 28272 w 274335"/>
              <a:gd name="connsiteY170" fmla="*/ 295276 h 352426"/>
              <a:gd name="connsiteX171" fmla="*/ 26684 w 274335"/>
              <a:gd name="connsiteY171" fmla="*/ 296863 h 352426"/>
              <a:gd name="connsiteX172" fmla="*/ 21922 w 274335"/>
              <a:gd name="connsiteY172" fmla="*/ 290513 h 352426"/>
              <a:gd name="connsiteX173" fmla="*/ 23509 w 274335"/>
              <a:gd name="connsiteY173" fmla="*/ 288925 h 352426"/>
              <a:gd name="connsiteX174" fmla="*/ 25097 w 274335"/>
              <a:gd name="connsiteY174" fmla="*/ 290513 h 352426"/>
              <a:gd name="connsiteX175" fmla="*/ 42559 w 274335"/>
              <a:gd name="connsiteY175" fmla="*/ 277813 h 352426"/>
              <a:gd name="connsiteX176" fmla="*/ 28489 w 274335"/>
              <a:gd name="connsiteY176" fmla="*/ 272068 h 352426"/>
              <a:gd name="connsiteX177" fmla="*/ 33901 w 274335"/>
              <a:gd name="connsiteY177" fmla="*/ 273580 h 352426"/>
              <a:gd name="connsiteX178" fmla="*/ 32097 w 274335"/>
              <a:gd name="connsiteY178" fmla="*/ 277208 h 352426"/>
              <a:gd name="connsiteX179" fmla="*/ 27406 w 274335"/>
              <a:gd name="connsiteY179" fmla="*/ 275697 h 352426"/>
              <a:gd name="connsiteX180" fmla="*/ 28489 w 274335"/>
              <a:gd name="connsiteY180" fmla="*/ 272068 h 352426"/>
              <a:gd name="connsiteX181" fmla="*/ 236235 w 274335"/>
              <a:gd name="connsiteY181" fmla="*/ 266700 h 352426"/>
              <a:gd name="connsiteX182" fmla="*/ 237823 w 274335"/>
              <a:gd name="connsiteY182" fmla="*/ 268288 h 352426"/>
              <a:gd name="connsiteX183" fmla="*/ 236235 w 274335"/>
              <a:gd name="connsiteY183" fmla="*/ 268288 h 352426"/>
              <a:gd name="connsiteX184" fmla="*/ 256873 w 274335"/>
              <a:gd name="connsiteY184" fmla="*/ 279401 h 352426"/>
              <a:gd name="connsiteX185" fmla="*/ 258461 w 274335"/>
              <a:gd name="connsiteY185" fmla="*/ 279401 h 352426"/>
              <a:gd name="connsiteX186" fmla="*/ 260048 w 274335"/>
              <a:gd name="connsiteY186" fmla="*/ 279401 h 352426"/>
              <a:gd name="connsiteX187" fmla="*/ 255286 w 274335"/>
              <a:gd name="connsiteY187" fmla="*/ 287338 h 352426"/>
              <a:gd name="connsiteX188" fmla="*/ 253698 w 274335"/>
              <a:gd name="connsiteY188" fmla="*/ 285751 h 352426"/>
              <a:gd name="connsiteX189" fmla="*/ 253698 w 274335"/>
              <a:gd name="connsiteY189" fmla="*/ 284163 h 352426"/>
              <a:gd name="connsiteX190" fmla="*/ 236235 w 274335"/>
              <a:gd name="connsiteY190" fmla="*/ 273050 h 352426"/>
              <a:gd name="connsiteX191" fmla="*/ 233060 w 274335"/>
              <a:gd name="connsiteY191" fmla="*/ 274638 h 352426"/>
              <a:gd name="connsiteX192" fmla="*/ 31447 w 274335"/>
              <a:gd name="connsiteY192" fmla="*/ 255588 h 352426"/>
              <a:gd name="connsiteX193" fmla="*/ 36210 w 274335"/>
              <a:gd name="connsiteY193" fmla="*/ 263526 h 352426"/>
              <a:gd name="connsiteX194" fmla="*/ 34622 w 274335"/>
              <a:gd name="connsiteY194" fmla="*/ 263526 h 352426"/>
              <a:gd name="connsiteX195" fmla="*/ 33035 w 274335"/>
              <a:gd name="connsiteY195" fmla="*/ 261938 h 352426"/>
              <a:gd name="connsiteX196" fmla="*/ 13984 w 274335"/>
              <a:gd name="connsiteY196" fmla="*/ 271463 h 352426"/>
              <a:gd name="connsiteX197" fmla="*/ 13984 w 274335"/>
              <a:gd name="connsiteY197" fmla="*/ 273051 h 352426"/>
              <a:gd name="connsiteX198" fmla="*/ 12397 w 274335"/>
              <a:gd name="connsiteY198" fmla="*/ 274638 h 352426"/>
              <a:gd name="connsiteX199" fmla="*/ 9222 w 274335"/>
              <a:gd name="connsiteY199" fmla="*/ 265113 h 352426"/>
              <a:gd name="connsiteX200" fmla="*/ 10809 w 274335"/>
              <a:gd name="connsiteY200" fmla="*/ 266701 h 352426"/>
              <a:gd name="connsiteX201" fmla="*/ 31447 w 274335"/>
              <a:gd name="connsiteY201" fmla="*/ 258763 h 352426"/>
              <a:gd name="connsiteX202" fmla="*/ 247030 w 274335"/>
              <a:gd name="connsiteY202" fmla="*/ 242888 h 352426"/>
              <a:gd name="connsiteX203" fmla="*/ 252428 w 274335"/>
              <a:gd name="connsiteY203" fmla="*/ 244855 h 352426"/>
              <a:gd name="connsiteX204" fmla="*/ 252110 w 274335"/>
              <a:gd name="connsiteY204" fmla="*/ 246495 h 352426"/>
              <a:gd name="connsiteX205" fmla="*/ 245760 w 274335"/>
              <a:gd name="connsiteY205" fmla="*/ 250757 h 352426"/>
              <a:gd name="connsiteX206" fmla="*/ 250840 w 274335"/>
              <a:gd name="connsiteY206" fmla="*/ 261576 h 352426"/>
              <a:gd name="connsiteX207" fmla="*/ 264811 w 274335"/>
              <a:gd name="connsiteY207" fmla="*/ 258953 h 352426"/>
              <a:gd name="connsiteX208" fmla="*/ 262588 w 274335"/>
              <a:gd name="connsiteY208" fmla="*/ 248790 h 352426"/>
              <a:gd name="connsiteX209" fmla="*/ 263541 w 274335"/>
              <a:gd name="connsiteY209" fmla="*/ 247806 h 352426"/>
              <a:gd name="connsiteX210" fmla="*/ 268621 w 274335"/>
              <a:gd name="connsiteY210" fmla="*/ 250101 h 352426"/>
              <a:gd name="connsiteX211" fmla="*/ 267668 w 274335"/>
              <a:gd name="connsiteY211" fmla="*/ 261248 h 352426"/>
              <a:gd name="connsiteX212" fmla="*/ 248935 w 274335"/>
              <a:gd name="connsiteY212" fmla="*/ 268789 h 352426"/>
              <a:gd name="connsiteX213" fmla="*/ 243855 w 274335"/>
              <a:gd name="connsiteY213" fmla="*/ 248790 h 352426"/>
              <a:gd name="connsiteX214" fmla="*/ 247030 w 274335"/>
              <a:gd name="connsiteY214" fmla="*/ 242888 h 352426"/>
              <a:gd name="connsiteX215" fmla="*/ 158446 w 274335"/>
              <a:gd name="connsiteY215" fmla="*/ 239713 h 352426"/>
              <a:gd name="connsiteX216" fmla="*/ 158446 w 274335"/>
              <a:gd name="connsiteY216" fmla="*/ 280988 h 352426"/>
              <a:gd name="connsiteX217" fmla="*/ 179084 w 274335"/>
              <a:gd name="connsiteY217" fmla="*/ 239713 h 352426"/>
              <a:gd name="connsiteX218" fmla="*/ 158446 w 274335"/>
              <a:gd name="connsiteY218" fmla="*/ 239713 h 352426"/>
              <a:gd name="connsiteX219" fmla="*/ 94946 w 274335"/>
              <a:gd name="connsiteY219" fmla="*/ 239713 h 352426"/>
              <a:gd name="connsiteX220" fmla="*/ 117171 w 274335"/>
              <a:gd name="connsiteY220" fmla="*/ 280988 h 352426"/>
              <a:gd name="connsiteX221" fmla="*/ 117171 w 274335"/>
              <a:gd name="connsiteY221" fmla="*/ 239713 h 352426"/>
              <a:gd name="connsiteX222" fmla="*/ 94946 w 274335"/>
              <a:gd name="connsiteY222" fmla="*/ 239713 h 352426"/>
              <a:gd name="connsiteX223" fmla="*/ 13217 w 274335"/>
              <a:gd name="connsiteY223" fmla="*/ 233399 h 352426"/>
              <a:gd name="connsiteX224" fmla="*/ 30453 w 274335"/>
              <a:gd name="connsiteY224" fmla="*/ 244636 h 352426"/>
              <a:gd name="connsiteX225" fmla="*/ 31448 w 274335"/>
              <a:gd name="connsiteY225" fmla="*/ 250737 h 352426"/>
              <a:gd name="connsiteX226" fmla="*/ 25813 w 274335"/>
              <a:gd name="connsiteY226" fmla="*/ 252342 h 352426"/>
              <a:gd name="connsiteX227" fmla="*/ 25150 w 274335"/>
              <a:gd name="connsiteY227" fmla="*/ 251379 h 352426"/>
              <a:gd name="connsiteX228" fmla="*/ 27139 w 274335"/>
              <a:gd name="connsiteY228" fmla="*/ 243673 h 352426"/>
              <a:gd name="connsiteX229" fmla="*/ 17195 w 274335"/>
              <a:gd name="connsiteY229" fmla="*/ 238857 h 352426"/>
              <a:gd name="connsiteX230" fmla="*/ 20178 w 274335"/>
              <a:gd name="connsiteY230" fmla="*/ 251058 h 352426"/>
              <a:gd name="connsiteX231" fmla="*/ 22167 w 274335"/>
              <a:gd name="connsiteY231" fmla="*/ 252021 h 352426"/>
              <a:gd name="connsiteX232" fmla="*/ 22830 w 274335"/>
              <a:gd name="connsiteY232" fmla="*/ 253305 h 352426"/>
              <a:gd name="connsiteX233" fmla="*/ 16863 w 274335"/>
              <a:gd name="connsiteY233" fmla="*/ 254910 h 352426"/>
              <a:gd name="connsiteX234" fmla="*/ 16201 w 274335"/>
              <a:gd name="connsiteY234" fmla="*/ 253626 h 352426"/>
              <a:gd name="connsiteX235" fmla="*/ 17195 w 274335"/>
              <a:gd name="connsiteY235" fmla="*/ 252342 h 352426"/>
              <a:gd name="connsiteX236" fmla="*/ 13880 w 274335"/>
              <a:gd name="connsiteY236" fmla="*/ 239820 h 352426"/>
              <a:gd name="connsiteX237" fmla="*/ 6257 w 274335"/>
              <a:gd name="connsiteY237" fmla="*/ 249773 h 352426"/>
              <a:gd name="connsiteX238" fmla="*/ 14875 w 274335"/>
              <a:gd name="connsiteY238" fmla="*/ 256516 h 352426"/>
              <a:gd name="connsiteX239" fmla="*/ 14875 w 274335"/>
              <a:gd name="connsiteY239" fmla="*/ 257479 h 352426"/>
              <a:gd name="connsiteX240" fmla="*/ 8908 w 274335"/>
              <a:gd name="connsiteY240" fmla="*/ 258763 h 352426"/>
              <a:gd name="connsiteX241" fmla="*/ 3274 w 274335"/>
              <a:gd name="connsiteY241" fmla="*/ 250415 h 352426"/>
              <a:gd name="connsiteX242" fmla="*/ 13217 w 274335"/>
              <a:gd name="connsiteY242" fmla="*/ 233399 h 352426"/>
              <a:gd name="connsiteX243" fmla="*/ 247348 w 274335"/>
              <a:gd name="connsiteY243" fmla="*/ 231775 h 352426"/>
              <a:gd name="connsiteX244" fmla="*/ 248935 w 274335"/>
              <a:gd name="connsiteY244" fmla="*/ 231775 h 352426"/>
              <a:gd name="connsiteX245" fmla="*/ 248935 w 274335"/>
              <a:gd name="connsiteY245" fmla="*/ 233363 h 352426"/>
              <a:gd name="connsiteX246" fmla="*/ 271161 w 274335"/>
              <a:gd name="connsiteY246" fmla="*/ 236538 h 352426"/>
              <a:gd name="connsiteX247" fmla="*/ 272748 w 274335"/>
              <a:gd name="connsiteY247" fmla="*/ 234950 h 352426"/>
              <a:gd name="connsiteX248" fmla="*/ 271161 w 274335"/>
              <a:gd name="connsiteY248" fmla="*/ 244475 h 352426"/>
              <a:gd name="connsiteX249" fmla="*/ 269573 w 274335"/>
              <a:gd name="connsiteY249" fmla="*/ 244475 h 352426"/>
              <a:gd name="connsiteX250" fmla="*/ 269573 w 274335"/>
              <a:gd name="connsiteY250" fmla="*/ 241300 h 352426"/>
              <a:gd name="connsiteX251" fmla="*/ 248935 w 274335"/>
              <a:gd name="connsiteY251" fmla="*/ 238125 h 352426"/>
              <a:gd name="connsiteX252" fmla="*/ 247348 w 274335"/>
              <a:gd name="connsiteY252" fmla="*/ 239713 h 352426"/>
              <a:gd name="connsiteX253" fmla="*/ 245760 w 274335"/>
              <a:gd name="connsiteY253" fmla="*/ 239713 h 352426"/>
              <a:gd name="connsiteX254" fmla="*/ 3170 w 274335"/>
              <a:gd name="connsiteY254" fmla="*/ 209550 h 352426"/>
              <a:gd name="connsiteX255" fmla="*/ 3170 w 274335"/>
              <a:gd name="connsiteY255" fmla="*/ 214746 h 352426"/>
              <a:gd name="connsiteX256" fmla="*/ 13588 w 274335"/>
              <a:gd name="connsiteY256" fmla="*/ 223514 h 352426"/>
              <a:gd name="connsiteX257" fmla="*/ 21327 w 274335"/>
              <a:gd name="connsiteY257" fmla="*/ 216045 h 352426"/>
              <a:gd name="connsiteX258" fmla="*/ 21922 w 274335"/>
              <a:gd name="connsiteY258" fmla="*/ 210200 h 352426"/>
              <a:gd name="connsiteX259" fmla="*/ 3170 w 274335"/>
              <a:gd name="connsiteY259" fmla="*/ 209550 h 352426"/>
              <a:gd name="connsiteX260" fmla="*/ 11 w 274335"/>
              <a:gd name="connsiteY260" fmla="*/ 201613 h 352426"/>
              <a:gd name="connsiteX261" fmla="*/ 1580 w 274335"/>
              <a:gd name="connsiteY261" fmla="*/ 201613 h 352426"/>
              <a:gd name="connsiteX262" fmla="*/ 2835 w 274335"/>
              <a:gd name="connsiteY262" fmla="*/ 203541 h 352426"/>
              <a:gd name="connsiteX263" fmla="*/ 24175 w 274335"/>
              <a:gd name="connsiteY263" fmla="*/ 203862 h 352426"/>
              <a:gd name="connsiteX264" fmla="*/ 25116 w 274335"/>
              <a:gd name="connsiteY264" fmla="*/ 202256 h 352426"/>
              <a:gd name="connsiteX265" fmla="*/ 26685 w 274335"/>
              <a:gd name="connsiteY265" fmla="*/ 202256 h 352426"/>
              <a:gd name="connsiteX266" fmla="*/ 26058 w 274335"/>
              <a:gd name="connsiteY266" fmla="*/ 213822 h 352426"/>
              <a:gd name="connsiteX267" fmla="*/ 14133 w 274335"/>
              <a:gd name="connsiteY267" fmla="*/ 228601 h 352426"/>
              <a:gd name="connsiteX268" fmla="*/ 11 w 274335"/>
              <a:gd name="connsiteY268" fmla="*/ 215107 h 352426"/>
              <a:gd name="connsiteX269" fmla="*/ 11 w 274335"/>
              <a:gd name="connsiteY269" fmla="*/ 201613 h 352426"/>
              <a:gd name="connsiteX270" fmla="*/ 247347 w 274335"/>
              <a:gd name="connsiteY270" fmla="*/ 200025 h 352426"/>
              <a:gd name="connsiteX271" fmla="*/ 253862 w 274335"/>
              <a:gd name="connsiteY271" fmla="*/ 204374 h 352426"/>
              <a:gd name="connsiteX272" fmla="*/ 252311 w 274335"/>
              <a:gd name="connsiteY272" fmla="*/ 204995 h 352426"/>
              <a:gd name="connsiteX273" fmla="*/ 251380 w 274335"/>
              <a:gd name="connsiteY273" fmla="*/ 213070 h 352426"/>
              <a:gd name="connsiteX274" fmla="*/ 272784 w 274335"/>
              <a:gd name="connsiteY274" fmla="*/ 212760 h 352426"/>
              <a:gd name="connsiteX275" fmla="*/ 273094 w 274335"/>
              <a:gd name="connsiteY275" fmla="*/ 211828 h 352426"/>
              <a:gd name="connsiteX276" fmla="*/ 274335 w 274335"/>
              <a:gd name="connsiteY276" fmla="*/ 211828 h 352426"/>
              <a:gd name="connsiteX277" fmla="*/ 274335 w 274335"/>
              <a:gd name="connsiteY277" fmla="*/ 219593 h 352426"/>
              <a:gd name="connsiteX278" fmla="*/ 273715 w 274335"/>
              <a:gd name="connsiteY278" fmla="*/ 219593 h 352426"/>
              <a:gd name="connsiteX279" fmla="*/ 272784 w 274335"/>
              <a:gd name="connsiteY279" fmla="*/ 217729 h 352426"/>
              <a:gd name="connsiteX280" fmla="*/ 251690 w 274335"/>
              <a:gd name="connsiteY280" fmla="*/ 218040 h 352426"/>
              <a:gd name="connsiteX281" fmla="*/ 252000 w 274335"/>
              <a:gd name="connsiteY281" fmla="*/ 224252 h 352426"/>
              <a:gd name="connsiteX282" fmla="*/ 253241 w 274335"/>
              <a:gd name="connsiteY282" fmla="*/ 224873 h 352426"/>
              <a:gd name="connsiteX283" fmla="*/ 247657 w 274335"/>
              <a:gd name="connsiteY283" fmla="*/ 228600 h 352426"/>
              <a:gd name="connsiteX284" fmla="*/ 248588 w 274335"/>
              <a:gd name="connsiteY284" fmla="*/ 224873 h 352426"/>
              <a:gd name="connsiteX285" fmla="*/ 248898 w 274335"/>
              <a:gd name="connsiteY285" fmla="*/ 205305 h 352426"/>
              <a:gd name="connsiteX286" fmla="*/ 247347 w 274335"/>
              <a:gd name="connsiteY286" fmla="*/ 200025 h 352426"/>
              <a:gd name="connsiteX287" fmla="*/ 12926 w 274335"/>
              <a:gd name="connsiteY287" fmla="*/ 192844 h 352426"/>
              <a:gd name="connsiteX288" fmla="*/ 16555 w 274335"/>
              <a:gd name="connsiteY288" fmla="*/ 193978 h 352426"/>
              <a:gd name="connsiteX289" fmla="*/ 15043 w 274335"/>
              <a:gd name="connsiteY289" fmla="*/ 199270 h 352426"/>
              <a:gd name="connsiteX290" fmla="*/ 11415 w 274335"/>
              <a:gd name="connsiteY290" fmla="*/ 197380 h 352426"/>
              <a:gd name="connsiteX291" fmla="*/ 12926 w 274335"/>
              <a:gd name="connsiteY291" fmla="*/ 192844 h 352426"/>
              <a:gd name="connsiteX292" fmla="*/ 158446 w 274335"/>
              <a:gd name="connsiteY292" fmla="*/ 177800 h 352426"/>
              <a:gd name="connsiteX293" fmla="*/ 158446 w 274335"/>
              <a:gd name="connsiteY293" fmla="*/ 200025 h 352426"/>
              <a:gd name="connsiteX294" fmla="*/ 195747 w 274335"/>
              <a:gd name="connsiteY294" fmla="*/ 200025 h 352426"/>
              <a:gd name="connsiteX295" fmla="*/ 202896 w 274335"/>
              <a:gd name="connsiteY295" fmla="*/ 177800 h 352426"/>
              <a:gd name="connsiteX296" fmla="*/ 158446 w 274335"/>
              <a:gd name="connsiteY296" fmla="*/ 177800 h 352426"/>
              <a:gd name="connsiteX297" fmla="*/ 125369 w 274335"/>
              <a:gd name="connsiteY297" fmla="*/ 177800 h 352426"/>
              <a:gd name="connsiteX298" fmla="*/ 125369 w 274335"/>
              <a:gd name="connsiteY298" fmla="*/ 208990 h 352426"/>
              <a:gd name="connsiteX299" fmla="*/ 82246 w 274335"/>
              <a:gd name="connsiteY299" fmla="*/ 208990 h 352426"/>
              <a:gd name="connsiteX300" fmla="*/ 83820 w 274335"/>
              <a:gd name="connsiteY300" fmla="*/ 212491 h 352426"/>
              <a:gd name="connsiteX301" fmla="*/ 91374 w 274335"/>
              <a:gd name="connsiteY301" fmla="*/ 230632 h 352426"/>
              <a:gd name="connsiteX302" fmla="*/ 120962 w 274335"/>
              <a:gd name="connsiteY302" fmla="*/ 230632 h 352426"/>
              <a:gd name="connsiteX303" fmla="*/ 125369 w 274335"/>
              <a:gd name="connsiteY303" fmla="*/ 230632 h 352426"/>
              <a:gd name="connsiteX304" fmla="*/ 125369 w 274335"/>
              <a:gd name="connsiteY304" fmla="*/ 295559 h 352426"/>
              <a:gd name="connsiteX305" fmla="*/ 134182 w 274335"/>
              <a:gd name="connsiteY305" fmla="*/ 307017 h 352426"/>
              <a:gd name="connsiteX306" fmla="*/ 136700 w 274335"/>
              <a:gd name="connsiteY306" fmla="*/ 309563 h 352426"/>
              <a:gd name="connsiteX307" fmla="*/ 139219 w 274335"/>
              <a:gd name="connsiteY307" fmla="*/ 307017 h 352426"/>
              <a:gd name="connsiteX308" fmla="*/ 148347 w 274335"/>
              <a:gd name="connsiteY308" fmla="*/ 295559 h 352426"/>
              <a:gd name="connsiteX309" fmla="*/ 148347 w 274335"/>
              <a:gd name="connsiteY309" fmla="*/ 230632 h 352426"/>
              <a:gd name="connsiteX310" fmla="*/ 152753 w 274335"/>
              <a:gd name="connsiteY310" fmla="*/ 230632 h 352426"/>
              <a:gd name="connsiteX311" fmla="*/ 182656 w 274335"/>
              <a:gd name="connsiteY311" fmla="*/ 230632 h 352426"/>
              <a:gd name="connsiteX312" fmla="*/ 190525 w 274335"/>
              <a:gd name="connsiteY312" fmla="*/ 212491 h 352426"/>
              <a:gd name="connsiteX313" fmla="*/ 191784 w 274335"/>
              <a:gd name="connsiteY313" fmla="*/ 208990 h 352426"/>
              <a:gd name="connsiteX314" fmla="*/ 148347 w 274335"/>
              <a:gd name="connsiteY314" fmla="*/ 208990 h 352426"/>
              <a:gd name="connsiteX315" fmla="*/ 148347 w 274335"/>
              <a:gd name="connsiteY315" fmla="*/ 177800 h 352426"/>
              <a:gd name="connsiteX316" fmla="*/ 136700 w 274335"/>
              <a:gd name="connsiteY316" fmla="*/ 177800 h 352426"/>
              <a:gd name="connsiteX317" fmla="*/ 125369 w 274335"/>
              <a:gd name="connsiteY317" fmla="*/ 177800 h 352426"/>
              <a:gd name="connsiteX318" fmla="*/ 71134 w 274335"/>
              <a:gd name="connsiteY318" fmla="*/ 177800 h 352426"/>
              <a:gd name="connsiteX319" fmla="*/ 78266 w 274335"/>
              <a:gd name="connsiteY319" fmla="*/ 200025 h 352426"/>
              <a:gd name="connsiteX320" fmla="*/ 117172 w 274335"/>
              <a:gd name="connsiteY320" fmla="*/ 200025 h 352426"/>
              <a:gd name="connsiteX321" fmla="*/ 117172 w 274335"/>
              <a:gd name="connsiteY321" fmla="*/ 177800 h 352426"/>
              <a:gd name="connsiteX322" fmla="*/ 71134 w 274335"/>
              <a:gd name="connsiteY322" fmla="*/ 177800 h 352426"/>
              <a:gd name="connsiteX323" fmla="*/ 265125 w 274335"/>
              <a:gd name="connsiteY323" fmla="*/ 173038 h 352426"/>
              <a:gd name="connsiteX324" fmla="*/ 271091 w 274335"/>
              <a:gd name="connsiteY324" fmla="*/ 181707 h 352426"/>
              <a:gd name="connsiteX325" fmla="*/ 260816 w 274335"/>
              <a:gd name="connsiteY325" fmla="*/ 198724 h 352426"/>
              <a:gd name="connsiteX326" fmla="*/ 243911 w 274335"/>
              <a:gd name="connsiteY326" fmla="*/ 187486 h 352426"/>
              <a:gd name="connsiteX327" fmla="*/ 242585 w 274335"/>
              <a:gd name="connsiteY327" fmla="*/ 180744 h 352426"/>
              <a:gd name="connsiteX328" fmla="*/ 248220 w 274335"/>
              <a:gd name="connsiteY328" fmla="*/ 179460 h 352426"/>
              <a:gd name="connsiteX329" fmla="*/ 249214 w 274335"/>
              <a:gd name="connsiteY329" fmla="*/ 180423 h 352426"/>
              <a:gd name="connsiteX330" fmla="*/ 246894 w 274335"/>
              <a:gd name="connsiteY330" fmla="*/ 188128 h 352426"/>
              <a:gd name="connsiteX331" fmla="*/ 257170 w 274335"/>
              <a:gd name="connsiteY331" fmla="*/ 193265 h 352426"/>
              <a:gd name="connsiteX332" fmla="*/ 254186 w 274335"/>
              <a:gd name="connsiteY332" fmla="*/ 180744 h 352426"/>
              <a:gd name="connsiteX333" fmla="*/ 251866 w 274335"/>
              <a:gd name="connsiteY333" fmla="*/ 179781 h 352426"/>
              <a:gd name="connsiteX334" fmla="*/ 251535 w 274335"/>
              <a:gd name="connsiteY334" fmla="*/ 178496 h 352426"/>
              <a:gd name="connsiteX335" fmla="*/ 257501 w 274335"/>
              <a:gd name="connsiteY335" fmla="*/ 176891 h 352426"/>
              <a:gd name="connsiteX336" fmla="*/ 257832 w 274335"/>
              <a:gd name="connsiteY336" fmla="*/ 177854 h 352426"/>
              <a:gd name="connsiteX337" fmla="*/ 256838 w 274335"/>
              <a:gd name="connsiteY337" fmla="*/ 179460 h 352426"/>
              <a:gd name="connsiteX338" fmla="*/ 260153 w 274335"/>
              <a:gd name="connsiteY338" fmla="*/ 192302 h 352426"/>
              <a:gd name="connsiteX339" fmla="*/ 267776 w 274335"/>
              <a:gd name="connsiteY339" fmla="*/ 182349 h 352426"/>
              <a:gd name="connsiteX340" fmla="*/ 259158 w 274335"/>
              <a:gd name="connsiteY340" fmla="*/ 175286 h 352426"/>
              <a:gd name="connsiteX341" fmla="*/ 259158 w 274335"/>
              <a:gd name="connsiteY341" fmla="*/ 174323 h 352426"/>
              <a:gd name="connsiteX342" fmla="*/ 265125 w 274335"/>
              <a:gd name="connsiteY342" fmla="*/ 173038 h 352426"/>
              <a:gd name="connsiteX343" fmla="*/ 10809 w 274335"/>
              <a:gd name="connsiteY343" fmla="*/ 160338 h 352426"/>
              <a:gd name="connsiteX344" fmla="*/ 12397 w 274335"/>
              <a:gd name="connsiteY344" fmla="*/ 160338 h 352426"/>
              <a:gd name="connsiteX345" fmla="*/ 12397 w 274335"/>
              <a:gd name="connsiteY345" fmla="*/ 161926 h 352426"/>
              <a:gd name="connsiteX346" fmla="*/ 31447 w 274335"/>
              <a:gd name="connsiteY346" fmla="*/ 169863 h 352426"/>
              <a:gd name="connsiteX347" fmla="*/ 33034 w 274335"/>
              <a:gd name="connsiteY347" fmla="*/ 169863 h 352426"/>
              <a:gd name="connsiteX348" fmla="*/ 34622 w 274335"/>
              <a:gd name="connsiteY348" fmla="*/ 169863 h 352426"/>
              <a:gd name="connsiteX349" fmla="*/ 33034 w 274335"/>
              <a:gd name="connsiteY349" fmla="*/ 174626 h 352426"/>
              <a:gd name="connsiteX350" fmla="*/ 12397 w 274335"/>
              <a:gd name="connsiteY350" fmla="*/ 182564 h 352426"/>
              <a:gd name="connsiteX351" fmla="*/ 26684 w 274335"/>
              <a:gd name="connsiteY351" fmla="*/ 185739 h 352426"/>
              <a:gd name="connsiteX352" fmla="*/ 28272 w 274335"/>
              <a:gd name="connsiteY352" fmla="*/ 184151 h 352426"/>
              <a:gd name="connsiteX353" fmla="*/ 28272 w 274335"/>
              <a:gd name="connsiteY353" fmla="*/ 185739 h 352426"/>
              <a:gd name="connsiteX354" fmla="*/ 26684 w 274335"/>
              <a:gd name="connsiteY354" fmla="*/ 190501 h 352426"/>
              <a:gd name="connsiteX355" fmla="*/ 25097 w 274335"/>
              <a:gd name="connsiteY355" fmla="*/ 188914 h 352426"/>
              <a:gd name="connsiteX356" fmla="*/ 2872 w 274335"/>
              <a:gd name="connsiteY356" fmla="*/ 184151 h 352426"/>
              <a:gd name="connsiteX357" fmla="*/ 4459 w 274335"/>
              <a:gd name="connsiteY357" fmla="*/ 180976 h 352426"/>
              <a:gd name="connsiteX358" fmla="*/ 25097 w 274335"/>
              <a:gd name="connsiteY358" fmla="*/ 171451 h 352426"/>
              <a:gd name="connsiteX359" fmla="*/ 12397 w 274335"/>
              <a:gd name="connsiteY359" fmla="*/ 166688 h 352426"/>
              <a:gd name="connsiteX360" fmla="*/ 10809 w 274335"/>
              <a:gd name="connsiteY360" fmla="*/ 168276 h 352426"/>
              <a:gd name="connsiteX361" fmla="*/ 9222 w 274335"/>
              <a:gd name="connsiteY361" fmla="*/ 166688 h 352426"/>
              <a:gd name="connsiteX362" fmla="*/ 140984 w 274335"/>
              <a:gd name="connsiteY362" fmla="*/ 157163 h 352426"/>
              <a:gd name="connsiteX363" fmla="*/ 140984 w 274335"/>
              <a:gd name="connsiteY363" fmla="*/ 168276 h 352426"/>
              <a:gd name="connsiteX364" fmla="*/ 148922 w 274335"/>
              <a:gd name="connsiteY364" fmla="*/ 168276 h 352426"/>
              <a:gd name="connsiteX365" fmla="*/ 133047 w 274335"/>
              <a:gd name="connsiteY365" fmla="*/ 157163 h 352426"/>
              <a:gd name="connsiteX366" fmla="*/ 125109 w 274335"/>
              <a:gd name="connsiteY366" fmla="*/ 168276 h 352426"/>
              <a:gd name="connsiteX367" fmla="*/ 133047 w 274335"/>
              <a:gd name="connsiteY367" fmla="*/ 168276 h 352426"/>
              <a:gd name="connsiteX368" fmla="*/ 243426 w 274335"/>
              <a:gd name="connsiteY368" fmla="*/ 155576 h 352426"/>
              <a:gd name="connsiteX369" fmla="*/ 240344 w 274335"/>
              <a:gd name="connsiteY369" fmla="*/ 169863 h 352426"/>
              <a:gd name="connsiteX370" fmla="*/ 253698 w 274335"/>
              <a:gd name="connsiteY370" fmla="*/ 163513 h 352426"/>
              <a:gd name="connsiteX371" fmla="*/ 243426 w 274335"/>
              <a:gd name="connsiteY371" fmla="*/ 155576 h 352426"/>
              <a:gd name="connsiteX372" fmla="*/ 150509 w 274335"/>
              <a:gd name="connsiteY372" fmla="*/ 153988 h 352426"/>
              <a:gd name="connsiteX373" fmla="*/ 160034 w 274335"/>
              <a:gd name="connsiteY373" fmla="*/ 168276 h 352426"/>
              <a:gd name="connsiteX374" fmla="*/ 182259 w 274335"/>
              <a:gd name="connsiteY374" fmla="*/ 168276 h 352426"/>
              <a:gd name="connsiteX375" fmla="*/ 123521 w 274335"/>
              <a:gd name="connsiteY375" fmla="*/ 153988 h 352426"/>
              <a:gd name="connsiteX376" fmla="*/ 91771 w 274335"/>
              <a:gd name="connsiteY376" fmla="*/ 168276 h 352426"/>
              <a:gd name="connsiteX377" fmla="*/ 113996 w 274335"/>
              <a:gd name="connsiteY377" fmla="*/ 168276 h 352426"/>
              <a:gd name="connsiteX378" fmla="*/ 17159 w 274335"/>
              <a:gd name="connsiteY378" fmla="*/ 147638 h 352426"/>
              <a:gd name="connsiteX379" fmla="*/ 17159 w 274335"/>
              <a:gd name="connsiteY379" fmla="*/ 149226 h 352426"/>
              <a:gd name="connsiteX380" fmla="*/ 18747 w 274335"/>
              <a:gd name="connsiteY380" fmla="*/ 150813 h 352426"/>
              <a:gd name="connsiteX381" fmla="*/ 36210 w 274335"/>
              <a:gd name="connsiteY381" fmla="*/ 160339 h 352426"/>
              <a:gd name="connsiteX382" fmla="*/ 37797 w 274335"/>
              <a:gd name="connsiteY382" fmla="*/ 158751 h 352426"/>
              <a:gd name="connsiteX383" fmla="*/ 39385 w 274335"/>
              <a:gd name="connsiteY383" fmla="*/ 160339 h 352426"/>
              <a:gd name="connsiteX384" fmla="*/ 36210 w 274335"/>
              <a:gd name="connsiteY384" fmla="*/ 168276 h 352426"/>
              <a:gd name="connsiteX385" fmla="*/ 34622 w 274335"/>
              <a:gd name="connsiteY385" fmla="*/ 166689 h 352426"/>
              <a:gd name="connsiteX386" fmla="*/ 34622 w 274335"/>
              <a:gd name="connsiteY386" fmla="*/ 165101 h 352426"/>
              <a:gd name="connsiteX387" fmla="*/ 15572 w 274335"/>
              <a:gd name="connsiteY387" fmla="*/ 155576 h 352426"/>
              <a:gd name="connsiteX388" fmla="*/ 13984 w 274335"/>
              <a:gd name="connsiteY388" fmla="*/ 157163 h 352426"/>
              <a:gd name="connsiteX389" fmla="*/ 12397 w 274335"/>
              <a:gd name="connsiteY389" fmla="*/ 157163 h 352426"/>
              <a:gd name="connsiteX390" fmla="*/ 155271 w 274335"/>
              <a:gd name="connsiteY390" fmla="*/ 146050 h 352426"/>
              <a:gd name="connsiteX391" fmla="*/ 205733 w 274335"/>
              <a:gd name="connsiteY391" fmla="*/ 168275 h 352426"/>
              <a:gd name="connsiteX392" fmla="*/ 209246 w 274335"/>
              <a:gd name="connsiteY392" fmla="*/ 154075 h 352426"/>
              <a:gd name="connsiteX393" fmla="*/ 155271 w 274335"/>
              <a:gd name="connsiteY393" fmla="*/ 146050 h 352426"/>
              <a:gd name="connsiteX394" fmla="*/ 118759 w 274335"/>
              <a:gd name="connsiteY394" fmla="*/ 146050 h 352426"/>
              <a:gd name="connsiteX395" fmla="*/ 64784 w 274335"/>
              <a:gd name="connsiteY395" fmla="*/ 154075 h 352426"/>
              <a:gd name="connsiteX396" fmla="*/ 68297 w 274335"/>
              <a:gd name="connsiteY396" fmla="*/ 168275 h 352426"/>
              <a:gd name="connsiteX397" fmla="*/ 118759 w 274335"/>
              <a:gd name="connsiteY397" fmla="*/ 146050 h 352426"/>
              <a:gd name="connsiteX398" fmla="*/ 251158 w 274335"/>
              <a:gd name="connsiteY398" fmla="*/ 141288 h 352426"/>
              <a:gd name="connsiteX399" fmla="*/ 256238 w 274335"/>
              <a:gd name="connsiteY399" fmla="*/ 149226 h 352426"/>
              <a:gd name="connsiteX400" fmla="*/ 255603 w 274335"/>
              <a:gd name="connsiteY400" fmla="*/ 162243 h 352426"/>
              <a:gd name="connsiteX401" fmla="*/ 261953 w 274335"/>
              <a:gd name="connsiteY401" fmla="*/ 159068 h 352426"/>
              <a:gd name="connsiteX402" fmla="*/ 264810 w 274335"/>
              <a:gd name="connsiteY402" fmla="*/ 164783 h 352426"/>
              <a:gd name="connsiteX403" fmla="*/ 263858 w 274335"/>
              <a:gd name="connsiteY403" fmla="*/ 165101 h 352426"/>
              <a:gd name="connsiteX404" fmla="*/ 262270 w 274335"/>
              <a:gd name="connsiteY404" fmla="*/ 164148 h 352426"/>
              <a:gd name="connsiteX405" fmla="*/ 243220 w 274335"/>
              <a:gd name="connsiteY405" fmla="*/ 173991 h 352426"/>
              <a:gd name="connsiteX406" fmla="*/ 242903 w 274335"/>
              <a:gd name="connsiteY406" fmla="*/ 175261 h 352426"/>
              <a:gd name="connsiteX407" fmla="*/ 240998 w 274335"/>
              <a:gd name="connsiteY407" fmla="*/ 176213 h 352426"/>
              <a:gd name="connsiteX408" fmla="*/ 235600 w 274335"/>
              <a:gd name="connsiteY408" fmla="*/ 163831 h 352426"/>
              <a:gd name="connsiteX409" fmla="*/ 241633 w 274335"/>
              <a:gd name="connsiteY409" fmla="*/ 151448 h 352426"/>
              <a:gd name="connsiteX410" fmla="*/ 251793 w 274335"/>
              <a:gd name="connsiteY410" fmla="*/ 155258 h 352426"/>
              <a:gd name="connsiteX411" fmla="*/ 252110 w 274335"/>
              <a:gd name="connsiteY411" fmla="*/ 146051 h 352426"/>
              <a:gd name="connsiteX412" fmla="*/ 250205 w 274335"/>
              <a:gd name="connsiteY412" fmla="*/ 142241 h 352426"/>
              <a:gd name="connsiteX413" fmla="*/ 251158 w 274335"/>
              <a:gd name="connsiteY413" fmla="*/ 141288 h 352426"/>
              <a:gd name="connsiteX414" fmla="*/ 60660 w 274335"/>
              <a:gd name="connsiteY414" fmla="*/ 107950 h 352426"/>
              <a:gd name="connsiteX415" fmla="*/ 60021 w 274335"/>
              <a:gd name="connsiteY415" fmla="*/ 116956 h 352426"/>
              <a:gd name="connsiteX416" fmla="*/ 62577 w 274335"/>
              <a:gd name="connsiteY416" fmla="*/ 144940 h 352426"/>
              <a:gd name="connsiteX417" fmla="*/ 122319 w 274335"/>
              <a:gd name="connsiteY417" fmla="*/ 135612 h 352426"/>
              <a:gd name="connsiteX418" fmla="*/ 121041 w 274335"/>
              <a:gd name="connsiteY418" fmla="*/ 141402 h 352426"/>
              <a:gd name="connsiteX419" fmla="*/ 136376 w 274335"/>
              <a:gd name="connsiteY419" fmla="*/ 157163 h 352426"/>
              <a:gd name="connsiteX420" fmla="*/ 136696 w 274335"/>
              <a:gd name="connsiteY420" fmla="*/ 157163 h 352426"/>
              <a:gd name="connsiteX421" fmla="*/ 137335 w 274335"/>
              <a:gd name="connsiteY421" fmla="*/ 157163 h 352426"/>
              <a:gd name="connsiteX422" fmla="*/ 152670 w 274335"/>
              <a:gd name="connsiteY422" fmla="*/ 141402 h 352426"/>
              <a:gd name="connsiteX423" fmla="*/ 151711 w 274335"/>
              <a:gd name="connsiteY423" fmla="*/ 135612 h 352426"/>
              <a:gd name="connsiteX424" fmla="*/ 211453 w 274335"/>
              <a:gd name="connsiteY424" fmla="*/ 144940 h 352426"/>
              <a:gd name="connsiteX425" fmla="*/ 214009 w 274335"/>
              <a:gd name="connsiteY425" fmla="*/ 116956 h 352426"/>
              <a:gd name="connsiteX426" fmla="*/ 213690 w 274335"/>
              <a:gd name="connsiteY426" fmla="*/ 107950 h 352426"/>
              <a:gd name="connsiteX427" fmla="*/ 177269 w 274335"/>
              <a:gd name="connsiteY427" fmla="*/ 107950 h 352426"/>
              <a:gd name="connsiteX428" fmla="*/ 166407 w 274335"/>
              <a:gd name="connsiteY428" fmla="*/ 109558 h 352426"/>
              <a:gd name="connsiteX429" fmla="*/ 166407 w 274335"/>
              <a:gd name="connsiteY429" fmla="*/ 112453 h 352426"/>
              <a:gd name="connsiteX430" fmla="*/ 171838 w 274335"/>
              <a:gd name="connsiteY430" fmla="*/ 120173 h 352426"/>
              <a:gd name="connsiteX431" fmla="*/ 171838 w 274335"/>
              <a:gd name="connsiteY431" fmla="*/ 120494 h 352426"/>
              <a:gd name="connsiteX432" fmla="*/ 160337 w 274335"/>
              <a:gd name="connsiteY432" fmla="*/ 129179 h 352426"/>
              <a:gd name="connsiteX433" fmla="*/ 149475 w 274335"/>
              <a:gd name="connsiteY433" fmla="*/ 133360 h 352426"/>
              <a:gd name="connsiteX434" fmla="*/ 147877 w 274335"/>
              <a:gd name="connsiteY434" fmla="*/ 132074 h 352426"/>
              <a:gd name="connsiteX435" fmla="*/ 138932 w 274335"/>
              <a:gd name="connsiteY435" fmla="*/ 119529 h 352426"/>
              <a:gd name="connsiteX436" fmla="*/ 140849 w 274335"/>
              <a:gd name="connsiteY436" fmla="*/ 112131 h 352426"/>
              <a:gd name="connsiteX437" fmla="*/ 136696 w 274335"/>
              <a:gd name="connsiteY437" fmla="*/ 107950 h 352426"/>
              <a:gd name="connsiteX438" fmla="*/ 136376 w 274335"/>
              <a:gd name="connsiteY438" fmla="*/ 107950 h 352426"/>
              <a:gd name="connsiteX439" fmla="*/ 135737 w 274335"/>
              <a:gd name="connsiteY439" fmla="*/ 107950 h 352426"/>
              <a:gd name="connsiteX440" fmla="*/ 130306 w 274335"/>
              <a:gd name="connsiteY440" fmla="*/ 111810 h 352426"/>
              <a:gd name="connsiteX441" fmla="*/ 133182 w 274335"/>
              <a:gd name="connsiteY441" fmla="*/ 114704 h 352426"/>
              <a:gd name="connsiteX442" fmla="*/ 133182 w 274335"/>
              <a:gd name="connsiteY442" fmla="*/ 115026 h 352426"/>
              <a:gd name="connsiteX443" fmla="*/ 134140 w 274335"/>
              <a:gd name="connsiteY443" fmla="*/ 117278 h 352426"/>
              <a:gd name="connsiteX444" fmla="*/ 134459 w 274335"/>
              <a:gd name="connsiteY444" fmla="*/ 119529 h 352426"/>
              <a:gd name="connsiteX445" fmla="*/ 125514 w 274335"/>
              <a:gd name="connsiteY445" fmla="*/ 132074 h 352426"/>
              <a:gd name="connsiteX446" fmla="*/ 123597 w 274335"/>
              <a:gd name="connsiteY446" fmla="*/ 133360 h 352426"/>
              <a:gd name="connsiteX447" fmla="*/ 113054 w 274335"/>
              <a:gd name="connsiteY447" fmla="*/ 129179 h 352426"/>
              <a:gd name="connsiteX448" fmla="*/ 101553 w 274335"/>
              <a:gd name="connsiteY448" fmla="*/ 120494 h 352426"/>
              <a:gd name="connsiteX449" fmla="*/ 101553 w 274335"/>
              <a:gd name="connsiteY449" fmla="*/ 120173 h 352426"/>
              <a:gd name="connsiteX450" fmla="*/ 106984 w 274335"/>
              <a:gd name="connsiteY450" fmla="*/ 112453 h 352426"/>
              <a:gd name="connsiteX451" fmla="*/ 107304 w 274335"/>
              <a:gd name="connsiteY451" fmla="*/ 109558 h 352426"/>
              <a:gd name="connsiteX452" fmla="*/ 96122 w 274335"/>
              <a:gd name="connsiteY452" fmla="*/ 107950 h 352426"/>
              <a:gd name="connsiteX453" fmla="*/ 60660 w 274335"/>
              <a:gd name="connsiteY453" fmla="*/ 107950 h 352426"/>
              <a:gd name="connsiteX454" fmla="*/ 62567 w 274335"/>
              <a:gd name="connsiteY454" fmla="*/ 95250 h 352426"/>
              <a:gd name="connsiteX455" fmla="*/ 61609 w 274335"/>
              <a:gd name="connsiteY455" fmla="*/ 99796 h 352426"/>
              <a:gd name="connsiteX456" fmla="*/ 96117 w 274335"/>
              <a:gd name="connsiteY456" fmla="*/ 99796 h 352426"/>
              <a:gd name="connsiteX457" fmla="*/ 117525 w 274335"/>
              <a:gd name="connsiteY457" fmla="*/ 112135 h 352426"/>
              <a:gd name="connsiteX458" fmla="*/ 113371 w 274335"/>
              <a:gd name="connsiteY458" fmla="*/ 119928 h 352426"/>
              <a:gd name="connsiteX459" fmla="*/ 123276 w 274335"/>
              <a:gd name="connsiteY459" fmla="*/ 123825 h 352426"/>
              <a:gd name="connsiteX460" fmla="*/ 125513 w 274335"/>
              <a:gd name="connsiteY460" fmla="*/ 117655 h 352426"/>
              <a:gd name="connsiteX461" fmla="*/ 123276 w 274335"/>
              <a:gd name="connsiteY461" fmla="*/ 116032 h 352426"/>
              <a:gd name="connsiteX462" fmla="*/ 120720 w 274335"/>
              <a:gd name="connsiteY462" fmla="*/ 115382 h 352426"/>
              <a:gd name="connsiteX463" fmla="*/ 120720 w 274335"/>
              <a:gd name="connsiteY463" fmla="*/ 111486 h 352426"/>
              <a:gd name="connsiteX464" fmla="*/ 126791 w 274335"/>
              <a:gd name="connsiteY464" fmla="*/ 104342 h 352426"/>
              <a:gd name="connsiteX465" fmla="*/ 127430 w 274335"/>
              <a:gd name="connsiteY465" fmla="*/ 103692 h 352426"/>
              <a:gd name="connsiteX466" fmla="*/ 136696 w 274335"/>
              <a:gd name="connsiteY466" fmla="*/ 100445 h 352426"/>
              <a:gd name="connsiteX467" fmla="*/ 149477 w 274335"/>
              <a:gd name="connsiteY467" fmla="*/ 111810 h 352426"/>
              <a:gd name="connsiteX468" fmla="*/ 147240 w 274335"/>
              <a:gd name="connsiteY468" fmla="*/ 118954 h 352426"/>
              <a:gd name="connsiteX469" fmla="*/ 150116 w 274335"/>
              <a:gd name="connsiteY469" fmla="*/ 123825 h 352426"/>
              <a:gd name="connsiteX470" fmla="*/ 160021 w 274335"/>
              <a:gd name="connsiteY470" fmla="*/ 119928 h 352426"/>
              <a:gd name="connsiteX471" fmla="*/ 155867 w 274335"/>
              <a:gd name="connsiteY471" fmla="*/ 112135 h 352426"/>
              <a:gd name="connsiteX472" fmla="*/ 177275 w 274335"/>
              <a:gd name="connsiteY472" fmla="*/ 99796 h 352426"/>
              <a:gd name="connsiteX473" fmla="*/ 212422 w 274335"/>
              <a:gd name="connsiteY473" fmla="*/ 99796 h 352426"/>
              <a:gd name="connsiteX474" fmla="*/ 211464 w 274335"/>
              <a:gd name="connsiteY474" fmla="*/ 95250 h 352426"/>
              <a:gd name="connsiteX475" fmla="*/ 136696 w 274335"/>
              <a:gd name="connsiteY475" fmla="*/ 95250 h 352426"/>
              <a:gd name="connsiteX476" fmla="*/ 62567 w 274335"/>
              <a:gd name="connsiteY476" fmla="*/ 95250 h 352426"/>
              <a:gd name="connsiteX477" fmla="*/ 175483 w 274335"/>
              <a:gd name="connsiteY477" fmla="*/ 57150 h 352426"/>
              <a:gd name="connsiteX478" fmla="*/ 164536 w 274335"/>
              <a:gd name="connsiteY478" fmla="*/ 59076 h 352426"/>
              <a:gd name="connsiteX479" fmla="*/ 163209 w 274335"/>
              <a:gd name="connsiteY479" fmla="*/ 62929 h 352426"/>
              <a:gd name="connsiteX480" fmla="*/ 163209 w 274335"/>
              <a:gd name="connsiteY480" fmla="*/ 85725 h 352426"/>
              <a:gd name="connsiteX481" fmla="*/ 185434 w 274335"/>
              <a:gd name="connsiteY481" fmla="*/ 85725 h 352426"/>
              <a:gd name="connsiteX482" fmla="*/ 185434 w 274335"/>
              <a:gd name="connsiteY482" fmla="*/ 63892 h 352426"/>
              <a:gd name="connsiteX483" fmla="*/ 175483 w 274335"/>
              <a:gd name="connsiteY483" fmla="*/ 57150 h 352426"/>
              <a:gd name="connsiteX484" fmla="*/ 98940 w 274335"/>
              <a:gd name="connsiteY484" fmla="*/ 57150 h 352426"/>
              <a:gd name="connsiteX485" fmla="*/ 90184 w 274335"/>
              <a:gd name="connsiteY485" fmla="*/ 63892 h 352426"/>
              <a:gd name="connsiteX486" fmla="*/ 90184 w 274335"/>
              <a:gd name="connsiteY486" fmla="*/ 85725 h 352426"/>
              <a:gd name="connsiteX487" fmla="*/ 110822 w 274335"/>
              <a:gd name="connsiteY487" fmla="*/ 85725 h 352426"/>
              <a:gd name="connsiteX488" fmla="*/ 110822 w 274335"/>
              <a:gd name="connsiteY488" fmla="*/ 62929 h 352426"/>
              <a:gd name="connsiteX489" fmla="*/ 109571 w 274335"/>
              <a:gd name="connsiteY489" fmla="*/ 59076 h 352426"/>
              <a:gd name="connsiteX490" fmla="*/ 98940 w 274335"/>
              <a:gd name="connsiteY490" fmla="*/ 57150 h 352426"/>
              <a:gd name="connsiteX491" fmla="*/ 136862 w 274335"/>
              <a:gd name="connsiteY491" fmla="*/ 49213 h 352426"/>
              <a:gd name="connsiteX492" fmla="*/ 120346 w 274335"/>
              <a:gd name="connsiteY492" fmla="*/ 63183 h 352426"/>
              <a:gd name="connsiteX493" fmla="*/ 120346 w 274335"/>
              <a:gd name="connsiteY493" fmla="*/ 85726 h 352426"/>
              <a:gd name="connsiteX494" fmla="*/ 136862 w 274335"/>
              <a:gd name="connsiteY494" fmla="*/ 85726 h 352426"/>
              <a:gd name="connsiteX495" fmla="*/ 153684 w 274335"/>
              <a:gd name="connsiteY495" fmla="*/ 85726 h 352426"/>
              <a:gd name="connsiteX496" fmla="*/ 153684 w 274335"/>
              <a:gd name="connsiteY496" fmla="*/ 63183 h 352426"/>
              <a:gd name="connsiteX497" fmla="*/ 136862 w 274335"/>
              <a:gd name="connsiteY497" fmla="*/ 49213 h 352426"/>
              <a:gd name="connsiteX498" fmla="*/ 147334 w 274335"/>
              <a:gd name="connsiteY498" fmla="*/ 38100 h 352426"/>
              <a:gd name="connsiteX499" fmla="*/ 147334 w 274335"/>
              <a:gd name="connsiteY499" fmla="*/ 40957 h 352426"/>
              <a:gd name="connsiteX500" fmla="*/ 160794 w 274335"/>
              <a:gd name="connsiteY500" fmla="*/ 50800 h 352426"/>
              <a:gd name="connsiteX501" fmla="*/ 169559 w 274335"/>
              <a:gd name="connsiteY501" fmla="*/ 48260 h 352426"/>
              <a:gd name="connsiteX502" fmla="*/ 147334 w 274335"/>
              <a:gd name="connsiteY502" fmla="*/ 38100 h 352426"/>
              <a:gd name="connsiteX503" fmla="*/ 126696 w 274335"/>
              <a:gd name="connsiteY503" fmla="*/ 38100 h 352426"/>
              <a:gd name="connsiteX504" fmla="*/ 104471 w 274335"/>
              <a:gd name="connsiteY504" fmla="*/ 48260 h 352426"/>
              <a:gd name="connsiteX505" fmla="*/ 113361 w 274335"/>
              <a:gd name="connsiteY505" fmla="*/ 50800 h 352426"/>
              <a:gd name="connsiteX506" fmla="*/ 126696 w 274335"/>
              <a:gd name="connsiteY506" fmla="*/ 40957 h 352426"/>
              <a:gd name="connsiteX507" fmla="*/ 126696 w 274335"/>
              <a:gd name="connsiteY507" fmla="*/ 38100 h 352426"/>
              <a:gd name="connsiteX508" fmla="*/ 134634 w 274335"/>
              <a:gd name="connsiteY508" fmla="*/ 6350 h 352426"/>
              <a:gd name="connsiteX509" fmla="*/ 134634 w 274335"/>
              <a:gd name="connsiteY509" fmla="*/ 20637 h 352426"/>
              <a:gd name="connsiteX510" fmla="*/ 120346 w 274335"/>
              <a:gd name="connsiteY510" fmla="*/ 20637 h 352426"/>
              <a:gd name="connsiteX511" fmla="*/ 120346 w 274335"/>
              <a:gd name="connsiteY511" fmla="*/ 26988 h 352426"/>
              <a:gd name="connsiteX512" fmla="*/ 134634 w 274335"/>
              <a:gd name="connsiteY512" fmla="*/ 26988 h 352426"/>
              <a:gd name="connsiteX513" fmla="*/ 134634 w 274335"/>
              <a:gd name="connsiteY513" fmla="*/ 39688 h 352426"/>
              <a:gd name="connsiteX514" fmla="*/ 136221 w 274335"/>
              <a:gd name="connsiteY514" fmla="*/ 39688 h 352426"/>
              <a:gd name="connsiteX515" fmla="*/ 139397 w 274335"/>
              <a:gd name="connsiteY515" fmla="*/ 39688 h 352426"/>
              <a:gd name="connsiteX516" fmla="*/ 139397 w 274335"/>
              <a:gd name="connsiteY516" fmla="*/ 26988 h 352426"/>
              <a:gd name="connsiteX517" fmla="*/ 153684 w 274335"/>
              <a:gd name="connsiteY517" fmla="*/ 26988 h 352426"/>
              <a:gd name="connsiteX518" fmla="*/ 153684 w 274335"/>
              <a:gd name="connsiteY518" fmla="*/ 20637 h 352426"/>
              <a:gd name="connsiteX519" fmla="*/ 139397 w 274335"/>
              <a:gd name="connsiteY519" fmla="*/ 20637 h 352426"/>
              <a:gd name="connsiteX520" fmla="*/ 139397 w 274335"/>
              <a:gd name="connsiteY520" fmla="*/ 6350 h 352426"/>
              <a:gd name="connsiteX521" fmla="*/ 136221 w 274335"/>
              <a:gd name="connsiteY521" fmla="*/ 6350 h 352426"/>
              <a:gd name="connsiteX522" fmla="*/ 127511 w 274335"/>
              <a:gd name="connsiteY522" fmla="*/ 0 h 352426"/>
              <a:gd name="connsiteX523" fmla="*/ 137335 w 274335"/>
              <a:gd name="connsiteY523" fmla="*/ 0 h 352426"/>
              <a:gd name="connsiteX524" fmla="*/ 147476 w 274335"/>
              <a:gd name="connsiteY524" fmla="*/ 0 h 352426"/>
              <a:gd name="connsiteX525" fmla="*/ 147476 w 274335"/>
              <a:gd name="connsiteY525" fmla="*/ 13309 h 352426"/>
              <a:gd name="connsiteX526" fmla="*/ 161103 w 274335"/>
              <a:gd name="connsiteY526" fmla="*/ 13309 h 352426"/>
              <a:gd name="connsiteX527" fmla="*/ 161103 w 274335"/>
              <a:gd name="connsiteY527" fmla="*/ 33272 h 352426"/>
              <a:gd name="connsiteX528" fmla="*/ 183604 w 274335"/>
              <a:gd name="connsiteY528" fmla="*/ 49749 h 352426"/>
              <a:gd name="connsiteX529" fmla="*/ 194696 w 274335"/>
              <a:gd name="connsiteY529" fmla="*/ 64642 h 352426"/>
              <a:gd name="connsiteX530" fmla="*/ 194696 w 274335"/>
              <a:gd name="connsiteY530" fmla="*/ 86189 h 352426"/>
              <a:gd name="connsiteX531" fmla="*/ 218465 w 274335"/>
              <a:gd name="connsiteY531" fmla="*/ 86189 h 352426"/>
              <a:gd name="connsiteX532" fmla="*/ 219415 w 274335"/>
              <a:gd name="connsiteY532" fmla="*/ 89674 h 352426"/>
              <a:gd name="connsiteX533" fmla="*/ 223535 w 274335"/>
              <a:gd name="connsiteY533" fmla="*/ 117876 h 352426"/>
              <a:gd name="connsiteX534" fmla="*/ 200084 w 274335"/>
              <a:gd name="connsiteY534" fmla="*/ 216422 h 352426"/>
              <a:gd name="connsiteX535" fmla="*/ 146842 w 274335"/>
              <a:gd name="connsiteY535" fmla="*/ 313701 h 352426"/>
              <a:gd name="connsiteX536" fmla="*/ 137652 w 274335"/>
              <a:gd name="connsiteY536" fmla="*/ 319088 h 352426"/>
              <a:gd name="connsiteX537" fmla="*/ 137335 w 274335"/>
              <a:gd name="connsiteY537" fmla="*/ 319088 h 352426"/>
              <a:gd name="connsiteX538" fmla="*/ 137018 w 274335"/>
              <a:gd name="connsiteY538" fmla="*/ 319088 h 352426"/>
              <a:gd name="connsiteX539" fmla="*/ 128144 w 274335"/>
              <a:gd name="connsiteY539" fmla="*/ 313701 h 352426"/>
              <a:gd name="connsiteX540" fmla="*/ 75220 w 274335"/>
              <a:gd name="connsiteY540" fmla="*/ 216422 h 352426"/>
              <a:gd name="connsiteX541" fmla="*/ 52085 w 274335"/>
              <a:gd name="connsiteY541" fmla="*/ 117876 h 352426"/>
              <a:gd name="connsiteX542" fmla="*/ 56205 w 274335"/>
              <a:gd name="connsiteY542" fmla="*/ 89674 h 352426"/>
              <a:gd name="connsiteX543" fmla="*/ 57156 w 274335"/>
              <a:gd name="connsiteY543" fmla="*/ 86189 h 352426"/>
              <a:gd name="connsiteX544" fmla="*/ 80607 w 274335"/>
              <a:gd name="connsiteY544" fmla="*/ 86189 h 352426"/>
              <a:gd name="connsiteX545" fmla="*/ 80607 w 274335"/>
              <a:gd name="connsiteY545" fmla="*/ 64642 h 352426"/>
              <a:gd name="connsiteX546" fmla="*/ 91382 w 274335"/>
              <a:gd name="connsiteY546" fmla="*/ 49749 h 352426"/>
              <a:gd name="connsiteX547" fmla="*/ 114200 w 274335"/>
              <a:gd name="connsiteY547" fmla="*/ 33272 h 352426"/>
              <a:gd name="connsiteX548" fmla="*/ 114200 w 274335"/>
              <a:gd name="connsiteY548" fmla="*/ 13309 h 352426"/>
              <a:gd name="connsiteX549" fmla="*/ 127511 w 274335"/>
              <a:gd name="connsiteY549" fmla="*/ 13309 h 352426"/>
              <a:gd name="connsiteX550" fmla="*/ 127511 w 274335"/>
              <a:gd name="connsiteY550" fmla="*/ 0 h 35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</a:cxnLst>
            <a:rect l="l" t="t" r="r" b="b"/>
            <a:pathLst>
              <a:path w="274335" h="352426">
                <a:moveTo>
                  <a:pt x="179614" y="329218"/>
                </a:moveTo>
                <a:cubicBezTo>
                  <a:pt x="181126" y="328613"/>
                  <a:pt x="182638" y="329218"/>
                  <a:pt x="183242" y="330730"/>
                </a:cubicBezTo>
                <a:cubicBezTo>
                  <a:pt x="183847" y="331939"/>
                  <a:pt x="183545" y="333754"/>
                  <a:pt x="182033" y="334358"/>
                </a:cubicBezTo>
                <a:cubicBezTo>
                  <a:pt x="180521" y="334963"/>
                  <a:pt x="178707" y="334358"/>
                  <a:pt x="178102" y="332847"/>
                </a:cubicBezTo>
                <a:cubicBezTo>
                  <a:pt x="177497" y="331637"/>
                  <a:pt x="178102" y="329823"/>
                  <a:pt x="179614" y="329218"/>
                </a:cubicBezTo>
                <a:close/>
                <a:moveTo>
                  <a:pt x="121935" y="325438"/>
                </a:moveTo>
                <a:lnTo>
                  <a:pt x="126698" y="327026"/>
                </a:lnTo>
                <a:lnTo>
                  <a:pt x="140985" y="344489"/>
                </a:lnTo>
                <a:lnTo>
                  <a:pt x="139398" y="330201"/>
                </a:lnTo>
                <a:lnTo>
                  <a:pt x="137810" y="328613"/>
                </a:lnTo>
                <a:lnTo>
                  <a:pt x="137810" y="327026"/>
                </a:lnTo>
                <a:lnTo>
                  <a:pt x="142573" y="327026"/>
                </a:lnTo>
                <a:lnTo>
                  <a:pt x="142573" y="328613"/>
                </a:lnTo>
                <a:lnTo>
                  <a:pt x="142573" y="330201"/>
                </a:lnTo>
                <a:lnTo>
                  <a:pt x="144160" y="352426"/>
                </a:lnTo>
                <a:lnTo>
                  <a:pt x="140985" y="352426"/>
                </a:lnTo>
                <a:lnTo>
                  <a:pt x="126698" y="334963"/>
                </a:lnTo>
                <a:lnTo>
                  <a:pt x="125110" y="349251"/>
                </a:lnTo>
                <a:lnTo>
                  <a:pt x="126698" y="350839"/>
                </a:lnTo>
                <a:lnTo>
                  <a:pt x="126698" y="352426"/>
                </a:lnTo>
                <a:lnTo>
                  <a:pt x="118760" y="352426"/>
                </a:lnTo>
                <a:lnTo>
                  <a:pt x="118760" y="350839"/>
                </a:lnTo>
                <a:lnTo>
                  <a:pt x="120348" y="349251"/>
                </a:lnTo>
                <a:lnTo>
                  <a:pt x="123523" y="328613"/>
                </a:lnTo>
                <a:lnTo>
                  <a:pt x="121935" y="327026"/>
                </a:lnTo>
                <a:close/>
                <a:moveTo>
                  <a:pt x="166854" y="323850"/>
                </a:moveTo>
                <a:cubicBezTo>
                  <a:pt x="168153" y="329248"/>
                  <a:pt x="168153" y="329248"/>
                  <a:pt x="168153" y="329248"/>
                </a:cubicBezTo>
                <a:cubicBezTo>
                  <a:pt x="167178" y="329883"/>
                  <a:pt x="167178" y="329883"/>
                  <a:pt x="167178" y="329883"/>
                </a:cubicBezTo>
                <a:cubicBezTo>
                  <a:pt x="165230" y="327660"/>
                  <a:pt x="162308" y="327025"/>
                  <a:pt x="159385" y="327660"/>
                </a:cubicBezTo>
                <a:cubicBezTo>
                  <a:pt x="155164" y="328613"/>
                  <a:pt x="152566" y="333693"/>
                  <a:pt x="154190" y="337503"/>
                </a:cubicBezTo>
                <a:cubicBezTo>
                  <a:pt x="166529" y="334963"/>
                  <a:pt x="166529" y="334963"/>
                  <a:pt x="166529" y="334963"/>
                </a:cubicBezTo>
                <a:cubicBezTo>
                  <a:pt x="167503" y="332740"/>
                  <a:pt x="167503" y="332740"/>
                  <a:pt x="167503" y="332740"/>
                </a:cubicBezTo>
                <a:cubicBezTo>
                  <a:pt x="168802" y="332423"/>
                  <a:pt x="168802" y="332423"/>
                  <a:pt x="168802" y="332423"/>
                </a:cubicBezTo>
                <a:cubicBezTo>
                  <a:pt x="170426" y="338138"/>
                  <a:pt x="170426" y="338138"/>
                  <a:pt x="170426" y="338138"/>
                </a:cubicBezTo>
                <a:cubicBezTo>
                  <a:pt x="169127" y="338455"/>
                  <a:pt x="169127" y="338455"/>
                  <a:pt x="169127" y="338455"/>
                </a:cubicBezTo>
                <a:cubicBezTo>
                  <a:pt x="167828" y="337503"/>
                  <a:pt x="167828" y="337503"/>
                  <a:pt x="167828" y="337503"/>
                </a:cubicBezTo>
                <a:cubicBezTo>
                  <a:pt x="155164" y="340360"/>
                  <a:pt x="155164" y="340360"/>
                  <a:pt x="155164" y="340360"/>
                </a:cubicBezTo>
                <a:cubicBezTo>
                  <a:pt x="155489" y="345123"/>
                  <a:pt x="160359" y="348615"/>
                  <a:pt x="165230" y="347663"/>
                </a:cubicBezTo>
                <a:cubicBezTo>
                  <a:pt x="168153" y="347028"/>
                  <a:pt x="171725" y="343535"/>
                  <a:pt x="171725" y="339725"/>
                </a:cubicBezTo>
                <a:cubicBezTo>
                  <a:pt x="172374" y="339725"/>
                  <a:pt x="172374" y="339725"/>
                  <a:pt x="172374" y="339725"/>
                </a:cubicBezTo>
                <a:cubicBezTo>
                  <a:pt x="174322" y="345440"/>
                  <a:pt x="174322" y="345440"/>
                  <a:pt x="174322" y="345440"/>
                </a:cubicBezTo>
                <a:cubicBezTo>
                  <a:pt x="172049" y="348298"/>
                  <a:pt x="169776" y="349885"/>
                  <a:pt x="165880" y="350838"/>
                </a:cubicBezTo>
                <a:cubicBezTo>
                  <a:pt x="158086" y="352425"/>
                  <a:pt x="151267" y="350520"/>
                  <a:pt x="148994" y="341313"/>
                </a:cubicBezTo>
                <a:cubicBezTo>
                  <a:pt x="145747" y="331153"/>
                  <a:pt x="152242" y="327025"/>
                  <a:pt x="160035" y="324803"/>
                </a:cubicBezTo>
                <a:cubicBezTo>
                  <a:pt x="162632" y="324168"/>
                  <a:pt x="164256" y="324168"/>
                  <a:pt x="166854" y="323850"/>
                </a:cubicBezTo>
                <a:close/>
                <a:moveTo>
                  <a:pt x="109235" y="323850"/>
                </a:moveTo>
                <a:lnTo>
                  <a:pt x="117173" y="325438"/>
                </a:lnTo>
                <a:lnTo>
                  <a:pt x="117173" y="327025"/>
                </a:lnTo>
                <a:lnTo>
                  <a:pt x="115586" y="327025"/>
                </a:lnTo>
                <a:lnTo>
                  <a:pt x="110823" y="347663"/>
                </a:lnTo>
                <a:lnTo>
                  <a:pt x="112411" y="349251"/>
                </a:lnTo>
                <a:lnTo>
                  <a:pt x="112411" y="350838"/>
                </a:lnTo>
                <a:lnTo>
                  <a:pt x="102885" y="349251"/>
                </a:lnTo>
                <a:lnTo>
                  <a:pt x="104473" y="347663"/>
                </a:lnTo>
                <a:lnTo>
                  <a:pt x="106060" y="347663"/>
                </a:lnTo>
                <a:lnTo>
                  <a:pt x="110823" y="327025"/>
                </a:lnTo>
                <a:lnTo>
                  <a:pt x="109235" y="325438"/>
                </a:lnTo>
                <a:close/>
                <a:moveTo>
                  <a:pt x="82248" y="312738"/>
                </a:moveTo>
                <a:lnTo>
                  <a:pt x="85423" y="314326"/>
                </a:lnTo>
                <a:lnTo>
                  <a:pt x="85423" y="330201"/>
                </a:lnTo>
                <a:lnTo>
                  <a:pt x="94948" y="319088"/>
                </a:lnTo>
                <a:lnTo>
                  <a:pt x="101298" y="320676"/>
                </a:lnTo>
                <a:lnTo>
                  <a:pt x="101298" y="322263"/>
                </a:lnTo>
                <a:lnTo>
                  <a:pt x="99711" y="323851"/>
                </a:lnTo>
                <a:lnTo>
                  <a:pt x="96536" y="344488"/>
                </a:lnTo>
                <a:lnTo>
                  <a:pt x="98123" y="346076"/>
                </a:lnTo>
                <a:lnTo>
                  <a:pt x="98123" y="347663"/>
                </a:lnTo>
                <a:lnTo>
                  <a:pt x="90186" y="344488"/>
                </a:lnTo>
                <a:lnTo>
                  <a:pt x="91773" y="342901"/>
                </a:lnTo>
                <a:lnTo>
                  <a:pt x="94948" y="325438"/>
                </a:lnTo>
                <a:lnTo>
                  <a:pt x="82248" y="341313"/>
                </a:lnTo>
                <a:lnTo>
                  <a:pt x="79073" y="339726"/>
                </a:lnTo>
                <a:lnTo>
                  <a:pt x="80660" y="320676"/>
                </a:lnTo>
                <a:lnTo>
                  <a:pt x="69548" y="333376"/>
                </a:lnTo>
                <a:lnTo>
                  <a:pt x="71135" y="334963"/>
                </a:lnTo>
                <a:lnTo>
                  <a:pt x="71135" y="336551"/>
                </a:lnTo>
                <a:lnTo>
                  <a:pt x="64785" y="331788"/>
                </a:lnTo>
                <a:lnTo>
                  <a:pt x="66373" y="331788"/>
                </a:lnTo>
                <a:lnTo>
                  <a:pt x="67960" y="331788"/>
                </a:lnTo>
                <a:lnTo>
                  <a:pt x="82248" y="315913"/>
                </a:lnTo>
                <a:lnTo>
                  <a:pt x="80660" y="314326"/>
                </a:lnTo>
                <a:close/>
                <a:moveTo>
                  <a:pt x="59506" y="305157"/>
                </a:moveTo>
                <a:cubicBezTo>
                  <a:pt x="57377" y="306308"/>
                  <a:pt x="55575" y="308134"/>
                  <a:pt x="54756" y="308928"/>
                </a:cubicBezTo>
                <a:cubicBezTo>
                  <a:pt x="53118" y="310833"/>
                  <a:pt x="50497" y="314326"/>
                  <a:pt x="50497" y="317183"/>
                </a:cubicBezTo>
                <a:cubicBezTo>
                  <a:pt x="50825" y="318453"/>
                  <a:pt x="51152" y="319406"/>
                  <a:pt x="52463" y="320358"/>
                </a:cubicBezTo>
                <a:cubicBezTo>
                  <a:pt x="52463" y="320358"/>
                  <a:pt x="52463" y="320358"/>
                  <a:pt x="52790" y="320676"/>
                </a:cubicBezTo>
                <a:cubicBezTo>
                  <a:pt x="53773" y="321946"/>
                  <a:pt x="55083" y="322263"/>
                  <a:pt x="56721" y="322263"/>
                </a:cubicBezTo>
                <a:cubicBezTo>
                  <a:pt x="59997" y="322263"/>
                  <a:pt x="63273" y="319088"/>
                  <a:pt x="64256" y="318453"/>
                </a:cubicBezTo>
                <a:cubicBezTo>
                  <a:pt x="65566" y="317183"/>
                  <a:pt x="71135" y="310198"/>
                  <a:pt x="66877" y="306070"/>
                </a:cubicBezTo>
                <a:cubicBezTo>
                  <a:pt x="66877" y="306070"/>
                  <a:pt x="66877" y="306070"/>
                  <a:pt x="66221" y="305435"/>
                </a:cubicBezTo>
                <a:cubicBezTo>
                  <a:pt x="64092" y="303530"/>
                  <a:pt x="61635" y="304007"/>
                  <a:pt x="59506" y="305157"/>
                </a:cubicBezTo>
                <a:close/>
                <a:moveTo>
                  <a:pt x="202691" y="304800"/>
                </a:moveTo>
                <a:cubicBezTo>
                  <a:pt x="202691" y="304800"/>
                  <a:pt x="201494" y="306688"/>
                  <a:pt x="201195" y="307947"/>
                </a:cubicBezTo>
                <a:cubicBezTo>
                  <a:pt x="200896" y="308576"/>
                  <a:pt x="200896" y="310149"/>
                  <a:pt x="200896" y="310149"/>
                </a:cubicBezTo>
                <a:cubicBezTo>
                  <a:pt x="200896" y="310149"/>
                  <a:pt x="198802" y="310464"/>
                  <a:pt x="197905" y="310778"/>
                </a:cubicBezTo>
                <a:cubicBezTo>
                  <a:pt x="195213" y="311722"/>
                  <a:pt x="190427" y="315183"/>
                  <a:pt x="190427" y="315183"/>
                </a:cubicBezTo>
                <a:cubicBezTo>
                  <a:pt x="190427" y="315183"/>
                  <a:pt x="190427" y="315183"/>
                  <a:pt x="193718" y="322420"/>
                </a:cubicBezTo>
                <a:cubicBezTo>
                  <a:pt x="193718" y="322420"/>
                  <a:pt x="198503" y="320532"/>
                  <a:pt x="200298" y="318644"/>
                </a:cubicBezTo>
                <a:cubicBezTo>
                  <a:pt x="201195" y="318015"/>
                  <a:pt x="202092" y="316442"/>
                  <a:pt x="202092" y="316442"/>
                </a:cubicBezTo>
                <a:cubicBezTo>
                  <a:pt x="202092" y="316442"/>
                  <a:pt x="202092" y="316442"/>
                  <a:pt x="204485" y="321476"/>
                </a:cubicBezTo>
                <a:cubicBezTo>
                  <a:pt x="204485" y="321476"/>
                  <a:pt x="202691" y="321476"/>
                  <a:pt x="201494" y="321476"/>
                </a:cubicBezTo>
                <a:cubicBezTo>
                  <a:pt x="198802" y="322105"/>
                  <a:pt x="195213" y="324937"/>
                  <a:pt x="195213" y="324937"/>
                </a:cubicBezTo>
                <a:cubicBezTo>
                  <a:pt x="195213" y="324937"/>
                  <a:pt x="195213" y="324937"/>
                  <a:pt x="199700" y="335006"/>
                </a:cubicBezTo>
                <a:cubicBezTo>
                  <a:pt x="199700" y="335006"/>
                  <a:pt x="199700" y="335006"/>
                  <a:pt x="201494" y="335320"/>
                </a:cubicBezTo>
                <a:cubicBezTo>
                  <a:pt x="201494" y="335320"/>
                  <a:pt x="201494" y="335320"/>
                  <a:pt x="202092" y="335950"/>
                </a:cubicBezTo>
                <a:cubicBezTo>
                  <a:pt x="202092" y="335950"/>
                  <a:pt x="202092" y="335950"/>
                  <a:pt x="195512" y="339725"/>
                </a:cubicBezTo>
                <a:lnTo>
                  <a:pt x="194914" y="338467"/>
                </a:lnTo>
                <a:cubicBezTo>
                  <a:pt x="194914" y="338467"/>
                  <a:pt x="194914" y="338467"/>
                  <a:pt x="195213" y="336893"/>
                </a:cubicBezTo>
                <a:cubicBezTo>
                  <a:pt x="195213" y="336893"/>
                  <a:pt x="195213" y="336893"/>
                  <a:pt x="186240" y="317700"/>
                </a:cubicBezTo>
                <a:cubicBezTo>
                  <a:pt x="186240" y="317700"/>
                  <a:pt x="186240" y="317700"/>
                  <a:pt x="184146" y="317700"/>
                </a:cubicBezTo>
                <a:cubicBezTo>
                  <a:pt x="184146" y="317700"/>
                  <a:pt x="184146" y="317700"/>
                  <a:pt x="183847" y="316442"/>
                </a:cubicBezTo>
                <a:cubicBezTo>
                  <a:pt x="183847" y="316442"/>
                  <a:pt x="183847" y="316442"/>
                  <a:pt x="202691" y="304800"/>
                </a:cubicBezTo>
                <a:close/>
                <a:moveTo>
                  <a:pt x="59543" y="300352"/>
                </a:moveTo>
                <a:cubicBezTo>
                  <a:pt x="62995" y="300038"/>
                  <a:pt x="66133" y="300666"/>
                  <a:pt x="68644" y="302863"/>
                </a:cubicBezTo>
                <a:cubicBezTo>
                  <a:pt x="68644" y="302863"/>
                  <a:pt x="68644" y="302863"/>
                  <a:pt x="68957" y="303176"/>
                </a:cubicBezTo>
                <a:cubicBezTo>
                  <a:pt x="68957" y="303176"/>
                  <a:pt x="68957" y="303176"/>
                  <a:pt x="69271" y="303490"/>
                </a:cubicBezTo>
                <a:cubicBezTo>
                  <a:pt x="69271" y="303490"/>
                  <a:pt x="69271" y="303490"/>
                  <a:pt x="69585" y="304118"/>
                </a:cubicBezTo>
                <a:cubicBezTo>
                  <a:pt x="72096" y="306315"/>
                  <a:pt x="72723" y="309453"/>
                  <a:pt x="72409" y="312905"/>
                </a:cubicBezTo>
                <a:cubicBezTo>
                  <a:pt x="72409" y="316670"/>
                  <a:pt x="70527" y="320122"/>
                  <a:pt x="67388" y="322633"/>
                </a:cubicBezTo>
                <a:cubicBezTo>
                  <a:pt x="62367" y="327026"/>
                  <a:pt x="55777" y="327026"/>
                  <a:pt x="50756" y="322947"/>
                </a:cubicBezTo>
                <a:cubicBezTo>
                  <a:pt x="50756" y="322947"/>
                  <a:pt x="50756" y="322947"/>
                  <a:pt x="50442" y="322633"/>
                </a:cubicBezTo>
                <a:cubicBezTo>
                  <a:pt x="45735" y="317926"/>
                  <a:pt x="45735" y="311336"/>
                  <a:pt x="49815" y="306315"/>
                </a:cubicBezTo>
                <a:cubicBezTo>
                  <a:pt x="52012" y="302863"/>
                  <a:pt x="55777" y="300666"/>
                  <a:pt x="59543" y="300352"/>
                </a:cubicBezTo>
                <a:close/>
                <a:moveTo>
                  <a:pt x="216912" y="293688"/>
                </a:moveTo>
                <a:cubicBezTo>
                  <a:pt x="220873" y="297857"/>
                  <a:pt x="220873" y="297857"/>
                  <a:pt x="220873" y="297857"/>
                </a:cubicBezTo>
                <a:cubicBezTo>
                  <a:pt x="220264" y="299140"/>
                  <a:pt x="220264" y="299140"/>
                  <a:pt x="220264" y="299140"/>
                </a:cubicBezTo>
                <a:cubicBezTo>
                  <a:pt x="217522" y="298178"/>
                  <a:pt x="214780" y="298820"/>
                  <a:pt x="212952" y="300744"/>
                </a:cubicBezTo>
                <a:cubicBezTo>
                  <a:pt x="209600" y="303630"/>
                  <a:pt x="209905" y="309082"/>
                  <a:pt x="212952" y="311969"/>
                </a:cubicBezTo>
                <a:cubicBezTo>
                  <a:pt x="222092" y="303630"/>
                  <a:pt x="222092" y="303630"/>
                  <a:pt x="222092" y="303630"/>
                </a:cubicBezTo>
                <a:cubicBezTo>
                  <a:pt x="222092" y="301065"/>
                  <a:pt x="222092" y="301065"/>
                  <a:pt x="222092" y="301065"/>
                </a:cubicBezTo>
                <a:cubicBezTo>
                  <a:pt x="222701" y="300102"/>
                  <a:pt x="222701" y="300102"/>
                  <a:pt x="222701" y="300102"/>
                </a:cubicBezTo>
                <a:cubicBezTo>
                  <a:pt x="226662" y="304272"/>
                  <a:pt x="226662" y="304272"/>
                  <a:pt x="226662" y="304272"/>
                </a:cubicBezTo>
                <a:cubicBezTo>
                  <a:pt x="225748" y="305234"/>
                  <a:pt x="225748" y="305234"/>
                  <a:pt x="225748" y="305234"/>
                </a:cubicBezTo>
                <a:cubicBezTo>
                  <a:pt x="224225" y="304913"/>
                  <a:pt x="224225" y="304913"/>
                  <a:pt x="224225" y="304913"/>
                </a:cubicBezTo>
                <a:cubicBezTo>
                  <a:pt x="215084" y="314214"/>
                  <a:pt x="215084" y="314214"/>
                  <a:pt x="215084" y="314214"/>
                </a:cubicBezTo>
                <a:cubicBezTo>
                  <a:pt x="217217" y="318383"/>
                  <a:pt x="223006" y="319345"/>
                  <a:pt x="226662" y="315496"/>
                </a:cubicBezTo>
                <a:cubicBezTo>
                  <a:pt x="228795" y="313572"/>
                  <a:pt x="230013" y="308761"/>
                  <a:pt x="228490" y="305234"/>
                </a:cubicBezTo>
                <a:cubicBezTo>
                  <a:pt x="229404" y="304592"/>
                  <a:pt x="229404" y="304592"/>
                  <a:pt x="229404" y="304592"/>
                </a:cubicBezTo>
                <a:cubicBezTo>
                  <a:pt x="233060" y="309082"/>
                  <a:pt x="233060" y="309082"/>
                  <a:pt x="233060" y="309082"/>
                </a:cubicBezTo>
                <a:cubicBezTo>
                  <a:pt x="232451" y="313251"/>
                  <a:pt x="231232" y="315496"/>
                  <a:pt x="228490" y="318062"/>
                </a:cubicBezTo>
                <a:cubicBezTo>
                  <a:pt x="223006" y="323835"/>
                  <a:pt x="216303" y="325438"/>
                  <a:pt x="209905" y="318062"/>
                </a:cubicBezTo>
                <a:cubicBezTo>
                  <a:pt x="202897" y="310365"/>
                  <a:pt x="206553" y="303309"/>
                  <a:pt x="212038" y="297857"/>
                </a:cubicBezTo>
                <a:cubicBezTo>
                  <a:pt x="213561" y="296254"/>
                  <a:pt x="215084" y="295292"/>
                  <a:pt x="216912" y="293688"/>
                </a:cubicBezTo>
                <a:close/>
                <a:moveTo>
                  <a:pt x="225963" y="282575"/>
                </a:moveTo>
                <a:cubicBezTo>
                  <a:pt x="225963" y="282575"/>
                  <a:pt x="225963" y="282575"/>
                  <a:pt x="227208" y="283528"/>
                </a:cubicBezTo>
                <a:cubicBezTo>
                  <a:pt x="227208" y="283528"/>
                  <a:pt x="227208" y="283528"/>
                  <a:pt x="226586" y="285433"/>
                </a:cubicBezTo>
                <a:cubicBezTo>
                  <a:pt x="226586" y="285433"/>
                  <a:pt x="226586" y="285433"/>
                  <a:pt x="242772" y="299086"/>
                </a:cubicBezTo>
                <a:cubicBezTo>
                  <a:pt x="242772" y="299086"/>
                  <a:pt x="247441" y="294641"/>
                  <a:pt x="248064" y="291148"/>
                </a:cubicBezTo>
                <a:cubicBezTo>
                  <a:pt x="248375" y="289560"/>
                  <a:pt x="247752" y="286703"/>
                  <a:pt x="247752" y="286703"/>
                </a:cubicBezTo>
                <a:cubicBezTo>
                  <a:pt x="247752" y="286703"/>
                  <a:pt x="247752" y="286703"/>
                  <a:pt x="249309" y="284798"/>
                </a:cubicBezTo>
                <a:cubicBezTo>
                  <a:pt x="249309" y="284798"/>
                  <a:pt x="249309" y="284798"/>
                  <a:pt x="252110" y="291783"/>
                </a:cubicBezTo>
                <a:cubicBezTo>
                  <a:pt x="252110" y="291783"/>
                  <a:pt x="252110" y="291783"/>
                  <a:pt x="239659" y="306388"/>
                </a:cubicBezTo>
                <a:lnTo>
                  <a:pt x="239037" y="305118"/>
                </a:lnTo>
                <a:cubicBezTo>
                  <a:pt x="239037" y="305118"/>
                  <a:pt x="239037" y="305118"/>
                  <a:pt x="239348" y="303213"/>
                </a:cubicBezTo>
                <a:cubicBezTo>
                  <a:pt x="239348" y="303213"/>
                  <a:pt x="239348" y="303213"/>
                  <a:pt x="223473" y="289878"/>
                </a:cubicBezTo>
                <a:cubicBezTo>
                  <a:pt x="223473" y="289878"/>
                  <a:pt x="223473" y="289878"/>
                  <a:pt x="221917" y="290830"/>
                </a:cubicBezTo>
                <a:cubicBezTo>
                  <a:pt x="221917" y="290830"/>
                  <a:pt x="221917" y="290830"/>
                  <a:pt x="220360" y="289878"/>
                </a:cubicBezTo>
                <a:cubicBezTo>
                  <a:pt x="220360" y="289878"/>
                  <a:pt x="220360" y="289878"/>
                  <a:pt x="225963" y="282575"/>
                </a:cubicBezTo>
                <a:close/>
                <a:moveTo>
                  <a:pt x="42559" y="276225"/>
                </a:moveTo>
                <a:lnTo>
                  <a:pt x="45734" y="279400"/>
                </a:lnTo>
                <a:lnTo>
                  <a:pt x="40972" y="301626"/>
                </a:lnTo>
                <a:lnTo>
                  <a:pt x="52084" y="290513"/>
                </a:lnTo>
                <a:lnTo>
                  <a:pt x="52084" y="288925"/>
                </a:lnTo>
                <a:lnTo>
                  <a:pt x="56847" y="292100"/>
                </a:lnTo>
                <a:lnTo>
                  <a:pt x="55260" y="293688"/>
                </a:lnTo>
                <a:lnTo>
                  <a:pt x="53672" y="293688"/>
                </a:lnTo>
                <a:lnTo>
                  <a:pt x="37797" y="309563"/>
                </a:lnTo>
                <a:lnTo>
                  <a:pt x="34622" y="307976"/>
                </a:lnTo>
                <a:lnTo>
                  <a:pt x="39384" y="284163"/>
                </a:lnTo>
                <a:lnTo>
                  <a:pt x="28272" y="293688"/>
                </a:lnTo>
                <a:lnTo>
                  <a:pt x="28272" y="295276"/>
                </a:lnTo>
                <a:lnTo>
                  <a:pt x="26684" y="296863"/>
                </a:lnTo>
                <a:lnTo>
                  <a:pt x="21922" y="290513"/>
                </a:lnTo>
                <a:lnTo>
                  <a:pt x="23509" y="288925"/>
                </a:lnTo>
                <a:lnTo>
                  <a:pt x="25097" y="290513"/>
                </a:lnTo>
                <a:lnTo>
                  <a:pt x="42559" y="277813"/>
                </a:lnTo>
                <a:close/>
                <a:moveTo>
                  <a:pt x="28489" y="272068"/>
                </a:moveTo>
                <a:cubicBezTo>
                  <a:pt x="30293" y="271463"/>
                  <a:pt x="32458" y="272068"/>
                  <a:pt x="33901" y="273580"/>
                </a:cubicBezTo>
                <a:cubicBezTo>
                  <a:pt x="34623" y="274789"/>
                  <a:pt x="33540" y="276604"/>
                  <a:pt x="32097" y="277208"/>
                </a:cubicBezTo>
                <a:cubicBezTo>
                  <a:pt x="30293" y="277813"/>
                  <a:pt x="28128" y="277208"/>
                  <a:pt x="27406" y="275697"/>
                </a:cubicBezTo>
                <a:cubicBezTo>
                  <a:pt x="26685" y="274185"/>
                  <a:pt x="27406" y="272673"/>
                  <a:pt x="28489" y="272068"/>
                </a:cubicBezTo>
                <a:close/>
                <a:moveTo>
                  <a:pt x="236235" y="266700"/>
                </a:moveTo>
                <a:lnTo>
                  <a:pt x="237823" y="268288"/>
                </a:lnTo>
                <a:lnTo>
                  <a:pt x="236235" y="268288"/>
                </a:lnTo>
                <a:lnTo>
                  <a:pt x="256873" y="279401"/>
                </a:lnTo>
                <a:lnTo>
                  <a:pt x="258461" y="279401"/>
                </a:lnTo>
                <a:lnTo>
                  <a:pt x="260048" y="279401"/>
                </a:lnTo>
                <a:lnTo>
                  <a:pt x="255286" y="287338"/>
                </a:lnTo>
                <a:lnTo>
                  <a:pt x="253698" y="285751"/>
                </a:lnTo>
                <a:lnTo>
                  <a:pt x="253698" y="284163"/>
                </a:lnTo>
                <a:lnTo>
                  <a:pt x="236235" y="273050"/>
                </a:lnTo>
                <a:lnTo>
                  <a:pt x="233060" y="274638"/>
                </a:lnTo>
                <a:close/>
                <a:moveTo>
                  <a:pt x="31447" y="255588"/>
                </a:moveTo>
                <a:lnTo>
                  <a:pt x="36210" y="263526"/>
                </a:lnTo>
                <a:lnTo>
                  <a:pt x="34622" y="263526"/>
                </a:lnTo>
                <a:lnTo>
                  <a:pt x="33035" y="261938"/>
                </a:lnTo>
                <a:lnTo>
                  <a:pt x="13984" y="271463"/>
                </a:lnTo>
                <a:lnTo>
                  <a:pt x="13984" y="273051"/>
                </a:lnTo>
                <a:lnTo>
                  <a:pt x="12397" y="274638"/>
                </a:lnTo>
                <a:lnTo>
                  <a:pt x="9222" y="265113"/>
                </a:lnTo>
                <a:lnTo>
                  <a:pt x="10809" y="266701"/>
                </a:lnTo>
                <a:lnTo>
                  <a:pt x="31447" y="258763"/>
                </a:lnTo>
                <a:close/>
                <a:moveTo>
                  <a:pt x="247030" y="242888"/>
                </a:moveTo>
                <a:cubicBezTo>
                  <a:pt x="252428" y="244855"/>
                  <a:pt x="252428" y="244855"/>
                  <a:pt x="252428" y="244855"/>
                </a:cubicBezTo>
                <a:cubicBezTo>
                  <a:pt x="252110" y="246495"/>
                  <a:pt x="252110" y="246495"/>
                  <a:pt x="252110" y="246495"/>
                </a:cubicBezTo>
                <a:cubicBezTo>
                  <a:pt x="249253" y="246495"/>
                  <a:pt x="247030" y="248134"/>
                  <a:pt x="245760" y="250757"/>
                </a:cubicBezTo>
                <a:cubicBezTo>
                  <a:pt x="243855" y="255019"/>
                  <a:pt x="247030" y="258625"/>
                  <a:pt x="250840" y="261576"/>
                </a:cubicBezTo>
                <a:cubicBezTo>
                  <a:pt x="254651" y="264527"/>
                  <a:pt x="262588" y="263543"/>
                  <a:pt x="264811" y="258953"/>
                </a:cubicBezTo>
                <a:cubicBezTo>
                  <a:pt x="266081" y="256003"/>
                  <a:pt x="265446" y="251740"/>
                  <a:pt x="262588" y="248790"/>
                </a:cubicBezTo>
                <a:cubicBezTo>
                  <a:pt x="263541" y="247806"/>
                  <a:pt x="263541" y="247806"/>
                  <a:pt x="263541" y="247806"/>
                </a:cubicBezTo>
                <a:cubicBezTo>
                  <a:pt x="268621" y="250101"/>
                  <a:pt x="268621" y="250101"/>
                  <a:pt x="268621" y="250101"/>
                </a:cubicBezTo>
                <a:cubicBezTo>
                  <a:pt x="269573" y="254363"/>
                  <a:pt x="269256" y="257314"/>
                  <a:pt x="267668" y="261248"/>
                </a:cubicBezTo>
                <a:cubicBezTo>
                  <a:pt x="264176" y="268133"/>
                  <a:pt x="258778" y="273051"/>
                  <a:pt x="248935" y="268789"/>
                </a:cubicBezTo>
                <a:cubicBezTo>
                  <a:pt x="239410" y="264527"/>
                  <a:pt x="240680" y="256330"/>
                  <a:pt x="243855" y="248790"/>
                </a:cubicBezTo>
                <a:cubicBezTo>
                  <a:pt x="244808" y="246167"/>
                  <a:pt x="245760" y="245183"/>
                  <a:pt x="247030" y="242888"/>
                </a:cubicBezTo>
                <a:close/>
                <a:moveTo>
                  <a:pt x="158446" y="239713"/>
                </a:moveTo>
                <a:lnTo>
                  <a:pt x="158446" y="280988"/>
                </a:lnTo>
                <a:cubicBezTo>
                  <a:pt x="164915" y="269380"/>
                  <a:pt x="172000" y="255191"/>
                  <a:pt x="179084" y="239713"/>
                </a:cubicBezTo>
                <a:cubicBezTo>
                  <a:pt x="158446" y="239713"/>
                  <a:pt x="158446" y="239713"/>
                  <a:pt x="158446" y="239713"/>
                </a:cubicBezTo>
                <a:close/>
                <a:moveTo>
                  <a:pt x="94946" y="239713"/>
                </a:moveTo>
                <a:cubicBezTo>
                  <a:pt x="102244" y="255191"/>
                  <a:pt x="109873" y="269380"/>
                  <a:pt x="117171" y="280988"/>
                </a:cubicBezTo>
                <a:cubicBezTo>
                  <a:pt x="117171" y="239713"/>
                  <a:pt x="117171" y="239713"/>
                  <a:pt x="117171" y="239713"/>
                </a:cubicBezTo>
                <a:cubicBezTo>
                  <a:pt x="94946" y="239713"/>
                  <a:pt x="94946" y="239713"/>
                  <a:pt x="94946" y="239713"/>
                </a:cubicBezTo>
                <a:close/>
                <a:moveTo>
                  <a:pt x="13217" y="233399"/>
                </a:moveTo>
                <a:cubicBezTo>
                  <a:pt x="23824" y="230188"/>
                  <a:pt x="28133" y="236610"/>
                  <a:pt x="30453" y="244636"/>
                </a:cubicBezTo>
                <a:cubicBezTo>
                  <a:pt x="31116" y="246884"/>
                  <a:pt x="31116" y="248489"/>
                  <a:pt x="31448" y="250737"/>
                </a:cubicBezTo>
                <a:cubicBezTo>
                  <a:pt x="25813" y="252342"/>
                  <a:pt x="25813" y="252342"/>
                  <a:pt x="25813" y="252342"/>
                </a:cubicBezTo>
                <a:cubicBezTo>
                  <a:pt x="25150" y="251379"/>
                  <a:pt x="25150" y="251379"/>
                  <a:pt x="25150" y="251379"/>
                </a:cubicBezTo>
                <a:cubicBezTo>
                  <a:pt x="27139" y="249452"/>
                  <a:pt x="28133" y="246563"/>
                  <a:pt x="27139" y="243673"/>
                </a:cubicBezTo>
                <a:cubicBezTo>
                  <a:pt x="26144" y="239499"/>
                  <a:pt x="21172" y="237252"/>
                  <a:pt x="17195" y="238857"/>
                </a:cubicBezTo>
                <a:cubicBezTo>
                  <a:pt x="20178" y="251058"/>
                  <a:pt x="20178" y="251058"/>
                  <a:pt x="20178" y="251058"/>
                </a:cubicBezTo>
                <a:cubicBezTo>
                  <a:pt x="22167" y="252021"/>
                  <a:pt x="22167" y="252021"/>
                  <a:pt x="22167" y="252021"/>
                </a:cubicBezTo>
                <a:cubicBezTo>
                  <a:pt x="22830" y="253305"/>
                  <a:pt x="22830" y="253305"/>
                  <a:pt x="22830" y="253305"/>
                </a:cubicBezTo>
                <a:cubicBezTo>
                  <a:pt x="16863" y="254910"/>
                  <a:pt x="16863" y="254910"/>
                  <a:pt x="16863" y="254910"/>
                </a:cubicBezTo>
                <a:cubicBezTo>
                  <a:pt x="16201" y="253626"/>
                  <a:pt x="16201" y="253626"/>
                  <a:pt x="16201" y="253626"/>
                </a:cubicBezTo>
                <a:cubicBezTo>
                  <a:pt x="17195" y="252342"/>
                  <a:pt x="17195" y="252342"/>
                  <a:pt x="17195" y="252342"/>
                </a:cubicBezTo>
                <a:cubicBezTo>
                  <a:pt x="13880" y="239820"/>
                  <a:pt x="13880" y="239820"/>
                  <a:pt x="13880" y="239820"/>
                </a:cubicBezTo>
                <a:cubicBezTo>
                  <a:pt x="8908" y="240141"/>
                  <a:pt x="5262" y="244957"/>
                  <a:pt x="6257" y="249773"/>
                </a:cubicBezTo>
                <a:cubicBezTo>
                  <a:pt x="7251" y="252663"/>
                  <a:pt x="10897" y="256195"/>
                  <a:pt x="14875" y="256516"/>
                </a:cubicBezTo>
                <a:cubicBezTo>
                  <a:pt x="14875" y="257479"/>
                  <a:pt x="14875" y="257479"/>
                  <a:pt x="14875" y="257479"/>
                </a:cubicBezTo>
                <a:cubicBezTo>
                  <a:pt x="8908" y="258763"/>
                  <a:pt x="8908" y="258763"/>
                  <a:pt x="8908" y="258763"/>
                </a:cubicBezTo>
                <a:cubicBezTo>
                  <a:pt x="5594" y="256516"/>
                  <a:pt x="4268" y="254268"/>
                  <a:pt x="3274" y="250415"/>
                </a:cubicBezTo>
                <a:cubicBezTo>
                  <a:pt x="1285" y="243031"/>
                  <a:pt x="3274" y="235967"/>
                  <a:pt x="13217" y="233399"/>
                </a:cubicBezTo>
                <a:close/>
                <a:moveTo>
                  <a:pt x="247348" y="231775"/>
                </a:moveTo>
                <a:lnTo>
                  <a:pt x="248935" y="231775"/>
                </a:lnTo>
                <a:lnTo>
                  <a:pt x="248935" y="233363"/>
                </a:lnTo>
                <a:lnTo>
                  <a:pt x="271161" y="236538"/>
                </a:lnTo>
                <a:lnTo>
                  <a:pt x="272748" y="234950"/>
                </a:lnTo>
                <a:lnTo>
                  <a:pt x="271161" y="244475"/>
                </a:lnTo>
                <a:lnTo>
                  <a:pt x="269573" y="244475"/>
                </a:lnTo>
                <a:lnTo>
                  <a:pt x="269573" y="241300"/>
                </a:lnTo>
                <a:lnTo>
                  <a:pt x="248935" y="238125"/>
                </a:lnTo>
                <a:lnTo>
                  <a:pt x="247348" y="239713"/>
                </a:lnTo>
                <a:lnTo>
                  <a:pt x="245760" y="239713"/>
                </a:lnTo>
                <a:close/>
                <a:moveTo>
                  <a:pt x="3170" y="209550"/>
                </a:moveTo>
                <a:cubicBezTo>
                  <a:pt x="3170" y="209550"/>
                  <a:pt x="2872" y="210524"/>
                  <a:pt x="3170" y="214746"/>
                </a:cubicBezTo>
                <a:cubicBezTo>
                  <a:pt x="3468" y="218643"/>
                  <a:pt x="8230" y="223838"/>
                  <a:pt x="13588" y="223514"/>
                </a:cubicBezTo>
                <a:cubicBezTo>
                  <a:pt x="17457" y="223189"/>
                  <a:pt x="21029" y="219292"/>
                  <a:pt x="21327" y="216045"/>
                </a:cubicBezTo>
                <a:cubicBezTo>
                  <a:pt x="21922" y="213772"/>
                  <a:pt x="21922" y="212473"/>
                  <a:pt x="21922" y="210200"/>
                </a:cubicBezTo>
                <a:cubicBezTo>
                  <a:pt x="21922" y="210200"/>
                  <a:pt x="21922" y="210200"/>
                  <a:pt x="3170" y="209550"/>
                </a:cubicBezTo>
                <a:close/>
                <a:moveTo>
                  <a:pt x="11" y="201613"/>
                </a:moveTo>
                <a:cubicBezTo>
                  <a:pt x="11" y="201613"/>
                  <a:pt x="11" y="201613"/>
                  <a:pt x="1580" y="201613"/>
                </a:cubicBezTo>
                <a:cubicBezTo>
                  <a:pt x="1580" y="201613"/>
                  <a:pt x="1580" y="201613"/>
                  <a:pt x="2835" y="203541"/>
                </a:cubicBezTo>
                <a:cubicBezTo>
                  <a:pt x="2835" y="203541"/>
                  <a:pt x="2835" y="203541"/>
                  <a:pt x="24175" y="203862"/>
                </a:cubicBezTo>
                <a:cubicBezTo>
                  <a:pt x="24175" y="203862"/>
                  <a:pt x="24175" y="203862"/>
                  <a:pt x="25116" y="202256"/>
                </a:cubicBezTo>
                <a:lnTo>
                  <a:pt x="26685" y="202256"/>
                </a:lnTo>
                <a:cubicBezTo>
                  <a:pt x="26685" y="202256"/>
                  <a:pt x="26685" y="202256"/>
                  <a:pt x="26058" y="213822"/>
                </a:cubicBezTo>
                <a:cubicBezTo>
                  <a:pt x="25430" y="220569"/>
                  <a:pt x="21664" y="227959"/>
                  <a:pt x="14133" y="228601"/>
                </a:cubicBezTo>
                <a:cubicBezTo>
                  <a:pt x="5974" y="228601"/>
                  <a:pt x="-303" y="221212"/>
                  <a:pt x="11" y="215107"/>
                </a:cubicBezTo>
                <a:cubicBezTo>
                  <a:pt x="11" y="215107"/>
                  <a:pt x="11" y="215107"/>
                  <a:pt x="11" y="201613"/>
                </a:cubicBezTo>
                <a:close/>
                <a:moveTo>
                  <a:pt x="247347" y="200025"/>
                </a:moveTo>
                <a:cubicBezTo>
                  <a:pt x="253862" y="204374"/>
                  <a:pt x="253862" y="204374"/>
                  <a:pt x="253862" y="204374"/>
                </a:cubicBezTo>
                <a:cubicBezTo>
                  <a:pt x="253241" y="204374"/>
                  <a:pt x="252621" y="204684"/>
                  <a:pt x="252311" y="204995"/>
                </a:cubicBezTo>
                <a:cubicBezTo>
                  <a:pt x="251380" y="205616"/>
                  <a:pt x="251380" y="208722"/>
                  <a:pt x="251380" y="213070"/>
                </a:cubicBezTo>
                <a:cubicBezTo>
                  <a:pt x="272784" y="212760"/>
                  <a:pt x="272784" y="212760"/>
                  <a:pt x="272784" y="212760"/>
                </a:cubicBezTo>
                <a:cubicBezTo>
                  <a:pt x="273094" y="211828"/>
                  <a:pt x="273094" y="211828"/>
                  <a:pt x="273094" y="211828"/>
                </a:cubicBezTo>
                <a:cubicBezTo>
                  <a:pt x="274335" y="211828"/>
                  <a:pt x="274335" y="211828"/>
                  <a:pt x="274335" y="211828"/>
                </a:cubicBezTo>
                <a:cubicBezTo>
                  <a:pt x="274335" y="219593"/>
                  <a:pt x="274335" y="219593"/>
                  <a:pt x="274335" y="219593"/>
                </a:cubicBezTo>
                <a:cubicBezTo>
                  <a:pt x="273715" y="219593"/>
                  <a:pt x="273715" y="219593"/>
                  <a:pt x="273715" y="219593"/>
                </a:cubicBezTo>
                <a:cubicBezTo>
                  <a:pt x="272784" y="217729"/>
                  <a:pt x="272784" y="217729"/>
                  <a:pt x="272784" y="217729"/>
                </a:cubicBezTo>
                <a:cubicBezTo>
                  <a:pt x="251690" y="218040"/>
                  <a:pt x="251690" y="218040"/>
                  <a:pt x="251690" y="218040"/>
                </a:cubicBezTo>
                <a:cubicBezTo>
                  <a:pt x="251690" y="220214"/>
                  <a:pt x="251380" y="223631"/>
                  <a:pt x="252000" y="224252"/>
                </a:cubicBezTo>
                <a:cubicBezTo>
                  <a:pt x="252000" y="224562"/>
                  <a:pt x="252621" y="224873"/>
                  <a:pt x="253241" y="224873"/>
                </a:cubicBezTo>
                <a:cubicBezTo>
                  <a:pt x="247657" y="228600"/>
                  <a:pt x="247657" y="228600"/>
                  <a:pt x="247657" y="228600"/>
                </a:cubicBezTo>
                <a:lnTo>
                  <a:pt x="248588" y="224873"/>
                </a:lnTo>
                <a:cubicBezTo>
                  <a:pt x="248898" y="205305"/>
                  <a:pt x="248898" y="205305"/>
                  <a:pt x="248898" y="205305"/>
                </a:cubicBezTo>
                <a:cubicBezTo>
                  <a:pt x="247347" y="200025"/>
                  <a:pt x="247347" y="200025"/>
                  <a:pt x="247347" y="200025"/>
                </a:cubicBezTo>
                <a:close/>
                <a:moveTo>
                  <a:pt x="12926" y="192844"/>
                </a:moveTo>
                <a:cubicBezTo>
                  <a:pt x="14136" y="192088"/>
                  <a:pt x="15950" y="192466"/>
                  <a:pt x="16555" y="193978"/>
                </a:cubicBezTo>
                <a:cubicBezTo>
                  <a:pt x="17160" y="195868"/>
                  <a:pt x="16555" y="197758"/>
                  <a:pt x="15043" y="199270"/>
                </a:cubicBezTo>
                <a:cubicBezTo>
                  <a:pt x="13834" y="200026"/>
                  <a:pt x="12019" y="199270"/>
                  <a:pt x="11415" y="197380"/>
                </a:cubicBezTo>
                <a:cubicBezTo>
                  <a:pt x="10810" y="195490"/>
                  <a:pt x="11415" y="193600"/>
                  <a:pt x="12926" y="192844"/>
                </a:cubicBezTo>
                <a:close/>
                <a:moveTo>
                  <a:pt x="158446" y="177800"/>
                </a:moveTo>
                <a:lnTo>
                  <a:pt x="158446" y="200025"/>
                </a:lnTo>
                <a:cubicBezTo>
                  <a:pt x="195747" y="200025"/>
                  <a:pt x="195747" y="200025"/>
                  <a:pt x="195747" y="200025"/>
                </a:cubicBezTo>
                <a:cubicBezTo>
                  <a:pt x="198544" y="192507"/>
                  <a:pt x="200720" y="184990"/>
                  <a:pt x="202896" y="177800"/>
                </a:cubicBezTo>
                <a:cubicBezTo>
                  <a:pt x="158446" y="177800"/>
                  <a:pt x="158446" y="177800"/>
                  <a:pt x="158446" y="177800"/>
                </a:cubicBezTo>
                <a:close/>
                <a:moveTo>
                  <a:pt x="125369" y="177800"/>
                </a:moveTo>
                <a:cubicBezTo>
                  <a:pt x="125369" y="208990"/>
                  <a:pt x="125369" y="208990"/>
                  <a:pt x="125369" y="208990"/>
                </a:cubicBezTo>
                <a:cubicBezTo>
                  <a:pt x="82246" y="208990"/>
                  <a:pt x="82246" y="208990"/>
                  <a:pt x="82246" y="208990"/>
                </a:cubicBezTo>
                <a:cubicBezTo>
                  <a:pt x="82875" y="209945"/>
                  <a:pt x="83190" y="211218"/>
                  <a:pt x="83820" y="212491"/>
                </a:cubicBezTo>
                <a:cubicBezTo>
                  <a:pt x="86023" y="218538"/>
                  <a:pt x="88541" y="224585"/>
                  <a:pt x="91374" y="230632"/>
                </a:cubicBezTo>
                <a:cubicBezTo>
                  <a:pt x="120962" y="230632"/>
                  <a:pt x="120962" y="230632"/>
                  <a:pt x="120962" y="230632"/>
                </a:cubicBezTo>
                <a:cubicBezTo>
                  <a:pt x="125369" y="230632"/>
                  <a:pt x="125369" y="230632"/>
                  <a:pt x="125369" y="230632"/>
                </a:cubicBezTo>
                <a:cubicBezTo>
                  <a:pt x="125369" y="295559"/>
                  <a:pt x="125369" y="295559"/>
                  <a:pt x="125369" y="295559"/>
                </a:cubicBezTo>
                <a:cubicBezTo>
                  <a:pt x="128831" y="300333"/>
                  <a:pt x="131664" y="304471"/>
                  <a:pt x="134182" y="307017"/>
                </a:cubicBezTo>
                <a:cubicBezTo>
                  <a:pt x="135127" y="307972"/>
                  <a:pt x="136071" y="308927"/>
                  <a:pt x="136700" y="309563"/>
                </a:cubicBezTo>
                <a:cubicBezTo>
                  <a:pt x="137645" y="308927"/>
                  <a:pt x="138589" y="307972"/>
                  <a:pt x="139219" y="307017"/>
                </a:cubicBezTo>
                <a:cubicBezTo>
                  <a:pt x="141737" y="304471"/>
                  <a:pt x="144884" y="300333"/>
                  <a:pt x="148347" y="295559"/>
                </a:cubicBezTo>
                <a:cubicBezTo>
                  <a:pt x="148347" y="230632"/>
                  <a:pt x="148347" y="230632"/>
                  <a:pt x="148347" y="230632"/>
                </a:cubicBezTo>
                <a:cubicBezTo>
                  <a:pt x="152753" y="230632"/>
                  <a:pt x="152753" y="230632"/>
                  <a:pt x="152753" y="230632"/>
                </a:cubicBezTo>
                <a:cubicBezTo>
                  <a:pt x="182656" y="230632"/>
                  <a:pt x="182656" y="230632"/>
                  <a:pt x="182656" y="230632"/>
                </a:cubicBezTo>
                <a:cubicBezTo>
                  <a:pt x="185489" y="224585"/>
                  <a:pt x="188007" y="218538"/>
                  <a:pt x="190525" y="212491"/>
                </a:cubicBezTo>
                <a:cubicBezTo>
                  <a:pt x="190840" y="211218"/>
                  <a:pt x="191469" y="209945"/>
                  <a:pt x="191784" y="208990"/>
                </a:cubicBezTo>
                <a:cubicBezTo>
                  <a:pt x="148347" y="208990"/>
                  <a:pt x="148347" y="208990"/>
                  <a:pt x="148347" y="208990"/>
                </a:cubicBezTo>
                <a:lnTo>
                  <a:pt x="148347" y="177800"/>
                </a:lnTo>
                <a:cubicBezTo>
                  <a:pt x="136700" y="177800"/>
                  <a:pt x="136700" y="177800"/>
                  <a:pt x="136700" y="177800"/>
                </a:cubicBezTo>
                <a:cubicBezTo>
                  <a:pt x="125369" y="177800"/>
                  <a:pt x="125369" y="177800"/>
                  <a:pt x="125369" y="177800"/>
                </a:cubicBezTo>
                <a:close/>
                <a:moveTo>
                  <a:pt x="71134" y="177800"/>
                </a:moveTo>
                <a:cubicBezTo>
                  <a:pt x="73079" y="184990"/>
                  <a:pt x="75673" y="192507"/>
                  <a:pt x="78266" y="200025"/>
                </a:cubicBezTo>
                <a:cubicBezTo>
                  <a:pt x="117172" y="200025"/>
                  <a:pt x="117172" y="200025"/>
                  <a:pt x="117172" y="200025"/>
                </a:cubicBezTo>
                <a:lnTo>
                  <a:pt x="117172" y="177800"/>
                </a:lnTo>
                <a:cubicBezTo>
                  <a:pt x="71134" y="177800"/>
                  <a:pt x="71134" y="177800"/>
                  <a:pt x="71134" y="177800"/>
                </a:cubicBezTo>
                <a:close/>
                <a:moveTo>
                  <a:pt x="265125" y="173038"/>
                </a:moveTo>
                <a:cubicBezTo>
                  <a:pt x="268439" y="175607"/>
                  <a:pt x="270097" y="177854"/>
                  <a:pt x="271091" y="181707"/>
                </a:cubicBezTo>
                <a:cubicBezTo>
                  <a:pt x="272748" y="189092"/>
                  <a:pt x="270759" y="196155"/>
                  <a:pt x="260816" y="198724"/>
                </a:cubicBezTo>
                <a:cubicBezTo>
                  <a:pt x="250540" y="201613"/>
                  <a:pt x="245900" y="195192"/>
                  <a:pt x="243911" y="187486"/>
                </a:cubicBezTo>
                <a:cubicBezTo>
                  <a:pt x="243248" y="184918"/>
                  <a:pt x="243248" y="183312"/>
                  <a:pt x="242585" y="180744"/>
                </a:cubicBezTo>
                <a:cubicBezTo>
                  <a:pt x="248220" y="179460"/>
                  <a:pt x="248220" y="179460"/>
                  <a:pt x="248220" y="179460"/>
                </a:cubicBezTo>
                <a:cubicBezTo>
                  <a:pt x="249214" y="180423"/>
                  <a:pt x="249214" y="180423"/>
                  <a:pt x="249214" y="180423"/>
                </a:cubicBezTo>
                <a:cubicBezTo>
                  <a:pt x="246894" y="182349"/>
                  <a:pt x="246231" y="185239"/>
                  <a:pt x="246894" y="188128"/>
                </a:cubicBezTo>
                <a:cubicBezTo>
                  <a:pt x="247889" y="192302"/>
                  <a:pt x="252861" y="194871"/>
                  <a:pt x="257170" y="193265"/>
                </a:cubicBezTo>
                <a:cubicBezTo>
                  <a:pt x="254186" y="180744"/>
                  <a:pt x="254186" y="180744"/>
                  <a:pt x="254186" y="180744"/>
                </a:cubicBezTo>
                <a:cubicBezTo>
                  <a:pt x="251866" y="179781"/>
                  <a:pt x="251866" y="179781"/>
                  <a:pt x="251866" y="179781"/>
                </a:cubicBezTo>
                <a:cubicBezTo>
                  <a:pt x="251535" y="178496"/>
                  <a:pt x="251535" y="178496"/>
                  <a:pt x="251535" y="178496"/>
                </a:cubicBezTo>
                <a:cubicBezTo>
                  <a:pt x="257501" y="176891"/>
                  <a:pt x="257501" y="176891"/>
                  <a:pt x="257501" y="176891"/>
                </a:cubicBezTo>
                <a:cubicBezTo>
                  <a:pt x="257832" y="177854"/>
                  <a:pt x="257832" y="177854"/>
                  <a:pt x="257832" y="177854"/>
                </a:cubicBezTo>
                <a:cubicBezTo>
                  <a:pt x="256838" y="179460"/>
                  <a:pt x="256838" y="179460"/>
                  <a:pt x="256838" y="179460"/>
                </a:cubicBezTo>
                <a:cubicBezTo>
                  <a:pt x="260153" y="192302"/>
                  <a:pt x="260153" y="192302"/>
                  <a:pt x="260153" y="192302"/>
                </a:cubicBezTo>
                <a:cubicBezTo>
                  <a:pt x="265125" y="191981"/>
                  <a:pt x="268771" y="186844"/>
                  <a:pt x="267776" y="182349"/>
                </a:cubicBezTo>
                <a:cubicBezTo>
                  <a:pt x="267113" y="179139"/>
                  <a:pt x="263467" y="175928"/>
                  <a:pt x="259158" y="175286"/>
                </a:cubicBezTo>
                <a:cubicBezTo>
                  <a:pt x="259158" y="174323"/>
                  <a:pt x="259158" y="174323"/>
                  <a:pt x="259158" y="174323"/>
                </a:cubicBezTo>
                <a:cubicBezTo>
                  <a:pt x="265125" y="173038"/>
                  <a:pt x="265125" y="173038"/>
                  <a:pt x="265125" y="173038"/>
                </a:cubicBezTo>
                <a:close/>
                <a:moveTo>
                  <a:pt x="10809" y="160338"/>
                </a:moveTo>
                <a:lnTo>
                  <a:pt x="12397" y="160338"/>
                </a:lnTo>
                <a:lnTo>
                  <a:pt x="12397" y="161926"/>
                </a:lnTo>
                <a:lnTo>
                  <a:pt x="31447" y="169863"/>
                </a:lnTo>
                <a:lnTo>
                  <a:pt x="33034" y="169863"/>
                </a:lnTo>
                <a:lnTo>
                  <a:pt x="34622" y="169863"/>
                </a:lnTo>
                <a:lnTo>
                  <a:pt x="33034" y="174626"/>
                </a:lnTo>
                <a:lnTo>
                  <a:pt x="12397" y="182564"/>
                </a:lnTo>
                <a:lnTo>
                  <a:pt x="26684" y="185739"/>
                </a:lnTo>
                <a:lnTo>
                  <a:pt x="28272" y="184151"/>
                </a:lnTo>
                <a:lnTo>
                  <a:pt x="28272" y="185739"/>
                </a:lnTo>
                <a:lnTo>
                  <a:pt x="26684" y="190501"/>
                </a:lnTo>
                <a:lnTo>
                  <a:pt x="25097" y="188914"/>
                </a:lnTo>
                <a:lnTo>
                  <a:pt x="2872" y="184151"/>
                </a:lnTo>
                <a:lnTo>
                  <a:pt x="4459" y="180976"/>
                </a:lnTo>
                <a:lnTo>
                  <a:pt x="25097" y="171451"/>
                </a:lnTo>
                <a:lnTo>
                  <a:pt x="12397" y="166688"/>
                </a:lnTo>
                <a:lnTo>
                  <a:pt x="10809" y="168276"/>
                </a:lnTo>
                <a:lnTo>
                  <a:pt x="9222" y="166688"/>
                </a:lnTo>
                <a:close/>
                <a:moveTo>
                  <a:pt x="140984" y="157163"/>
                </a:moveTo>
                <a:lnTo>
                  <a:pt x="140984" y="168276"/>
                </a:lnTo>
                <a:lnTo>
                  <a:pt x="148922" y="168276"/>
                </a:lnTo>
                <a:close/>
                <a:moveTo>
                  <a:pt x="133047" y="157163"/>
                </a:moveTo>
                <a:lnTo>
                  <a:pt x="125109" y="168276"/>
                </a:lnTo>
                <a:lnTo>
                  <a:pt x="133047" y="168276"/>
                </a:lnTo>
                <a:close/>
                <a:moveTo>
                  <a:pt x="243426" y="155576"/>
                </a:moveTo>
                <a:cubicBezTo>
                  <a:pt x="236235" y="157163"/>
                  <a:pt x="237947" y="164783"/>
                  <a:pt x="240344" y="169863"/>
                </a:cubicBezTo>
                <a:lnTo>
                  <a:pt x="253698" y="163513"/>
                </a:lnTo>
                <a:cubicBezTo>
                  <a:pt x="253013" y="159386"/>
                  <a:pt x="249589" y="153988"/>
                  <a:pt x="243426" y="155576"/>
                </a:cubicBezTo>
                <a:close/>
                <a:moveTo>
                  <a:pt x="150509" y="153988"/>
                </a:moveTo>
                <a:lnTo>
                  <a:pt x="160034" y="168276"/>
                </a:lnTo>
                <a:lnTo>
                  <a:pt x="182259" y="168276"/>
                </a:lnTo>
                <a:close/>
                <a:moveTo>
                  <a:pt x="123521" y="153988"/>
                </a:moveTo>
                <a:lnTo>
                  <a:pt x="91771" y="168276"/>
                </a:lnTo>
                <a:lnTo>
                  <a:pt x="113996" y="168276"/>
                </a:lnTo>
                <a:close/>
                <a:moveTo>
                  <a:pt x="17159" y="147638"/>
                </a:moveTo>
                <a:lnTo>
                  <a:pt x="17159" y="149226"/>
                </a:lnTo>
                <a:lnTo>
                  <a:pt x="18747" y="150813"/>
                </a:lnTo>
                <a:lnTo>
                  <a:pt x="36210" y="160339"/>
                </a:lnTo>
                <a:lnTo>
                  <a:pt x="37797" y="158751"/>
                </a:lnTo>
                <a:lnTo>
                  <a:pt x="39385" y="160339"/>
                </a:lnTo>
                <a:lnTo>
                  <a:pt x="36210" y="168276"/>
                </a:lnTo>
                <a:lnTo>
                  <a:pt x="34622" y="166689"/>
                </a:lnTo>
                <a:lnTo>
                  <a:pt x="34622" y="165101"/>
                </a:lnTo>
                <a:lnTo>
                  <a:pt x="15572" y="155576"/>
                </a:lnTo>
                <a:lnTo>
                  <a:pt x="13984" y="157163"/>
                </a:lnTo>
                <a:lnTo>
                  <a:pt x="12397" y="157163"/>
                </a:lnTo>
                <a:close/>
                <a:moveTo>
                  <a:pt x="155271" y="146050"/>
                </a:moveTo>
                <a:lnTo>
                  <a:pt x="205733" y="168275"/>
                </a:lnTo>
                <a:cubicBezTo>
                  <a:pt x="207011" y="163336"/>
                  <a:pt x="208288" y="158706"/>
                  <a:pt x="209246" y="154075"/>
                </a:cubicBezTo>
                <a:cubicBezTo>
                  <a:pt x="198707" y="152532"/>
                  <a:pt x="173156" y="148519"/>
                  <a:pt x="155271" y="146050"/>
                </a:cubicBezTo>
                <a:close/>
                <a:moveTo>
                  <a:pt x="118759" y="146050"/>
                </a:moveTo>
                <a:cubicBezTo>
                  <a:pt x="100874" y="148519"/>
                  <a:pt x="75323" y="152532"/>
                  <a:pt x="64784" y="154075"/>
                </a:cubicBezTo>
                <a:cubicBezTo>
                  <a:pt x="65742" y="158706"/>
                  <a:pt x="67019" y="163336"/>
                  <a:pt x="68297" y="168275"/>
                </a:cubicBezTo>
                <a:cubicBezTo>
                  <a:pt x="118759" y="146050"/>
                  <a:pt x="118759" y="146050"/>
                  <a:pt x="118759" y="146050"/>
                </a:cubicBezTo>
                <a:close/>
                <a:moveTo>
                  <a:pt x="251158" y="141288"/>
                </a:moveTo>
                <a:cubicBezTo>
                  <a:pt x="254333" y="144146"/>
                  <a:pt x="255603" y="145098"/>
                  <a:pt x="256238" y="149226"/>
                </a:cubicBezTo>
                <a:cubicBezTo>
                  <a:pt x="256873" y="152083"/>
                  <a:pt x="255603" y="157481"/>
                  <a:pt x="255603" y="162243"/>
                </a:cubicBezTo>
                <a:cubicBezTo>
                  <a:pt x="255603" y="162243"/>
                  <a:pt x="255603" y="162243"/>
                  <a:pt x="261953" y="159068"/>
                </a:cubicBezTo>
                <a:lnTo>
                  <a:pt x="264810" y="164783"/>
                </a:lnTo>
                <a:cubicBezTo>
                  <a:pt x="264810" y="164783"/>
                  <a:pt x="264810" y="164783"/>
                  <a:pt x="263858" y="165101"/>
                </a:cubicBezTo>
                <a:cubicBezTo>
                  <a:pt x="263858" y="165101"/>
                  <a:pt x="263858" y="165101"/>
                  <a:pt x="262270" y="164148"/>
                </a:cubicBezTo>
                <a:cubicBezTo>
                  <a:pt x="262270" y="164148"/>
                  <a:pt x="262270" y="164148"/>
                  <a:pt x="243220" y="173991"/>
                </a:cubicBezTo>
                <a:cubicBezTo>
                  <a:pt x="243220" y="173991"/>
                  <a:pt x="243220" y="173991"/>
                  <a:pt x="242903" y="175261"/>
                </a:cubicBezTo>
                <a:cubicBezTo>
                  <a:pt x="242903" y="175261"/>
                  <a:pt x="242903" y="175261"/>
                  <a:pt x="240998" y="176213"/>
                </a:cubicBezTo>
                <a:cubicBezTo>
                  <a:pt x="240998" y="176213"/>
                  <a:pt x="240998" y="176213"/>
                  <a:pt x="235600" y="163831"/>
                </a:cubicBezTo>
                <a:cubicBezTo>
                  <a:pt x="233060" y="158751"/>
                  <a:pt x="236235" y="153036"/>
                  <a:pt x="241633" y="151448"/>
                </a:cubicBezTo>
                <a:cubicBezTo>
                  <a:pt x="246078" y="150178"/>
                  <a:pt x="250205" y="151766"/>
                  <a:pt x="251793" y="155258"/>
                </a:cubicBezTo>
                <a:cubicBezTo>
                  <a:pt x="252745" y="151766"/>
                  <a:pt x="252745" y="149543"/>
                  <a:pt x="252110" y="146051"/>
                </a:cubicBezTo>
                <a:cubicBezTo>
                  <a:pt x="251475" y="143828"/>
                  <a:pt x="251158" y="143828"/>
                  <a:pt x="250205" y="142241"/>
                </a:cubicBezTo>
                <a:cubicBezTo>
                  <a:pt x="250205" y="142241"/>
                  <a:pt x="250205" y="142241"/>
                  <a:pt x="251158" y="141288"/>
                </a:cubicBezTo>
                <a:close/>
                <a:moveTo>
                  <a:pt x="60660" y="107950"/>
                </a:moveTo>
                <a:cubicBezTo>
                  <a:pt x="60340" y="110845"/>
                  <a:pt x="60021" y="113740"/>
                  <a:pt x="60021" y="116956"/>
                </a:cubicBezTo>
                <a:cubicBezTo>
                  <a:pt x="60021" y="125319"/>
                  <a:pt x="60979" y="134647"/>
                  <a:pt x="62577" y="144940"/>
                </a:cubicBezTo>
                <a:cubicBezTo>
                  <a:pt x="122319" y="135612"/>
                  <a:pt x="122319" y="135612"/>
                  <a:pt x="122319" y="135612"/>
                </a:cubicBezTo>
                <a:cubicBezTo>
                  <a:pt x="121680" y="137220"/>
                  <a:pt x="121041" y="139472"/>
                  <a:pt x="121041" y="141402"/>
                </a:cubicBezTo>
                <a:cubicBezTo>
                  <a:pt x="121041" y="150086"/>
                  <a:pt x="127750" y="157163"/>
                  <a:pt x="136376" y="157163"/>
                </a:cubicBezTo>
                <a:cubicBezTo>
                  <a:pt x="136376" y="157163"/>
                  <a:pt x="136696" y="157163"/>
                  <a:pt x="136696" y="157163"/>
                </a:cubicBezTo>
                <a:cubicBezTo>
                  <a:pt x="137015" y="157163"/>
                  <a:pt x="137015" y="157163"/>
                  <a:pt x="137335" y="157163"/>
                </a:cubicBezTo>
                <a:cubicBezTo>
                  <a:pt x="145961" y="157163"/>
                  <a:pt x="152670" y="150086"/>
                  <a:pt x="152670" y="141402"/>
                </a:cubicBezTo>
                <a:cubicBezTo>
                  <a:pt x="152670" y="139472"/>
                  <a:pt x="152350" y="137220"/>
                  <a:pt x="151711" y="135612"/>
                </a:cubicBezTo>
                <a:cubicBezTo>
                  <a:pt x="211453" y="144940"/>
                  <a:pt x="211453" y="144940"/>
                  <a:pt x="211453" y="144940"/>
                </a:cubicBezTo>
                <a:cubicBezTo>
                  <a:pt x="213051" y="134647"/>
                  <a:pt x="214009" y="125319"/>
                  <a:pt x="214009" y="116956"/>
                </a:cubicBezTo>
                <a:cubicBezTo>
                  <a:pt x="214009" y="113740"/>
                  <a:pt x="214009" y="110845"/>
                  <a:pt x="213690" y="107950"/>
                </a:cubicBezTo>
                <a:cubicBezTo>
                  <a:pt x="177269" y="107950"/>
                  <a:pt x="177269" y="107950"/>
                  <a:pt x="177269" y="107950"/>
                </a:cubicBezTo>
                <a:cubicBezTo>
                  <a:pt x="167685" y="107950"/>
                  <a:pt x="166727" y="109236"/>
                  <a:pt x="166407" y="109558"/>
                </a:cubicBezTo>
                <a:cubicBezTo>
                  <a:pt x="165449" y="110201"/>
                  <a:pt x="165449" y="111810"/>
                  <a:pt x="166407" y="112453"/>
                </a:cubicBezTo>
                <a:cubicBezTo>
                  <a:pt x="168643" y="113740"/>
                  <a:pt x="171838" y="115348"/>
                  <a:pt x="171838" y="120173"/>
                </a:cubicBezTo>
                <a:cubicBezTo>
                  <a:pt x="171838" y="120494"/>
                  <a:pt x="171838" y="120494"/>
                  <a:pt x="171838" y="120494"/>
                </a:cubicBezTo>
                <a:cubicBezTo>
                  <a:pt x="171838" y="124354"/>
                  <a:pt x="168324" y="125962"/>
                  <a:pt x="160337" y="129179"/>
                </a:cubicBezTo>
                <a:cubicBezTo>
                  <a:pt x="157781" y="129822"/>
                  <a:pt x="149475" y="133360"/>
                  <a:pt x="149475" y="133360"/>
                </a:cubicBezTo>
                <a:cubicBezTo>
                  <a:pt x="147877" y="132074"/>
                  <a:pt x="147877" y="132074"/>
                  <a:pt x="147877" y="132074"/>
                </a:cubicBezTo>
                <a:cubicBezTo>
                  <a:pt x="145002" y="130787"/>
                  <a:pt x="138932" y="126606"/>
                  <a:pt x="138932" y="119529"/>
                </a:cubicBezTo>
                <a:cubicBezTo>
                  <a:pt x="138932" y="115669"/>
                  <a:pt x="140849" y="115026"/>
                  <a:pt x="140849" y="112131"/>
                </a:cubicBezTo>
                <a:cubicBezTo>
                  <a:pt x="140849" y="109880"/>
                  <a:pt x="139252" y="107950"/>
                  <a:pt x="136696" y="107950"/>
                </a:cubicBezTo>
                <a:cubicBezTo>
                  <a:pt x="136376" y="107950"/>
                  <a:pt x="136376" y="107950"/>
                  <a:pt x="136376" y="107950"/>
                </a:cubicBezTo>
                <a:cubicBezTo>
                  <a:pt x="136057" y="107950"/>
                  <a:pt x="136057" y="107950"/>
                  <a:pt x="135737" y="107950"/>
                </a:cubicBezTo>
                <a:cubicBezTo>
                  <a:pt x="130945" y="108271"/>
                  <a:pt x="130306" y="111810"/>
                  <a:pt x="130306" y="111810"/>
                </a:cubicBezTo>
                <a:cubicBezTo>
                  <a:pt x="130306" y="111810"/>
                  <a:pt x="131904" y="112453"/>
                  <a:pt x="133182" y="114704"/>
                </a:cubicBezTo>
                <a:cubicBezTo>
                  <a:pt x="133182" y="115026"/>
                  <a:pt x="133182" y="115026"/>
                  <a:pt x="133182" y="115026"/>
                </a:cubicBezTo>
                <a:cubicBezTo>
                  <a:pt x="133501" y="115669"/>
                  <a:pt x="133820" y="116313"/>
                  <a:pt x="134140" y="117278"/>
                </a:cubicBezTo>
                <a:cubicBezTo>
                  <a:pt x="134140" y="117921"/>
                  <a:pt x="134459" y="118564"/>
                  <a:pt x="134459" y="119529"/>
                </a:cubicBezTo>
                <a:cubicBezTo>
                  <a:pt x="134459" y="126606"/>
                  <a:pt x="128389" y="130787"/>
                  <a:pt x="125514" y="132074"/>
                </a:cubicBezTo>
                <a:cubicBezTo>
                  <a:pt x="123597" y="133360"/>
                  <a:pt x="123597" y="133360"/>
                  <a:pt x="123597" y="133360"/>
                </a:cubicBezTo>
                <a:cubicBezTo>
                  <a:pt x="123597" y="133360"/>
                  <a:pt x="115610" y="129822"/>
                  <a:pt x="113054" y="129179"/>
                </a:cubicBezTo>
                <a:cubicBezTo>
                  <a:pt x="105068" y="125962"/>
                  <a:pt x="101553" y="124354"/>
                  <a:pt x="101553" y="120494"/>
                </a:cubicBezTo>
                <a:cubicBezTo>
                  <a:pt x="101553" y="120173"/>
                  <a:pt x="101553" y="120173"/>
                  <a:pt x="101553" y="120173"/>
                </a:cubicBezTo>
                <a:cubicBezTo>
                  <a:pt x="101553" y="115348"/>
                  <a:pt x="105068" y="113740"/>
                  <a:pt x="106984" y="112453"/>
                </a:cubicBezTo>
                <a:cubicBezTo>
                  <a:pt x="107943" y="111810"/>
                  <a:pt x="107943" y="110201"/>
                  <a:pt x="107304" y="109558"/>
                </a:cubicBezTo>
                <a:cubicBezTo>
                  <a:pt x="106665" y="109236"/>
                  <a:pt x="106026" y="107950"/>
                  <a:pt x="96122" y="107950"/>
                </a:cubicBezTo>
                <a:cubicBezTo>
                  <a:pt x="60660" y="107950"/>
                  <a:pt x="60660" y="107950"/>
                  <a:pt x="60660" y="107950"/>
                </a:cubicBezTo>
                <a:close/>
                <a:moveTo>
                  <a:pt x="62567" y="95250"/>
                </a:moveTo>
                <a:cubicBezTo>
                  <a:pt x="62248" y="96549"/>
                  <a:pt x="61928" y="98172"/>
                  <a:pt x="61609" y="99796"/>
                </a:cubicBezTo>
                <a:cubicBezTo>
                  <a:pt x="96117" y="99796"/>
                  <a:pt x="96117" y="99796"/>
                  <a:pt x="96117" y="99796"/>
                </a:cubicBezTo>
                <a:cubicBezTo>
                  <a:pt x="111135" y="99796"/>
                  <a:pt x="117525" y="103368"/>
                  <a:pt x="117525" y="112135"/>
                </a:cubicBezTo>
                <a:cubicBezTo>
                  <a:pt x="117525" y="115057"/>
                  <a:pt x="115927" y="117980"/>
                  <a:pt x="113371" y="119928"/>
                </a:cubicBezTo>
                <a:cubicBezTo>
                  <a:pt x="115288" y="120578"/>
                  <a:pt x="122318" y="123175"/>
                  <a:pt x="123276" y="123825"/>
                </a:cubicBezTo>
                <a:cubicBezTo>
                  <a:pt x="125513" y="122526"/>
                  <a:pt x="126472" y="119279"/>
                  <a:pt x="125513" y="117655"/>
                </a:cubicBezTo>
                <a:cubicBezTo>
                  <a:pt x="124874" y="117006"/>
                  <a:pt x="124555" y="116356"/>
                  <a:pt x="123276" y="116032"/>
                </a:cubicBezTo>
                <a:cubicBezTo>
                  <a:pt x="122318" y="115382"/>
                  <a:pt x="120720" y="115382"/>
                  <a:pt x="120720" y="115382"/>
                </a:cubicBezTo>
                <a:cubicBezTo>
                  <a:pt x="120720" y="111486"/>
                  <a:pt x="120720" y="111486"/>
                  <a:pt x="120720" y="111486"/>
                </a:cubicBezTo>
                <a:cubicBezTo>
                  <a:pt x="120720" y="107914"/>
                  <a:pt x="122957" y="105316"/>
                  <a:pt x="126791" y="104342"/>
                </a:cubicBezTo>
                <a:cubicBezTo>
                  <a:pt x="127111" y="104017"/>
                  <a:pt x="127111" y="104017"/>
                  <a:pt x="127430" y="103692"/>
                </a:cubicBezTo>
                <a:cubicBezTo>
                  <a:pt x="129347" y="102069"/>
                  <a:pt x="132223" y="100770"/>
                  <a:pt x="136696" y="100445"/>
                </a:cubicBezTo>
                <a:cubicBezTo>
                  <a:pt x="145962" y="100770"/>
                  <a:pt x="149477" y="106290"/>
                  <a:pt x="149477" y="111810"/>
                </a:cubicBezTo>
                <a:cubicBezTo>
                  <a:pt x="149477" y="115382"/>
                  <a:pt x="148199" y="117655"/>
                  <a:pt x="147240" y="118954"/>
                </a:cubicBezTo>
                <a:cubicBezTo>
                  <a:pt x="147560" y="121227"/>
                  <a:pt x="149157" y="122851"/>
                  <a:pt x="150116" y="123825"/>
                </a:cubicBezTo>
                <a:cubicBezTo>
                  <a:pt x="151075" y="123175"/>
                  <a:pt x="158104" y="120578"/>
                  <a:pt x="160021" y="119928"/>
                </a:cubicBezTo>
                <a:cubicBezTo>
                  <a:pt x="157465" y="117980"/>
                  <a:pt x="155867" y="115057"/>
                  <a:pt x="155867" y="112135"/>
                </a:cubicBezTo>
                <a:cubicBezTo>
                  <a:pt x="155867" y="103368"/>
                  <a:pt x="162258" y="99796"/>
                  <a:pt x="177275" y="99796"/>
                </a:cubicBezTo>
                <a:cubicBezTo>
                  <a:pt x="212422" y="99796"/>
                  <a:pt x="212422" y="99796"/>
                  <a:pt x="212422" y="99796"/>
                </a:cubicBezTo>
                <a:cubicBezTo>
                  <a:pt x="212103" y="98172"/>
                  <a:pt x="211783" y="96549"/>
                  <a:pt x="211464" y="95250"/>
                </a:cubicBezTo>
                <a:cubicBezTo>
                  <a:pt x="136696" y="95250"/>
                  <a:pt x="136696" y="95250"/>
                  <a:pt x="136696" y="95250"/>
                </a:cubicBezTo>
                <a:cubicBezTo>
                  <a:pt x="62567" y="95250"/>
                  <a:pt x="62567" y="95250"/>
                  <a:pt x="62567" y="95250"/>
                </a:cubicBezTo>
                <a:close/>
                <a:moveTo>
                  <a:pt x="175483" y="57150"/>
                </a:moveTo>
                <a:cubicBezTo>
                  <a:pt x="168517" y="57150"/>
                  <a:pt x="165531" y="58113"/>
                  <a:pt x="164536" y="59076"/>
                </a:cubicBezTo>
                <a:cubicBezTo>
                  <a:pt x="163873" y="59397"/>
                  <a:pt x="163209" y="60039"/>
                  <a:pt x="163209" y="62929"/>
                </a:cubicBezTo>
                <a:cubicBezTo>
                  <a:pt x="163209" y="85725"/>
                  <a:pt x="163209" y="85725"/>
                  <a:pt x="163209" y="85725"/>
                </a:cubicBezTo>
                <a:cubicBezTo>
                  <a:pt x="185434" y="85725"/>
                  <a:pt x="185434" y="85725"/>
                  <a:pt x="185434" y="85725"/>
                </a:cubicBezTo>
                <a:cubicBezTo>
                  <a:pt x="185434" y="63892"/>
                  <a:pt x="185434" y="63892"/>
                  <a:pt x="185434" y="63892"/>
                </a:cubicBezTo>
                <a:cubicBezTo>
                  <a:pt x="185434" y="61003"/>
                  <a:pt x="184439" y="57150"/>
                  <a:pt x="175483" y="57150"/>
                </a:cubicBezTo>
                <a:close/>
                <a:moveTo>
                  <a:pt x="98940" y="57150"/>
                </a:moveTo>
                <a:cubicBezTo>
                  <a:pt x="90809" y="57150"/>
                  <a:pt x="90184" y="61003"/>
                  <a:pt x="90184" y="63892"/>
                </a:cubicBezTo>
                <a:cubicBezTo>
                  <a:pt x="90184" y="85725"/>
                  <a:pt x="90184" y="85725"/>
                  <a:pt x="90184" y="85725"/>
                </a:cubicBezTo>
                <a:cubicBezTo>
                  <a:pt x="110822" y="85725"/>
                  <a:pt x="110822" y="85725"/>
                  <a:pt x="110822" y="85725"/>
                </a:cubicBezTo>
                <a:cubicBezTo>
                  <a:pt x="110822" y="78019"/>
                  <a:pt x="110822" y="62929"/>
                  <a:pt x="110822" y="62929"/>
                </a:cubicBezTo>
                <a:cubicBezTo>
                  <a:pt x="110822" y="60039"/>
                  <a:pt x="110197" y="59397"/>
                  <a:pt x="109571" y="59076"/>
                </a:cubicBezTo>
                <a:cubicBezTo>
                  <a:pt x="108321" y="58113"/>
                  <a:pt x="105819" y="57150"/>
                  <a:pt x="98940" y="57150"/>
                </a:cubicBezTo>
                <a:close/>
                <a:moveTo>
                  <a:pt x="136862" y="49213"/>
                </a:moveTo>
                <a:cubicBezTo>
                  <a:pt x="124628" y="49213"/>
                  <a:pt x="120346" y="56515"/>
                  <a:pt x="120346" y="63183"/>
                </a:cubicBezTo>
                <a:cubicBezTo>
                  <a:pt x="120346" y="85726"/>
                  <a:pt x="120346" y="85726"/>
                  <a:pt x="120346" y="85726"/>
                </a:cubicBezTo>
                <a:cubicBezTo>
                  <a:pt x="136862" y="85726"/>
                  <a:pt x="136862" y="85726"/>
                  <a:pt x="136862" y="85726"/>
                </a:cubicBezTo>
                <a:cubicBezTo>
                  <a:pt x="153684" y="85726"/>
                  <a:pt x="153684" y="85726"/>
                  <a:pt x="153684" y="85726"/>
                </a:cubicBezTo>
                <a:cubicBezTo>
                  <a:pt x="153684" y="63183"/>
                  <a:pt x="153684" y="63183"/>
                  <a:pt x="153684" y="63183"/>
                </a:cubicBezTo>
                <a:cubicBezTo>
                  <a:pt x="153684" y="56515"/>
                  <a:pt x="149402" y="49213"/>
                  <a:pt x="136862" y="49213"/>
                </a:cubicBezTo>
                <a:close/>
                <a:moveTo>
                  <a:pt x="147334" y="38100"/>
                </a:moveTo>
                <a:lnTo>
                  <a:pt x="147334" y="40957"/>
                </a:lnTo>
                <a:cubicBezTo>
                  <a:pt x="152969" y="42862"/>
                  <a:pt x="157664" y="46037"/>
                  <a:pt x="160794" y="50800"/>
                </a:cubicBezTo>
                <a:cubicBezTo>
                  <a:pt x="163299" y="49212"/>
                  <a:pt x="166429" y="48577"/>
                  <a:pt x="169559" y="48260"/>
                </a:cubicBezTo>
                <a:cubicBezTo>
                  <a:pt x="163299" y="43180"/>
                  <a:pt x="155473" y="39687"/>
                  <a:pt x="147334" y="38100"/>
                </a:cubicBezTo>
                <a:close/>
                <a:moveTo>
                  <a:pt x="126696" y="38100"/>
                </a:moveTo>
                <a:cubicBezTo>
                  <a:pt x="118441" y="39687"/>
                  <a:pt x="110821" y="43180"/>
                  <a:pt x="104471" y="48260"/>
                </a:cubicBezTo>
                <a:cubicBezTo>
                  <a:pt x="107646" y="48577"/>
                  <a:pt x="110821" y="49212"/>
                  <a:pt x="113361" y="50800"/>
                </a:cubicBezTo>
                <a:cubicBezTo>
                  <a:pt x="116536" y="46037"/>
                  <a:pt x="120981" y="42862"/>
                  <a:pt x="126696" y="40957"/>
                </a:cubicBezTo>
                <a:cubicBezTo>
                  <a:pt x="126696" y="38100"/>
                  <a:pt x="126696" y="38100"/>
                  <a:pt x="126696" y="38100"/>
                </a:cubicBezTo>
                <a:close/>
                <a:moveTo>
                  <a:pt x="134634" y="6350"/>
                </a:moveTo>
                <a:lnTo>
                  <a:pt x="134634" y="20637"/>
                </a:lnTo>
                <a:lnTo>
                  <a:pt x="120346" y="20637"/>
                </a:lnTo>
                <a:lnTo>
                  <a:pt x="120346" y="26988"/>
                </a:lnTo>
                <a:lnTo>
                  <a:pt x="134634" y="26988"/>
                </a:lnTo>
                <a:lnTo>
                  <a:pt x="134634" y="39688"/>
                </a:lnTo>
                <a:lnTo>
                  <a:pt x="136221" y="39688"/>
                </a:lnTo>
                <a:lnTo>
                  <a:pt x="139397" y="39688"/>
                </a:lnTo>
                <a:lnTo>
                  <a:pt x="139397" y="26988"/>
                </a:lnTo>
                <a:lnTo>
                  <a:pt x="153684" y="26988"/>
                </a:lnTo>
                <a:lnTo>
                  <a:pt x="153684" y="20637"/>
                </a:lnTo>
                <a:lnTo>
                  <a:pt x="139397" y="20637"/>
                </a:lnTo>
                <a:lnTo>
                  <a:pt x="139397" y="6350"/>
                </a:lnTo>
                <a:lnTo>
                  <a:pt x="136221" y="6350"/>
                </a:lnTo>
                <a:close/>
                <a:moveTo>
                  <a:pt x="127511" y="0"/>
                </a:moveTo>
                <a:cubicBezTo>
                  <a:pt x="127511" y="0"/>
                  <a:pt x="127511" y="0"/>
                  <a:pt x="137335" y="0"/>
                </a:cubicBezTo>
                <a:cubicBezTo>
                  <a:pt x="137335" y="0"/>
                  <a:pt x="137335" y="0"/>
                  <a:pt x="147476" y="0"/>
                </a:cubicBezTo>
                <a:cubicBezTo>
                  <a:pt x="147476" y="0"/>
                  <a:pt x="147476" y="0"/>
                  <a:pt x="147476" y="13309"/>
                </a:cubicBezTo>
                <a:cubicBezTo>
                  <a:pt x="147476" y="13309"/>
                  <a:pt x="147476" y="13309"/>
                  <a:pt x="161103" y="13309"/>
                </a:cubicBezTo>
                <a:cubicBezTo>
                  <a:pt x="161103" y="13309"/>
                  <a:pt x="161103" y="13309"/>
                  <a:pt x="161103" y="33272"/>
                </a:cubicBezTo>
                <a:cubicBezTo>
                  <a:pt x="169977" y="37074"/>
                  <a:pt x="177900" y="42778"/>
                  <a:pt x="183604" y="49749"/>
                </a:cubicBezTo>
                <a:cubicBezTo>
                  <a:pt x="191844" y="52284"/>
                  <a:pt x="194696" y="58621"/>
                  <a:pt x="194696" y="64642"/>
                </a:cubicBezTo>
                <a:cubicBezTo>
                  <a:pt x="194696" y="64642"/>
                  <a:pt x="194696" y="64642"/>
                  <a:pt x="194696" y="86189"/>
                </a:cubicBezTo>
                <a:cubicBezTo>
                  <a:pt x="194696" y="86189"/>
                  <a:pt x="194696" y="86189"/>
                  <a:pt x="218465" y="86189"/>
                </a:cubicBezTo>
                <a:cubicBezTo>
                  <a:pt x="218465" y="86189"/>
                  <a:pt x="218465" y="86189"/>
                  <a:pt x="219415" y="89674"/>
                </a:cubicBezTo>
                <a:cubicBezTo>
                  <a:pt x="222268" y="98230"/>
                  <a:pt x="223535" y="107736"/>
                  <a:pt x="223535" y="117876"/>
                </a:cubicBezTo>
                <a:cubicBezTo>
                  <a:pt x="223535" y="149880"/>
                  <a:pt x="211809" y="187270"/>
                  <a:pt x="200084" y="216422"/>
                </a:cubicBezTo>
                <a:cubicBezTo>
                  <a:pt x="182337" y="260467"/>
                  <a:pt x="159202" y="300393"/>
                  <a:pt x="146842" y="313701"/>
                </a:cubicBezTo>
                <a:cubicBezTo>
                  <a:pt x="143990" y="316553"/>
                  <a:pt x="141455" y="319088"/>
                  <a:pt x="137652" y="319088"/>
                </a:cubicBezTo>
                <a:cubicBezTo>
                  <a:pt x="137652" y="319088"/>
                  <a:pt x="137652" y="319088"/>
                  <a:pt x="137335" y="319088"/>
                </a:cubicBezTo>
                <a:cubicBezTo>
                  <a:pt x="137335" y="319088"/>
                  <a:pt x="137335" y="319088"/>
                  <a:pt x="137018" y="319088"/>
                </a:cubicBezTo>
                <a:cubicBezTo>
                  <a:pt x="133215" y="319088"/>
                  <a:pt x="130997" y="316553"/>
                  <a:pt x="128144" y="313701"/>
                </a:cubicBezTo>
                <a:cubicBezTo>
                  <a:pt x="116102" y="300393"/>
                  <a:pt x="92967" y="260467"/>
                  <a:pt x="75220" y="216422"/>
                </a:cubicBezTo>
                <a:cubicBezTo>
                  <a:pt x="63811" y="187270"/>
                  <a:pt x="52085" y="149880"/>
                  <a:pt x="52085" y="117876"/>
                </a:cubicBezTo>
                <a:cubicBezTo>
                  <a:pt x="52085" y="107736"/>
                  <a:pt x="53353" y="98230"/>
                  <a:pt x="56205" y="89674"/>
                </a:cubicBezTo>
                <a:cubicBezTo>
                  <a:pt x="56205" y="89674"/>
                  <a:pt x="56205" y="89674"/>
                  <a:pt x="57156" y="86189"/>
                </a:cubicBezTo>
                <a:cubicBezTo>
                  <a:pt x="57156" y="86189"/>
                  <a:pt x="57156" y="86189"/>
                  <a:pt x="80607" y="86189"/>
                </a:cubicBezTo>
                <a:cubicBezTo>
                  <a:pt x="80607" y="86189"/>
                  <a:pt x="80607" y="86189"/>
                  <a:pt x="80607" y="64642"/>
                </a:cubicBezTo>
                <a:cubicBezTo>
                  <a:pt x="80607" y="58621"/>
                  <a:pt x="83777" y="52284"/>
                  <a:pt x="91382" y="49749"/>
                </a:cubicBezTo>
                <a:cubicBezTo>
                  <a:pt x="97087" y="42778"/>
                  <a:pt x="105327" y="37074"/>
                  <a:pt x="114200" y="33272"/>
                </a:cubicBezTo>
                <a:cubicBezTo>
                  <a:pt x="114200" y="33272"/>
                  <a:pt x="114200" y="33272"/>
                  <a:pt x="114200" y="13309"/>
                </a:cubicBezTo>
                <a:cubicBezTo>
                  <a:pt x="114200" y="13309"/>
                  <a:pt x="114200" y="13309"/>
                  <a:pt x="127511" y="13309"/>
                </a:cubicBezTo>
                <a:cubicBezTo>
                  <a:pt x="127511" y="13309"/>
                  <a:pt x="127511" y="13309"/>
                  <a:pt x="1275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sp>
        <p:nvSpPr>
          <p:cNvPr id="12" name="Tijdelijke aanduiding voor tekst 11"/>
          <p:cNvSpPr>
            <a:spLocks noGrp="1" noSelect="1"/>
          </p:cNvSpPr>
          <p:nvPr>
            <p:ph type="body" sz="quarter" idx="13" hasCustomPrompt="1"/>
          </p:nvPr>
        </p:nvSpPr>
        <p:spPr>
          <a:xfrm>
            <a:off x="6624000" y="1683998"/>
            <a:ext cx="4526344" cy="4321175"/>
          </a:xfrm>
        </p:spPr>
        <p:txBody>
          <a:bodyPr/>
          <a:lstStyle>
            <a:lvl1pPr>
              <a:defRPr/>
            </a:lvl1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5" name="***Titel 4"/>
          <p:cNvSpPr>
            <a:spLocks noGrp="1" noSelect="1"/>
          </p:cNvSpPr>
          <p:nvPr>
            <p:ph type="title" hasCustomPrompt="1"/>
          </p:nvPr>
        </p:nvSpPr>
        <p:spPr>
          <a:xfrm>
            <a:off x="6400425" y="469373"/>
            <a:ext cx="4727127" cy="720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658877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 noSelect="1"/>
          </p:cNvSpPr>
          <p:nvPr>
            <p:ph type="dt" sz="half" idx="2"/>
          </p:nvPr>
        </p:nvSpPr>
        <p:spPr bwMode="gray">
          <a:xfrm>
            <a:off x="9816205" y="6489368"/>
            <a:ext cx="1260222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2923B9C5-BE15-4844-92EA-6B5A4B794705}" type="datetime4">
              <a:rPr lang="en-GB" noProof="1" smtClean="0"/>
              <a:t>20 March 2022</a:t>
            </a:fld>
            <a:endParaRPr lang="en-GB" noProof="1"/>
          </a:p>
        </p:txBody>
      </p:sp>
      <p:sp>
        <p:nvSpPr>
          <p:cNvPr id="5" name="Footer Placeholder 2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1065600" y="6489368"/>
            <a:ext cx="3060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noProof="1"/>
              <a:t>[Voettekst]</a:t>
            </a:r>
          </a:p>
        </p:txBody>
      </p:sp>
      <p:sp>
        <p:nvSpPr>
          <p:cNvPr id="6" name="Slide Number Placeholder 3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116439" y="6489368"/>
            <a:ext cx="389588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noProof="1">
                <a:solidFill>
                  <a:schemeClr val="accent1"/>
                </a:solidFill>
              </a:rPr>
              <a:t>|</a:t>
            </a:r>
            <a:r>
              <a:rPr lang="en-GB" noProof="1"/>
              <a:t>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sp>
        <p:nvSpPr>
          <p:cNvPr id="3" name="Frame text 4 (JU-Free)"/>
          <p:cNvSpPr>
            <a:spLocks noGrp="1"/>
          </p:cNvSpPr>
          <p:nvPr>
            <p:ph type="body" idx="1"/>
          </p:nvPr>
        </p:nvSpPr>
        <p:spPr bwMode="gray">
          <a:xfrm>
            <a:off x="1066027" y="1773930"/>
            <a:ext cx="10440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1"/>
              <a:t>JU-LEVEL1=List 1st level</a:t>
            </a:r>
          </a:p>
          <a:p>
            <a:pPr lvl="1"/>
            <a:r>
              <a:rPr lang="en-GB" noProof="1"/>
              <a:t>JU-LEVEL2=List 2nd level</a:t>
            </a:r>
          </a:p>
          <a:p>
            <a:pPr lvl="2"/>
            <a:r>
              <a:rPr lang="en-GB" noProof="1"/>
              <a:t>JU-LEVEL3=List number 1st level</a:t>
            </a:r>
          </a:p>
          <a:p>
            <a:pPr lvl="3"/>
            <a:r>
              <a:rPr lang="en-GB" noProof="1"/>
              <a:t>JU-LEVEL4=Heading</a:t>
            </a:r>
          </a:p>
          <a:p>
            <a:pPr lvl="4"/>
            <a:r>
              <a:rPr lang="en-GB" noProof="1"/>
              <a:t>JU-LEVEL5=Plain text</a:t>
            </a:r>
          </a:p>
          <a:p>
            <a:pPr lvl="5"/>
            <a:r>
              <a:rPr lang="en-GB" noProof="1"/>
              <a:t>JU-LEVEL6=Indent 1st level</a:t>
            </a:r>
          </a:p>
          <a:p>
            <a:pPr lvl="6"/>
            <a:r>
              <a:rPr lang="en-GB" noProof="1"/>
              <a:t>JU-LEVEL7= Indent 2nd level</a:t>
            </a:r>
          </a:p>
        </p:txBody>
      </p:sp>
      <p:sp>
        <p:nvSpPr>
          <p:cNvPr id="2" name="Title Placeholder 5"/>
          <p:cNvSpPr>
            <a:spLocks noGrp="1" noSelect="1"/>
          </p:cNvSpPr>
          <p:nvPr>
            <p:ph type="title"/>
          </p:nvPr>
        </p:nvSpPr>
        <p:spPr bwMode="gray">
          <a:xfrm>
            <a:off x="864817" y="469373"/>
            <a:ext cx="10440000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1"/>
              <a:t>[Title]</a:t>
            </a:r>
          </a:p>
        </p:txBody>
      </p:sp>
      <p:sp>
        <p:nvSpPr>
          <p:cNvPr id="9" name="Frame 6"/>
          <p:cNvSpPr>
            <a:spLocks noSelect="1"/>
          </p:cNvSpPr>
          <p:nvPr userDrawn="1"/>
        </p:nvSpPr>
        <p:spPr bwMode="auto">
          <a:xfrm>
            <a:off x="4687888" y="6499226"/>
            <a:ext cx="1212850" cy="125413"/>
          </a:xfrm>
          <a:custGeom>
            <a:avLst/>
            <a:gdLst>
              <a:gd name="T0" fmla="*/ 52 w 3822"/>
              <a:gd name="T1" fmla="*/ 23 h 395"/>
              <a:gd name="T2" fmla="*/ 0 w 3822"/>
              <a:gd name="T3" fmla="*/ 301 h 395"/>
              <a:gd name="T4" fmla="*/ 80 w 3822"/>
              <a:gd name="T5" fmla="*/ 202 h 395"/>
              <a:gd name="T6" fmla="*/ 243 w 3822"/>
              <a:gd name="T7" fmla="*/ 315 h 395"/>
              <a:gd name="T8" fmla="*/ 91 w 3822"/>
              <a:gd name="T9" fmla="*/ 49 h 395"/>
              <a:gd name="T10" fmla="*/ 295 w 3822"/>
              <a:gd name="T11" fmla="*/ 130 h 395"/>
              <a:gd name="T12" fmla="*/ 280 w 3822"/>
              <a:gd name="T13" fmla="*/ 268 h 395"/>
              <a:gd name="T14" fmla="*/ 472 w 3822"/>
              <a:gd name="T15" fmla="*/ 301 h 395"/>
              <a:gd name="T16" fmla="*/ 395 w 3822"/>
              <a:gd name="T17" fmla="*/ 243 h 395"/>
              <a:gd name="T18" fmla="*/ 606 w 3822"/>
              <a:gd name="T19" fmla="*/ 31 h 395"/>
              <a:gd name="T20" fmla="*/ 627 w 3822"/>
              <a:gd name="T21" fmla="*/ 289 h 395"/>
              <a:gd name="T22" fmla="*/ 585 w 3822"/>
              <a:gd name="T23" fmla="*/ 135 h 395"/>
              <a:gd name="T24" fmla="*/ 798 w 3822"/>
              <a:gd name="T25" fmla="*/ 13 h 395"/>
              <a:gd name="T26" fmla="*/ 749 w 3822"/>
              <a:gd name="T27" fmla="*/ 284 h 395"/>
              <a:gd name="T28" fmla="*/ 886 w 3822"/>
              <a:gd name="T29" fmla="*/ 213 h 395"/>
              <a:gd name="T30" fmla="*/ 1016 w 3822"/>
              <a:gd name="T31" fmla="*/ 210 h 395"/>
              <a:gd name="T32" fmla="*/ 1340 w 3822"/>
              <a:gd name="T33" fmla="*/ 290 h 395"/>
              <a:gd name="T34" fmla="*/ 1260 w 3822"/>
              <a:gd name="T35" fmla="*/ 107 h 395"/>
              <a:gd name="T36" fmla="*/ 1349 w 3822"/>
              <a:gd name="T37" fmla="*/ 145 h 395"/>
              <a:gd name="T38" fmla="*/ 1398 w 3822"/>
              <a:gd name="T39" fmla="*/ 207 h 395"/>
              <a:gd name="T40" fmla="*/ 1568 w 3822"/>
              <a:gd name="T41" fmla="*/ 9 h 395"/>
              <a:gd name="T42" fmla="*/ 1528 w 3822"/>
              <a:gd name="T43" fmla="*/ 320 h 395"/>
              <a:gd name="T44" fmla="*/ 1662 w 3822"/>
              <a:gd name="T45" fmla="*/ 294 h 395"/>
              <a:gd name="T46" fmla="*/ 2053 w 3822"/>
              <a:gd name="T47" fmla="*/ 134 h 395"/>
              <a:gd name="T48" fmla="*/ 1800 w 3822"/>
              <a:gd name="T49" fmla="*/ 21 h 395"/>
              <a:gd name="T50" fmla="*/ 1884 w 3822"/>
              <a:gd name="T51" fmla="*/ 258 h 395"/>
              <a:gd name="T52" fmla="*/ 2036 w 3822"/>
              <a:gd name="T53" fmla="*/ 23 h 395"/>
              <a:gd name="T54" fmla="*/ 2234 w 3822"/>
              <a:gd name="T55" fmla="*/ 310 h 395"/>
              <a:gd name="T56" fmla="*/ 2179 w 3822"/>
              <a:gd name="T57" fmla="*/ 278 h 395"/>
              <a:gd name="T58" fmla="*/ 2115 w 3822"/>
              <a:gd name="T59" fmla="*/ 293 h 395"/>
              <a:gd name="T60" fmla="*/ 2172 w 3822"/>
              <a:gd name="T61" fmla="*/ 114 h 395"/>
              <a:gd name="T62" fmla="*/ 2326 w 3822"/>
              <a:gd name="T63" fmla="*/ 293 h 395"/>
              <a:gd name="T64" fmla="*/ 2425 w 3822"/>
              <a:gd name="T65" fmla="*/ 314 h 395"/>
              <a:gd name="T66" fmla="*/ 2372 w 3822"/>
              <a:gd name="T67" fmla="*/ 119 h 395"/>
              <a:gd name="T68" fmla="*/ 2476 w 3822"/>
              <a:gd name="T69" fmla="*/ 303 h 395"/>
              <a:gd name="T70" fmla="*/ 2572 w 3822"/>
              <a:gd name="T71" fmla="*/ 303 h 395"/>
              <a:gd name="T72" fmla="*/ 2595 w 3822"/>
              <a:gd name="T73" fmla="*/ 111 h 395"/>
              <a:gd name="T74" fmla="*/ 2622 w 3822"/>
              <a:gd name="T75" fmla="*/ 221 h 395"/>
              <a:gd name="T76" fmla="*/ 2699 w 3822"/>
              <a:gd name="T77" fmla="*/ 111 h 395"/>
              <a:gd name="T78" fmla="*/ 2881 w 3822"/>
              <a:gd name="T79" fmla="*/ 262 h 395"/>
              <a:gd name="T80" fmla="*/ 2772 w 3822"/>
              <a:gd name="T81" fmla="*/ 178 h 395"/>
              <a:gd name="T82" fmla="*/ 3010 w 3822"/>
              <a:gd name="T83" fmla="*/ 242 h 395"/>
              <a:gd name="T84" fmla="*/ 2934 w 3822"/>
              <a:gd name="T85" fmla="*/ 310 h 395"/>
              <a:gd name="T86" fmla="*/ 2990 w 3822"/>
              <a:gd name="T87" fmla="*/ 107 h 395"/>
              <a:gd name="T88" fmla="*/ 3268 w 3822"/>
              <a:gd name="T89" fmla="*/ 257 h 395"/>
              <a:gd name="T90" fmla="*/ 3128 w 3822"/>
              <a:gd name="T91" fmla="*/ 171 h 395"/>
              <a:gd name="T92" fmla="*/ 3190 w 3822"/>
              <a:gd name="T93" fmla="*/ 184 h 395"/>
              <a:gd name="T94" fmla="*/ 3402 w 3822"/>
              <a:gd name="T95" fmla="*/ 315 h 395"/>
              <a:gd name="T96" fmla="*/ 3305 w 3822"/>
              <a:gd name="T97" fmla="*/ 127 h 395"/>
              <a:gd name="T98" fmla="*/ 3397 w 3822"/>
              <a:gd name="T99" fmla="*/ 293 h 395"/>
              <a:gd name="T100" fmla="*/ 3467 w 3822"/>
              <a:gd name="T101" fmla="*/ 270 h 395"/>
              <a:gd name="T102" fmla="*/ 3445 w 3822"/>
              <a:gd name="T103" fmla="*/ 111 h 395"/>
              <a:gd name="T104" fmla="*/ 3513 w 3822"/>
              <a:gd name="T105" fmla="*/ 102 h 395"/>
              <a:gd name="T106" fmla="*/ 3515 w 3822"/>
              <a:gd name="T107" fmla="*/ 158 h 395"/>
              <a:gd name="T108" fmla="*/ 3628 w 3822"/>
              <a:gd name="T109" fmla="*/ 362 h 395"/>
              <a:gd name="T110" fmla="*/ 3636 w 3822"/>
              <a:gd name="T111" fmla="*/ 139 h 395"/>
              <a:gd name="T112" fmla="*/ 3704 w 3822"/>
              <a:gd name="T113" fmla="*/ 128 h 395"/>
              <a:gd name="T114" fmla="*/ 3751 w 3822"/>
              <a:gd name="T115" fmla="*/ 111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22" h="395">
                <a:moveTo>
                  <a:pt x="245" y="293"/>
                </a:moveTo>
                <a:cubicBezTo>
                  <a:pt x="233" y="290"/>
                  <a:pt x="227" y="286"/>
                  <a:pt x="216" y="270"/>
                </a:cubicBezTo>
                <a:cubicBezTo>
                  <a:pt x="202" y="250"/>
                  <a:pt x="174" y="201"/>
                  <a:pt x="165" y="182"/>
                </a:cubicBezTo>
                <a:cubicBezTo>
                  <a:pt x="164" y="178"/>
                  <a:pt x="162" y="174"/>
                  <a:pt x="159" y="169"/>
                </a:cubicBezTo>
                <a:cubicBezTo>
                  <a:pt x="158" y="168"/>
                  <a:pt x="157" y="167"/>
                  <a:pt x="157" y="166"/>
                </a:cubicBezTo>
                <a:cubicBezTo>
                  <a:pt x="157" y="164"/>
                  <a:pt x="158" y="164"/>
                  <a:pt x="167" y="161"/>
                </a:cubicBezTo>
                <a:cubicBezTo>
                  <a:pt x="194" y="154"/>
                  <a:pt x="214" y="124"/>
                  <a:pt x="214" y="92"/>
                </a:cubicBezTo>
                <a:cubicBezTo>
                  <a:pt x="214" y="74"/>
                  <a:pt x="206" y="55"/>
                  <a:pt x="194" y="42"/>
                </a:cubicBezTo>
                <a:cubicBezTo>
                  <a:pt x="180" y="27"/>
                  <a:pt x="161" y="21"/>
                  <a:pt x="132" y="21"/>
                </a:cubicBezTo>
                <a:cubicBezTo>
                  <a:pt x="125" y="21"/>
                  <a:pt x="118" y="21"/>
                  <a:pt x="110" y="21"/>
                </a:cubicBezTo>
                <a:cubicBezTo>
                  <a:pt x="72" y="23"/>
                  <a:pt x="72" y="23"/>
                  <a:pt x="52" y="23"/>
                </a:cubicBezTo>
                <a:cubicBezTo>
                  <a:pt x="39" y="23"/>
                  <a:pt x="29" y="22"/>
                  <a:pt x="22" y="22"/>
                </a:cubicBezTo>
                <a:cubicBezTo>
                  <a:pt x="15" y="21"/>
                  <a:pt x="9" y="21"/>
                  <a:pt x="5" y="21"/>
                </a:cubicBezTo>
                <a:cubicBezTo>
                  <a:pt x="1" y="21"/>
                  <a:pt x="0" y="23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2"/>
                  <a:pt x="2" y="43"/>
                  <a:pt x="11" y="45"/>
                </a:cubicBezTo>
                <a:cubicBezTo>
                  <a:pt x="24" y="49"/>
                  <a:pt x="27" y="52"/>
                  <a:pt x="28" y="62"/>
                </a:cubicBezTo>
                <a:cubicBezTo>
                  <a:pt x="28" y="79"/>
                  <a:pt x="29" y="108"/>
                  <a:pt x="29" y="134"/>
                </a:cubicBezTo>
                <a:cubicBezTo>
                  <a:pt x="29" y="202"/>
                  <a:pt x="29" y="202"/>
                  <a:pt x="29" y="202"/>
                </a:cubicBezTo>
                <a:cubicBezTo>
                  <a:pt x="29" y="228"/>
                  <a:pt x="28" y="258"/>
                  <a:pt x="28" y="274"/>
                </a:cubicBezTo>
                <a:cubicBezTo>
                  <a:pt x="27" y="284"/>
                  <a:pt x="24" y="288"/>
                  <a:pt x="11" y="291"/>
                </a:cubicBezTo>
                <a:cubicBezTo>
                  <a:pt x="2" y="293"/>
                  <a:pt x="0" y="294"/>
                  <a:pt x="0" y="301"/>
                </a:cubicBezTo>
                <a:cubicBezTo>
                  <a:pt x="0" y="309"/>
                  <a:pt x="0" y="309"/>
                  <a:pt x="0" y="309"/>
                </a:cubicBezTo>
                <a:cubicBezTo>
                  <a:pt x="0" y="314"/>
                  <a:pt x="1" y="315"/>
                  <a:pt x="6" y="315"/>
                </a:cubicBezTo>
                <a:cubicBezTo>
                  <a:pt x="8" y="315"/>
                  <a:pt x="15" y="315"/>
                  <a:pt x="22" y="315"/>
                </a:cubicBezTo>
                <a:cubicBezTo>
                  <a:pt x="30" y="314"/>
                  <a:pt x="40" y="314"/>
                  <a:pt x="55" y="314"/>
                </a:cubicBezTo>
                <a:cubicBezTo>
                  <a:pt x="68" y="314"/>
                  <a:pt x="79" y="314"/>
                  <a:pt x="87" y="315"/>
                </a:cubicBezTo>
                <a:cubicBezTo>
                  <a:pt x="94" y="315"/>
                  <a:pt x="101" y="315"/>
                  <a:pt x="103" y="315"/>
                </a:cubicBezTo>
                <a:cubicBezTo>
                  <a:pt x="107" y="315"/>
                  <a:pt x="109" y="314"/>
                  <a:pt x="109" y="309"/>
                </a:cubicBezTo>
                <a:cubicBezTo>
                  <a:pt x="109" y="301"/>
                  <a:pt x="109" y="301"/>
                  <a:pt x="109" y="301"/>
                </a:cubicBezTo>
                <a:cubicBezTo>
                  <a:pt x="109" y="294"/>
                  <a:pt x="107" y="293"/>
                  <a:pt x="98" y="291"/>
                </a:cubicBezTo>
                <a:cubicBezTo>
                  <a:pt x="85" y="288"/>
                  <a:pt x="81" y="284"/>
                  <a:pt x="81" y="274"/>
                </a:cubicBezTo>
                <a:cubicBezTo>
                  <a:pt x="81" y="261"/>
                  <a:pt x="80" y="224"/>
                  <a:pt x="80" y="202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0" y="177"/>
                  <a:pt x="82" y="174"/>
                  <a:pt x="85" y="174"/>
                </a:cubicBezTo>
                <a:cubicBezTo>
                  <a:pt x="91" y="175"/>
                  <a:pt x="91" y="175"/>
                  <a:pt x="91" y="175"/>
                </a:cubicBezTo>
                <a:cubicBezTo>
                  <a:pt x="91" y="175"/>
                  <a:pt x="92" y="175"/>
                  <a:pt x="94" y="174"/>
                </a:cubicBezTo>
                <a:cubicBezTo>
                  <a:pt x="97" y="174"/>
                  <a:pt x="97" y="174"/>
                  <a:pt x="97" y="174"/>
                </a:cubicBezTo>
                <a:cubicBezTo>
                  <a:pt x="107" y="174"/>
                  <a:pt x="108" y="176"/>
                  <a:pt x="115" y="191"/>
                </a:cubicBezTo>
                <a:cubicBezTo>
                  <a:pt x="130" y="221"/>
                  <a:pt x="158" y="281"/>
                  <a:pt x="161" y="290"/>
                </a:cubicBezTo>
                <a:cubicBezTo>
                  <a:pt x="171" y="315"/>
                  <a:pt x="171" y="315"/>
                  <a:pt x="179" y="315"/>
                </a:cubicBezTo>
                <a:cubicBezTo>
                  <a:pt x="186" y="315"/>
                  <a:pt x="186" y="315"/>
                  <a:pt x="186" y="315"/>
                </a:cubicBezTo>
                <a:cubicBezTo>
                  <a:pt x="195" y="315"/>
                  <a:pt x="204" y="315"/>
                  <a:pt x="210" y="315"/>
                </a:cubicBezTo>
                <a:cubicBezTo>
                  <a:pt x="220" y="315"/>
                  <a:pt x="234" y="315"/>
                  <a:pt x="243" y="315"/>
                </a:cubicBezTo>
                <a:cubicBezTo>
                  <a:pt x="246" y="315"/>
                  <a:pt x="246" y="315"/>
                  <a:pt x="246" y="315"/>
                </a:cubicBezTo>
                <a:cubicBezTo>
                  <a:pt x="251" y="315"/>
                  <a:pt x="253" y="313"/>
                  <a:pt x="253" y="310"/>
                </a:cubicBezTo>
                <a:cubicBezTo>
                  <a:pt x="253" y="302"/>
                  <a:pt x="253" y="302"/>
                  <a:pt x="253" y="302"/>
                </a:cubicBezTo>
                <a:cubicBezTo>
                  <a:pt x="253" y="296"/>
                  <a:pt x="253" y="295"/>
                  <a:pt x="245" y="293"/>
                </a:cubicBezTo>
                <a:close/>
                <a:moveTo>
                  <a:pt x="89" y="150"/>
                </a:moveTo>
                <a:cubicBezTo>
                  <a:pt x="82" y="150"/>
                  <a:pt x="80" y="148"/>
                  <a:pt x="81" y="140"/>
                </a:cubicBezTo>
                <a:cubicBezTo>
                  <a:pt x="80" y="129"/>
                  <a:pt x="80" y="129"/>
                  <a:pt x="80" y="129"/>
                </a:cubicBezTo>
                <a:cubicBezTo>
                  <a:pt x="80" y="114"/>
                  <a:pt x="80" y="114"/>
                  <a:pt x="80" y="114"/>
                </a:cubicBezTo>
                <a:cubicBezTo>
                  <a:pt x="81" y="64"/>
                  <a:pt x="81" y="64"/>
                  <a:pt x="81" y="64"/>
                </a:cubicBezTo>
                <a:cubicBezTo>
                  <a:pt x="81" y="55"/>
                  <a:pt x="81" y="55"/>
                  <a:pt x="81" y="55"/>
                </a:cubicBezTo>
                <a:cubicBezTo>
                  <a:pt x="81" y="50"/>
                  <a:pt x="82" y="49"/>
                  <a:pt x="91" y="49"/>
                </a:cubicBezTo>
                <a:cubicBezTo>
                  <a:pt x="107" y="49"/>
                  <a:pt x="118" y="50"/>
                  <a:pt x="126" y="52"/>
                </a:cubicBezTo>
                <a:cubicBezTo>
                  <a:pt x="146" y="57"/>
                  <a:pt x="159" y="75"/>
                  <a:pt x="159" y="98"/>
                </a:cubicBezTo>
                <a:cubicBezTo>
                  <a:pt x="159" y="114"/>
                  <a:pt x="152" y="130"/>
                  <a:pt x="141" y="139"/>
                </a:cubicBezTo>
                <a:cubicBezTo>
                  <a:pt x="131" y="147"/>
                  <a:pt x="116" y="150"/>
                  <a:pt x="89" y="150"/>
                </a:cubicBezTo>
                <a:close/>
                <a:moveTo>
                  <a:pt x="462" y="293"/>
                </a:moveTo>
                <a:cubicBezTo>
                  <a:pt x="452" y="293"/>
                  <a:pt x="448" y="291"/>
                  <a:pt x="444" y="289"/>
                </a:cubicBezTo>
                <a:cubicBezTo>
                  <a:pt x="439" y="284"/>
                  <a:pt x="439" y="284"/>
                  <a:pt x="439" y="242"/>
                </a:cubicBezTo>
                <a:cubicBezTo>
                  <a:pt x="441" y="165"/>
                  <a:pt x="441" y="165"/>
                  <a:pt x="441" y="165"/>
                </a:cubicBezTo>
                <a:cubicBezTo>
                  <a:pt x="441" y="125"/>
                  <a:pt x="417" y="106"/>
                  <a:pt x="364" y="106"/>
                </a:cubicBezTo>
                <a:cubicBezTo>
                  <a:pt x="349" y="106"/>
                  <a:pt x="326" y="109"/>
                  <a:pt x="312" y="112"/>
                </a:cubicBezTo>
                <a:cubicBezTo>
                  <a:pt x="299" y="116"/>
                  <a:pt x="296" y="119"/>
                  <a:pt x="295" y="130"/>
                </a:cubicBezTo>
                <a:cubicBezTo>
                  <a:pt x="292" y="152"/>
                  <a:pt x="292" y="152"/>
                  <a:pt x="292" y="152"/>
                </a:cubicBezTo>
                <a:cubicBezTo>
                  <a:pt x="292" y="154"/>
                  <a:pt x="292" y="154"/>
                  <a:pt x="292" y="154"/>
                </a:cubicBezTo>
                <a:cubicBezTo>
                  <a:pt x="292" y="158"/>
                  <a:pt x="293" y="159"/>
                  <a:pt x="295" y="159"/>
                </a:cubicBezTo>
                <a:cubicBezTo>
                  <a:pt x="296" y="159"/>
                  <a:pt x="298" y="159"/>
                  <a:pt x="301" y="157"/>
                </a:cubicBezTo>
                <a:cubicBezTo>
                  <a:pt x="317" y="148"/>
                  <a:pt x="340" y="141"/>
                  <a:pt x="358" y="141"/>
                </a:cubicBezTo>
                <a:cubicBezTo>
                  <a:pt x="385" y="141"/>
                  <a:pt x="395" y="152"/>
                  <a:pt x="395" y="180"/>
                </a:cubicBezTo>
                <a:cubicBezTo>
                  <a:pt x="395" y="187"/>
                  <a:pt x="395" y="187"/>
                  <a:pt x="395" y="187"/>
                </a:cubicBezTo>
                <a:cubicBezTo>
                  <a:pt x="395" y="200"/>
                  <a:pt x="393" y="202"/>
                  <a:pt x="369" y="207"/>
                </a:cubicBezTo>
                <a:cubicBezTo>
                  <a:pt x="315" y="218"/>
                  <a:pt x="315" y="218"/>
                  <a:pt x="315" y="218"/>
                </a:cubicBezTo>
                <a:cubicBezTo>
                  <a:pt x="294" y="222"/>
                  <a:pt x="293" y="222"/>
                  <a:pt x="290" y="227"/>
                </a:cubicBezTo>
                <a:cubicBezTo>
                  <a:pt x="284" y="236"/>
                  <a:pt x="280" y="253"/>
                  <a:pt x="280" y="268"/>
                </a:cubicBezTo>
                <a:cubicBezTo>
                  <a:pt x="280" y="297"/>
                  <a:pt x="300" y="320"/>
                  <a:pt x="326" y="320"/>
                </a:cubicBezTo>
                <a:cubicBezTo>
                  <a:pt x="340" y="320"/>
                  <a:pt x="355" y="316"/>
                  <a:pt x="367" y="309"/>
                </a:cubicBezTo>
                <a:cubicBezTo>
                  <a:pt x="372" y="306"/>
                  <a:pt x="389" y="294"/>
                  <a:pt x="391" y="291"/>
                </a:cubicBezTo>
                <a:cubicBezTo>
                  <a:pt x="393" y="291"/>
                  <a:pt x="394" y="290"/>
                  <a:pt x="394" y="290"/>
                </a:cubicBezTo>
                <a:cubicBezTo>
                  <a:pt x="396" y="290"/>
                  <a:pt x="397" y="293"/>
                  <a:pt x="397" y="301"/>
                </a:cubicBezTo>
                <a:cubicBezTo>
                  <a:pt x="397" y="304"/>
                  <a:pt x="398" y="314"/>
                  <a:pt x="399" y="317"/>
                </a:cubicBezTo>
                <a:cubicBezTo>
                  <a:pt x="400" y="321"/>
                  <a:pt x="402" y="323"/>
                  <a:pt x="406" y="323"/>
                </a:cubicBezTo>
                <a:cubicBezTo>
                  <a:pt x="410" y="323"/>
                  <a:pt x="413" y="323"/>
                  <a:pt x="415" y="32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71" y="312"/>
                  <a:pt x="472" y="312"/>
                  <a:pt x="472" y="307"/>
                </a:cubicBezTo>
                <a:cubicBezTo>
                  <a:pt x="472" y="301"/>
                  <a:pt x="472" y="301"/>
                  <a:pt x="472" y="301"/>
                </a:cubicBezTo>
                <a:cubicBezTo>
                  <a:pt x="472" y="296"/>
                  <a:pt x="470" y="294"/>
                  <a:pt x="462" y="293"/>
                </a:cubicBezTo>
                <a:close/>
                <a:moveTo>
                  <a:pt x="395" y="243"/>
                </a:moveTo>
                <a:cubicBezTo>
                  <a:pt x="395" y="258"/>
                  <a:pt x="393" y="265"/>
                  <a:pt x="387" y="271"/>
                </a:cubicBezTo>
                <a:cubicBezTo>
                  <a:pt x="378" y="281"/>
                  <a:pt x="364" y="287"/>
                  <a:pt x="353" y="287"/>
                </a:cubicBezTo>
                <a:cubicBezTo>
                  <a:pt x="339" y="287"/>
                  <a:pt x="329" y="278"/>
                  <a:pt x="329" y="263"/>
                </a:cubicBezTo>
                <a:cubicBezTo>
                  <a:pt x="329" y="252"/>
                  <a:pt x="335" y="243"/>
                  <a:pt x="346" y="237"/>
                </a:cubicBezTo>
                <a:cubicBezTo>
                  <a:pt x="355" y="232"/>
                  <a:pt x="362" y="230"/>
                  <a:pt x="385" y="225"/>
                </a:cubicBezTo>
                <a:cubicBezTo>
                  <a:pt x="389" y="224"/>
                  <a:pt x="389" y="224"/>
                  <a:pt x="389" y="224"/>
                </a:cubicBezTo>
                <a:cubicBezTo>
                  <a:pt x="391" y="224"/>
                  <a:pt x="391" y="224"/>
                  <a:pt x="392" y="224"/>
                </a:cubicBezTo>
                <a:cubicBezTo>
                  <a:pt x="395" y="224"/>
                  <a:pt x="395" y="225"/>
                  <a:pt x="395" y="231"/>
                </a:cubicBezTo>
                <a:lnTo>
                  <a:pt x="395" y="243"/>
                </a:lnTo>
                <a:close/>
                <a:moveTo>
                  <a:pt x="700" y="294"/>
                </a:moveTo>
                <a:cubicBezTo>
                  <a:pt x="682" y="292"/>
                  <a:pt x="679" y="291"/>
                  <a:pt x="675" y="283"/>
                </a:cubicBezTo>
                <a:cubicBezTo>
                  <a:pt x="673" y="277"/>
                  <a:pt x="672" y="263"/>
                  <a:pt x="672" y="209"/>
                </a:cubicBezTo>
                <a:cubicBezTo>
                  <a:pt x="672" y="135"/>
                  <a:pt x="672" y="135"/>
                  <a:pt x="672" y="135"/>
                </a:cubicBezTo>
                <a:cubicBezTo>
                  <a:pt x="675" y="8"/>
                  <a:pt x="675" y="8"/>
                  <a:pt x="675" y="8"/>
                </a:cubicBezTo>
                <a:cubicBezTo>
                  <a:pt x="675" y="3"/>
                  <a:pt x="673" y="0"/>
                  <a:pt x="669" y="0"/>
                </a:cubicBezTo>
                <a:cubicBezTo>
                  <a:pt x="669" y="0"/>
                  <a:pt x="666" y="0"/>
                  <a:pt x="664" y="1"/>
                </a:cubicBezTo>
                <a:cubicBezTo>
                  <a:pt x="605" y="9"/>
                  <a:pt x="605" y="9"/>
                  <a:pt x="605" y="9"/>
                </a:cubicBezTo>
                <a:cubicBezTo>
                  <a:pt x="599" y="10"/>
                  <a:pt x="597" y="11"/>
                  <a:pt x="597" y="15"/>
                </a:cubicBezTo>
                <a:cubicBezTo>
                  <a:pt x="597" y="23"/>
                  <a:pt x="597" y="23"/>
                  <a:pt x="597" y="23"/>
                </a:cubicBezTo>
                <a:cubicBezTo>
                  <a:pt x="597" y="29"/>
                  <a:pt x="599" y="30"/>
                  <a:pt x="606" y="31"/>
                </a:cubicBezTo>
                <a:cubicBezTo>
                  <a:pt x="624" y="34"/>
                  <a:pt x="625" y="35"/>
                  <a:pt x="625" y="57"/>
                </a:cubicBezTo>
                <a:cubicBezTo>
                  <a:pt x="626" y="101"/>
                  <a:pt x="626" y="101"/>
                  <a:pt x="626" y="101"/>
                </a:cubicBezTo>
                <a:cubicBezTo>
                  <a:pt x="626" y="108"/>
                  <a:pt x="626" y="108"/>
                  <a:pt x="626" y="109"/>
                </a:cubicBezTo>
                <a:cubicBezTo>
                  <a:pt x="626" y="112"/>
                  <a:pt x="625" y="116"/>
                  <a:pt x="623" y="116"/>
                </a:cubicBezTo>
                <a:cubicBezTo>
                  <a:pt x="623" y="116"/>
                  <a:pt x="621" y="115"/>
                  <a:pt x="620" y="114"/>
                </a:cubicBezTo>
                <a:cubicBezTo>
                  <a:pt x="615" y="111"/>
                  <a:pt x="593" y="106"/>
                  <a:pt x="582" y="106"/>
                </a:cubicBezTo>
                <a:cubicBezTo>
                  <a:pt x="527" y="106"/>
                  <a:pt x="488" y="152"/>
                  <a:pt x="488" y="220"/>
                </a:cubicBezTo>
                <a:cubicBezTo>
                  <a:pt x="488" y="278"/>
                  <a:pt x="521" y="320"/>
                  <a:pt x="566" y="320"/>
                </a:cubicBezTo>
                <a:cubicBezTo>
                  <a:pt x="579" y="320"/>
                  <a:pt x="590" y="317"/>
                  <a:pt x="602" y="308"/>
                </a:cubicBezTo>
                <a:cubicBezTo>
                  <a:pt x="609" y="303"/>
                  <a:pt x="620" y="294"/>
                  <a:pt x="623" y="291"/>
                </a:cubicBezTo>
                <a:cubicBezTo>
                  <a:pt x="625" y="289"/>
                  <a:pt x="627" y="289"/>
                  <a:pt x="627" y="289"/>
                </a:cubicBezTo>
                <a:cubicBezTo>
                  <a:pt x="630" y="289"/>
                  <a:pt x="630" y="289"/>
                  <a:pt x="631" y="299"/>
                </a:cubicBezTo>
                <a:cubicBezTo>
                  <a:pt x="632" y="317"/>
                  <a:pt x="632" y="317"/>
                  <a:pt x="632" y="317"/>
                </a:cubicBezTo>
                <a:cubicBezTo>
                  <a:pt x="632" y="322"/>
                  <a:pt x="634" y="324"/>
                  <a:pt x="637" y="324"/>
                </a:cubicBezTo>
                <a:cubicBezTo>
                  <a:pt x="638" y="324"/>
                  <a:pt x="641" y="324"/>
                  <a:pt x="644" y="323"/>
                </a:cubicBezTo>
                <a:cubicBezTo>
                  <a:pt x="697" y="313"/>
                  <a:pt x="697" y="313"/>
                  <a:pt x="697" y="313"/>
                </a:cubicBezTo>
                <a:cubicBezTo>
                  <a:pt x="704" y="312"/>
                  <a:pt x="705" y="310"/>
                  <a:pt x="705" y="306"/>
                </a:cubicBezTo>
                <a:cubicBezTo>
                  <a:pt x="705" y="298"/>
                  <a:pt x="705" y="298"/>
                  <a:pt x="705" y="298"/>
                </a:cubicBezTo>
                <a:cubicBezTo>
                  <a:pt x="705" y="296"/>
                  <a:pt x="703" y="294"/>
                  <a:pt x="700" y="294"/>
                </a:cubicBezTo>
                <a:close/>
                <a:moveTo>
                  <a:pt x="585" y="285"/>
                </a:moveTo>
                <a:cubicBezTo>
                  <a:pt x="556" y="285"/>
                  <a:pt x="537" y="253"/>
                  <a:pt x="537" y="207"/>
                </a:cubicBezTo>
                <a:cubicBezTo>
                  <a:pt x="537" y="165"/>
                  <a:pt x="556" y="135"/>
                  <a:pt x="585" y="135"/>
                </a:cubicBezTo>
                <a:cubicBezTo>
                  <a:pt x="599" y="135"/>
                  <a:pt x="612" y="143"/>
                  <a:pt x="619" y="156"/>
                </a:cubicBezTo>
                <a:cubicBezTo>
                  <a:pt x="625" y="168"/>
                  <a:pt x="628" y="185"/>
                  <a:pt x="628" y="211"/>
                </a:cubicBezTo>
                <a:cubicBezTo>
                  <a:pt x="628" y="261"/>
                  <a:pt x="614" y="285"/>
                  <a:pt x="585" y="285"/>
                </a:cubicBezTo>
                <a:close/>
                <a:moveTo>
                  <a:pt x="857" y="106"/>
                </a:moveTo>
                <a:cubicBezTo>
                  <a:pt x="837" y="106"/>
                  <a:pt x="827" y="110"/>
                  <a:pt x="814" y="124"/>
                </a:cubicBezTo>
                <a:cubicBezTo>
                  <a:pt x="805" y="134"/>
                  <a:pt x="800" y="139"/>
                  <a:pt x="798" y="139"/>
                </a:cubicBezTo>
                <a:cubicBezTo>
                  <a:pt x="797" y="139"/>
                  <a:pt x="796" y="138"/>
                  <a:pt x="796" y="136"/>
                </a:cubicBezTo>
                <a:cubicBezTo>
                  <a:pt x="796" y="134"/>
                  <a:pt x="796" y="134"/>
                  <a:pt x="796" y="134"/>
                </a:cubicBezTo>
                <a:cubicBezTo>
                  <a:pt x="796" y="126"/>
                  <a:pt x="796" y="126"/>
                  <a:pt x="796" y="126"/>
                </a:cubicBezTo>
                <a:cubicBezTo>
                  <a:pt x="797" y="114"/>
                  <a:pt x="797" y="95"/>
                  <a:pt x="797" y="69"/>
                </a:cubicBezTo>
                <a:cubicBezTo>
                  <a:pt x="797" y="35"/>
                  <a:pt x="798" y="23"/>
                  <a:pt x="798" y="13"/>
                </a:cubicBezTo>
                <a:cubicBezTo>
                  <a:pt x="799" y="10"/>
                  <a:pt x="799" y="8"/>
                  <a:pt x="799" y="7"/>
                </a:cubicBezTo>
                <a:cubicBezTo>
                  <a:pt x="799" y="3"/>
                  <a:pt x="797" y="0"/>
                  <a:pt x="794" y="0"/>
                </a:cubicBezTo>
                <a:cubicBezTo>
                  <a:pt x="786" y="1"/>
                  <a:pt x="786" y="1"/>
                  <a:pt x="786" y="1"/>
                </a:cubicBezTo>
                <a:cubicBezTo>
                  <a:pt x="727" y="10"/>
                  <a:pt x="727" y="10"/>
                  <a:pt x="727" y="10"/>
                </a:cubicBezTo>
                <a:cubicBezTo>
                  <a:pt x="721" y="11"/>
                  <a:pt x="720" y="12"/>
                  <a:pt x="720" y="16"/>
                </a:cubicBezTo>
                <a:cubicBezTo>
                  <a:pt x="720" y="23"/>
                  <a:pt x="720" y="23"/>
                  <a:pt x="720" y="23"/>
                </a:cubicBezTo>
                <a:cubicBezTo>
                  <a:pt x="720" y="28"/>
                  <a:pt x="722" y="30"/>
                  <a:pt x="732" y="30"/>
                </a:cubicBezTo>
                <a:cubicBezTo>
                  <a:pt x="744" y="32"/>
                  <a:pt x="748" y="35"/>
                  <a:pt x="749" y="45"/>
                </a:cubicBezTo>
                <a:cubicBezTo>
                  <a:pt x="750" y="53"/>
                  <a:pt x="750" y="94"/>
                  <a:pt x="750" y="130"/>
                </a:cubicBezTo>
                <a:cubicBezTo>
                  <a:pt x="750" y="153"/>
                  <a:pt x="750" y="153"/>
                  <a:pt x="750" y="153"/>
                </a:cubicBezTo>
                <a:cubicBezTo>
                  <a:pt x="750" y="204"/>
                  <a:pt x="749" y="248"/>
                  <a:pt x="749" y="284"/>
                </a:cubicBezTo>
                <a:cubicBezTo>
                  <a:pt x="749" y="289"/>
                  <a:pt x="749" y="289"/>
                  <a:pt x="749" y="289"/>
                </a:cubicBezTo>
                <a:cubicBezTo>
                  <a:pt x="749" y="296"/>
                  <a:pt x="751" y="299"/>
                  <a:pt x="756" y="302"/>
                </a:cubicBezTo>
                <a:cubicBezTo>
                  <a:pt x="773" y="312"/>
                  <a:pt x="803" y="320"/>
                  <a:pt x="825" y="320"/>
                </a:cubicBezTo>
                <a:cubicBezTo>
                  <a:pt x="890" y="320"/>
                  <a:pt x="934" y="273"/>
                  <a:pt x="934" y="203"/>
                </a:cubicBezTo>
                <a:cubicBezTo>
                  <a:pt x="934" y="143"/>
                  <a:pt x="904" y="106"/>
                  <a:pt x="857" y="106"/>
                </a:cubicBezTo>
                <a:close/>
                <a:moveTo>
                  <a:pt x="831" y="293"/>
                </a:moveTo>
                <a:cubicBezTo>
                  <a:pt x="818" y="293"/>
                  <a:pt x="804" y="286"/>
                  <a:pt x="800" y="278"/>
                </a:cubicBezTo>
                <a:cubicBezTo>
                  <a:pt x="797" y="270"/>
                  <a:pt x="795" y="259"/>
                  <a:pt x="795" y="227"/>
                </a:cubicBezTo>
                <a:cubicBezTo>
                  <a:pt x="795" y="201"/>
                  <a:pt x="797" y="184"/>
                  <a:pt x="802" y="173"/>
                </a:cubicBezTo>
                <a:cubicBezTo>
                  <a:pt x="809" y="153"/>
                  <a:pt x="825" y="141"/>
                  <a:pt x="841" y="141"/>
                </a:cubicBezTo>
                <a:cubicBezTo>
                  <a:pt x="868" y="141"/>
                  <a:pt x="886" y="169"/>
                  <a:pt x="886" y="213"/>
                </a:cubicBezTo>
                <a:cubicBezTo>
                  <a:pt x="886" y="259"/>
                  <a:pt x="862" y="293"/>
                  <a:pt x="831" y="293"/>
                </a:cubicBezTo>
                <a:close/>
                <a:moveTo>
                  <a:pt x="1072" y="106"/>
                </a:moveTo>
                <a:cubicBezTo>
                  <a:pt x="1040" y="106"/>
                  <a:pt x="1016" y="116"/>
                  <a:pt x="997" y="136"/>
                </a:cubicBezTo>
                <a:cubicBezTo>
                  <a:pt x="978" y="157"/>
                  <a:pt x="967" y="186"/>
                  <a:pt x="967" y="218"/>
                </a:cubicBezTo>
                <a:cubicBezTo>
                  <a:pt x="967" y="281"/>
                  <a:pt x="1005" y="320"/>
                  <a:pt x="1064" y="320"/>
                </a:cubicBezTo>
                <a:cubicBezTo>
                  <a:pt x="1099" y="320"/>
                  <a:pt x="1127" y="308"/>
                  <a:pt x="1146" y="285"/>
                </a:cubicBezTo>
                <a:cubicBezTo>
                  <a:pt x="1162" y="265"/>
                  <a:pt x="1172" y="236"/>
                  <a:pt x="1172" y="208"/>
                </a:cubicBezTo>
                <a:cubicBezTo>
                  <a:pt x="1172" y="186"/>
                  <a:pt x="1166" y="166"/>
                  <a:pt x="1157" y="149"/>
                </a:cubicBezTo>
                <a:cubicBezTo>
                  <a:pt x="1141" y="121"/>
                  <a:pt x="1110" y="106"/>
                  <a:pt x="1072" y="106"/>
                </a:cubicBezTo>
                <a:close/>
                <a:moveTo>
                  <a:pt x="1072" y="288"/>
                </a:moveTo>
                <a:cubicBezTo>
                  <a:pt x="1039" y="288"/>
                  <a:pt x="1016" y="255"/>
                  <a:pt x="1016" y="210"/>
                </a:cubicBezTo>
                <a:cubicBezTo>
                  <a:pt x="1016" y="168"/>
                  <a:pt x="1038" y="137"/>
                  <a:pt x="1068" y="137"/>
                </a:cubicBezTo>
                <a:cubicBezTo>
                  <a:pt x="1100" y="137"/>
                  <a:pt x="1123" y="170"/>
                  <a:pt x="1123" y="217"/>
                </a:cubicBezTo>
                <a:cubicBezTo>
                  <a:pt x="1123" y="257"/>
                  <a:pt x="1101" y="288"/>
                  <a:pt x="1072" y="288"/>
                </a:cubicBezTo>
                <a:close/>
                <a:moveTo>
                  <a:pt x="1429" y="300"/>
                </a:moveTo>
                <a:cubicBezTo>
                  <a:pt x="1429" y="305"/>
                  <a:pt x="1429" y="305"/>
                  <a:pt x="1429" y="305"/>
                </a:cubicBezTo>
                <a:cubicBezTo>
                  <a:pt x="1429" y="310"/>
                  <a:pt x="1427" y="312"/>
                  <a:pt x="1422" y="312"/>
                </a:cubicBezTo>
                <a:cubicBezTo>
                  <a:pt x="1366" y="320"/>
                  <a:pt x="1366" y="320"/>
                  <a:pt x="1366" y="320"/>
                </a:cubicBezTo>
                <a:cubicBezTo>
                  <a:pt x="1363" y="320"/>
                  <a:pt x="1361" y="321"/>
                  <a:pt x="1360" y="321"/>
                </a:cubicBezTo>
                <a:cubicBezTo>
                  <a:pt x="1355" y="321"/>
                  <a:pt x="1355" y="321"/>
                  <a:pt x="1353" y="292"/>
                </a:cubicBezTo>
                <a:cubicBezTo>
                  <a:pt x="1352" y="286"/>
                  <a:pt x="1351" y="283"/>
                  <a:pt x="1349" y="283"/>
                </a:cubicBezTo>
                <a:cubicBezTo>
                  <a:pt x="1347" y="283"/>
                  <a:pt x="1345" y="284"/>
                  <a:pt x="1340" y="290"/>
                </a:cubicBezTo>
                <a:cubicBezTo>
                  <a:pt x="1312" y="315"/>
                  <a:pt x="1304" y="320"/>
                  <a:pt x="1282" y="320"/>
                </a:cubicBezTo>
                <a:cubicBezTo>
                  <a:pt x="1267" y="320"/>
                  <a:pt x="1251" y="316"/>
                  <a:pt x="1240" y="309"/>
                </a:cubicBezTo>
                <a:cubicBezTo>
                  <a:pt x="1227" y="301"/>
                  <a:pt x="1221" y="286"/>
                  <a:pt x="1221" y="263"/>
                </a:cubicBezTo>
                <a:cubicBezTo>
                  <a:pt x="1221" y="260"/>
                  <a:pt x="1221" y="253"/>
                  <a:pt x="1221" y="246"/>
                </a:cubicBezTo>
                <a:cubicBezTo>
                  <a:pt x="1221" y="224"/>
                  <a:pt x="1221" y="224"/>
                  <a:pt x="1221" y="224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1" y="139"/>
                  <a:pt x="1220" y="135"/>
                  <a:pt x="1204" y="133"/>
                </a:cubicBezTo>
                <a:cubicBezTo>
                  <a:pt x="1194" y="132"/>
                  <a:pt x="1192" y="131"/>
                  <a:pt x="1192" y="126"/>
                </a:cubicBezTo>
                <a:cubicBezTo>
                  <a:pt x="1192" y="119"/>
                  <a:pt x="1192" y="119"/>
                  <a:pt x="1192" y="119"/>
                </a:cubicBezTo>
                <a:cubicBezTo>
                  <a:pt x="1192" y="114"/>
                  <a:pt x="1194" y="114"/>
                  <a:pt x="1199" y="113"/>
                </a:cubicBezTo>
                <a:cubicBezTo>
                  <a:pt x="1260" y="107"/>
                  <a:pt x="1260" y="107"/>
                  <a:pt x="1260" y="107"/>
                </a:cubicBezTo>
                <a:cubicBezTo>
                  <a:pt x="1264" y="106"/>
                  <a:pt x="1267" y="106"/>
                  <a:pt x="1267" y="106"/>
                </a:cubicBezTo>
                <a:cubicBezTo>
                  <a:pt x="1270" y="106"/>
                  <a:pt x="1271" y="108"/>
                  <a:pt x="1271" y="111"/>
                </a:cubicBezTo>
                <a:cubicBezTo>
                  <a:pt x="1271" y="113"/>
                  <a:pt x="1271" y="116"/>
                  <a:pt x="1271" y="120"/>
                </a:cubicBezTo>
                <a:cubicBezTo>
                  <a:pt x="1269" y="140"/>
                  <a:pt x="1268" y="166"/>
                  <a:pt x="1268" y="186"/>
                </a:cubicBezTo>
                <a:cubicBezTo>
                  <a:pt x="1268" y="219"/>
                  <a:pt x="1268" y="219"/>
                  <a:pt x="1268" y="219"/>
                </a:cubicBezTo>
                <a:cubicBezTo>
                  <a:pt x="1268" y="257"/>
                  <a:pt x="1269" y="263"/>
                  <a:pt x="1275" y="272"/>
                </a:cubicBezTo>
                <a:cubicBezTo>
                  <a:pt x="1280" y="279"/>
                  <a:pt x="1289" y="283"/>
                  <a:pt x="1301" y="283"/>
                </a:cubicBezTo>
                <a:cubicBezTo>
                  <a:pt x="1320" y="283"/>
                  <a:pt x="1337" y="274"/>
                  <a:pt x="1344" y="260"/>
                </a:cubicBezTo>
                <a:cubicBezTo>
                  <a:pt x="1350" y="250"/>
                  <a:pt x="1351" y="240"/>
                  <a:pt x="1351" y="207"/>
                </a:cubicBezTo>
                <a:cubicBezTo>
                  <a:pt x="1351" y="187"/>
                  <a:pt x="1351" y="187"/>
                  <a:pt x="1351" y="187"/>
                </a:cubicBezTo>
                <a:cubicBezTo>
                  <a:pt x="1351" y="171"/>
                  <a:pt x="1350" y="149"/>
                  <a:pt x="1349" y="145"/>
                </a:cubicBezTo>
                <a:cubicBezTo>
                  <a:pt x="1348" y="137"/>
                  <a:pt x="1344" y="134"/>
                  <a:pt x="1333" y="133"/>
                </a:cubicBezTo>
                <a:cubicBezTo>
                  <a:pt x="1324" y="132"/>
                  <a:pt x="1322" y="131"/>
                  <a:pt x="1322" y="126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22" y="114"/>
                  <a:pt x="1323" y="113"/>
                  <a:pt x="1329" y="113"/>
                </a:cubicBezTo>
                <a:cubicBezTo>
                  <a:pt x="1388" y="106"/>
                  <a:pt x="1388" y="106"/>
                  <a:pt x="1388" y="106"/>
                </a:cubicBezTo>
                <a:cubicBezTo>
                  <a:pt x="1390" y="106"/>
                  <a:pt x="1393" y="106"/>
                  <a:pt x="1394" y="106"/>
                </a:cubicBezTo>
                <a:cubicBezTo>
                  <a:pt x="1398" y="106"/>
                  <a:pt x="1400" y="107"/>
                  <a:pt x="1400" y="111"/>
                </a:cubicBezTo>
                <a:cubicBezTo>
                  <a:pt x="1399" y="122"/>
                  <a:pt x="1399" y="122"/>
                  <a:pt x="1399" y="122"/>
                </a:cubicBezTo>
                <a:cubicBezTo>
                  <a:pt x="1399" y="133"/>
                  <a:pt x="1399" y="133"/>
                  <a:pt x="1398" y="151"/>
                </a:cubicBezTo>
                <a:cubicBezTo>
                  <a:pt x="1398" y="158"/>
                  <a:pt x="1398" y="168"/>
                  <a:pt x="1398" y="178"/>
                </a:cubicBezTo>
                <a:cubicBezTo>
                  <a:pt x="1398" y="207"/>
                  <a:pt x="1398" y="207"/>
                  <a:pt x="1398" y="207"/>
                </a:cubicBezTo>
                <a:cubicBezTo>
                  <a:pt x="1398" y="246"/>
                  <a:pt x="1399" y="269"/>
                  <a:pt x="1400" y="276"/>
                </a:cubicBezTo>
                <a:cubicBezTo>
                  <a:pt x="1401" y="288"/>
                  <a:pt x="1405" y="291"/>
                  <a:pt x="1421" y="293"/>
                </a:cubicBezTo>
                <a:cubicBezTo>
                  <a:pt x="1427" y="293"/>
                  <a:pt x="1429" y="295"/>
                  <a:pt x="1429" y="300"/>
                </a:cubicBezTo>
                <a:close/>
                <a:moveTo>
                  <a:pt x="1662" y="294"/>
                </a:moveTo>
                <a:cubicBezTo>
                  <a:pt x="1645" y="292"/>
                  <a:pt x="1642" y="291"/>
                  <a:pt x="1639" y="283"/>
                </a:cubicBezTo>
                <a:cubicBezTo>
                  <a:pt x="1636" y="277"/>
                  <a:pt x="1635" y="263"/>
                  <a:pt x="1635" y="209"/>
                </a:cubicBezTo>
                <a:cubicBezTo>
                  <a:pt x="1635" y="135"/>
                  <a:pt x="1635" y="135"/>
                  <a:pt x="1635" y="135"/>
                </a:cubicBezTo>
                <a:cubicBezTo>
                  <a:pt x="1638" y="8"/>
                  <a:pt x="1638" y="8"/>
                  <a:pt x="1638" y="8"/>
                </a:cubicBezTo>
                <a:cubicBezTo>
                  <a:pt x="1638" y="3"/>
                  <a:pt x="1636" y="0"/>
                  <a:pt x="1633" y="0"/>
                </a:cubicBezTo>
                <a:cubicBezTo>
                  <a:pt x="1632" y="0"/>
                  <a:pt x="1630" y="0"/>
                  <a:pt x="1628" y="1"/>
                </a:cubicBezTo>
                <a:cubicBezTo>
                  <a:pt x="1568" y="9"/>
                  <a:pt x="1568" y="9"/>
                  <a:pt x="1568" y="9"/>
                </a:cubicBezTo>
                <a:cubicBezTo>
                  <a:pt x="1562" y="10"/>
                  <a:pt x="1560" y="11"/>
                  <a:pt x="1560" y="15"/>
                </a:cubicBezTo>
                <a:cubicBezTo>
                  <a:pt x="1560" y="23"/>
                  <a:pt x="1560" y="23"/>
                  <a:pt x="1560" y="23"/>
                </a:cubicBezTo>
                <a:cubicBezTo>
                  <a:pt x="1560" y="29"/>
                  <a:pt x="1562" y="30"/>
                  <a:pt x="1569" y="31"/>
                </a:cubicBezTo>
                <a:cubicBezTo>
                  <a:pt x="1587" y="34"/>
                  <a:pt x="1588" y="35"/>
                  <a:pt x="1588" y="57"/>
                </a:cubicBezTo>
                <a:cubicBezTo>
                  <a:pt x="1589" y="101"/>
                  <a:pt x="1589" y="101"/>
                  <a:pt x="1589" y="101"/>
                </a:cubicBezTo>
                <a:cubicBezTo>
                  <a:pt x="1589" y="108"/>
                  <a:pt x="1589" y="108"/>
                  <a:pt x="1589" y="109"/>
                </a:cubicBezTo>
                <a:cubicBezTo>
                  <a:pt x="1589" y="112"/>
                  <a:pt x="1588" y="116"/>
                  <a:pt x="1586" y="116"/>
                </a:cubicBezTo>
                <a:cubicBezTo>
                  <a:pt x="1586" y="116"/>
                  <a:pt x="1584" y="115"/>
                  <a:pt x="1583" y="114"/>
                </a:cubicBezTo>
                <a:cubicBezTo>
                  <a:pt x="1578" y="111"/>
                  <a:pt x="1556" y="106"/>
                  <a:pt x="1545" y="106"/>
                </a:cubicBezTo>
                <a:cubicBezTo>
                  <a:pt x="1490" y="106"/>
                  <a:pt x="1451" y="152"/>
                  <a:pt x="1451" y="220"/>
                </a:cubicBezTo>
                <a:cubicBezTo>
                  <a:pt x="1451" y="278"/>
                  <a:pt x="1484" y="320"/>
                  <a:pt x="1528" y="320"/>
                </a:cubicBezTo>
                <a:cubicBezTo>
                  <a:pt x="1542" y="320"/>
                  <a:pt x="1553" y="317"/>
                  <a:pt x="1565" y="308"/>
                </a:cubicBezTo>
                <a:cubicBezTo>
                  <a:pt x="1572" y="303"/>
                  <a:pt x="1583" y="294"/>
                  <a:pt x="1586" y="291"/>
                </a:cubicBezTo>
                <a:cubicBezTo>
                  <a:pt x="1588" y="289"/>
                  <a:pt x="1590" y="289"/>
                  <a:pt x="1590" y="289"/>
                </a:cubicBezTo>
                <a:cubicBezTo>
                  <a:pt x="1593" y="289"/>
                  <a:pt x="1593" y="289"/>
                  <a:pt x="1594" y="299"/>
                </a:cubicBezTo>
                <a:cubicBezTo>
                  <a:pt x="1595" y="317"/>
                  <a:pt x="1595" y="317"/>
                  <a:pt x="1595" y="317"/>
                </a:cubicBezTo>
                <a:cubicBezTo>
                  <a:pt x="1595" y="322"/>
                  <a:pt x="1597" y="324"/>
                  <a:pt x="1600" y="324"/>
                </a:cubicBezTo>
                <a:cubicBezTo>
                  <a:pt x="1601" y="324"/>
                  <a:pt x="1604" y="324"/>
                  <a:pt x="1607" y="323"/>
                </a:cubicBezTo>
                <a:cubicBezTo>
                  <a:pt x="1660" y="313"/>
                  <a:pt x="1660" y="313"/>
                  <a:pt x="1660" y="313"/>
                </a:cubicBezTo>
                <a:cubicBezTo>
                  <a:pt x="1667" y="312"/>
                  <a:pt x="1668" y="310"/>
                  <a:pt x="1668" y="306"/>
                </a:cubicBezTo>
                <a:cubicBezTo>
                  <a:pt x="1668" y="298"/>
                  <a:pt x="1668" y="298"/>
                  <a:pt x="1668" y="298"/>
                </a:cubicBezTo>
                <a:cubicBezTo>
                  <a:pt x="1668" y="296"/>
                  <a:pt x="1666" y="294"/>
                  <a:pt x="1662" y="294"/>
                </a:cubicBezTo>
                <a:close/>
                <a:moveTo>
                  <a:pt x="1548" y="285"/>
                </a:moveTo>
                <a:cubicBezTo>
                  <a:pt x="1519" y="285"/>
                  <a:pt x="1499" y="253"/>
                  <a:pt x="1499" y="207"/>
                </a:cubicBezTo>
                <a:cubicBezTo>
                  <a:pt x="1499" y="165"/>
                  <a:pt x="1519" y="135"/>
                  <a:pt x="1548" y="135"/>
                </a:cubicBezTo>
                <a:cubicBezTo>
                  <a:pt x="1562" y="135"/>
                  <a:pt x="1575" y="143"/>
                  <a:pt x="1582" y="156"/>
                </a:cubicBezTo>
                <a:cubicBezTo>
                  <a:pt x="1588" y="168"/>
                  <a:pt x="1591" y="185"/>
                  <a:pt x="1591" y="211"/>
                </a:cubicBezTo>
                <a:cubicBezTo>
                  <a:pt x="1591" y="261"/>
                  <a:pt x="1577" y="285"/>
                  <a:pt x="1548" y="285"/>
                </a:cubicBezTo>
                <a:close/>
                <a:moveTo>
                  <a:pt x="2082" y="28"/>
                </a:moveTo>
                <a:cubicBezTo>
                  <a:pt x="2082" y="36"/>
                  <a:pt x="2082" y="36"/>
                  <a:pt x="2082" y="36"/>
                </a:cubicBezTo>
                <a:cubicBezTo>
                  <a:pt x="2082" y="42"/>
                  <a:pt x="2080" y="43"/>
                  <a:pt x="2071" y="45"/>
                </a:cubicBezTo>
                <a:cubicBezTo>
                  <a:pt x="2057" y="49"/>
                  <a:pt x="2055" y="52"/>
                  <a:pt x="2054" y="62"/>
                </a:cubicBezTo>
                <a:cubicBezTo>
                  <a:pt x="2054" y="76"/>
                  <a:pt x="2053" y="111"/>
                  <a:pt x="2053" y="134"/>
                </a:cubicBezTo>
                <a:cubicBezTo>
                  <a:pt x="2053" y="175"/>
                  <a:pt x="2053" y="175"/>
                  <a:pt x="2053" y="175"/>
                </a:cubicBezTo>
                <a:cubicBezTo>
                  <a:pt x="2053" y="224"/>
                  <a:pt x="2053" y="236"/>
                  <a:pt x="2049" y="251"/>
                </a:cubicBezTo>
                <a:cubicBezTo>
                  <a:pt x="2039" y="296"/>
                  <a:pt x="2000" y="320"/>
                  <a:pt x="1935" y="320"/>
                </a:cubicBezTo>
                <a:cubicBezTo>
                  <a:pt x="1885" y="320"/>
                  <a:pt x="1849" y="304"/>
                  <a:pt x="1834" y="274"/>
                </a:cubicBezTo>
                <a:cubicBezTo>
                  <a:pt x="1826" y="256"/>
                  <a:pt x="1823" y="237"/>
                  <a:pt x="1823" y="176"/>
                </a:cubicBezTo>
                <a:cubicBezTo>
                  <a:pt x="1823" y="134"/>
                  <a:pt x="1823" y="134"/>
                  <a:pt x="1823" y="134"/>
                </a:cubicBezTo>
                <a:cubicBezTo>
                  <a:pt x="1823" y="108"/>
                  <a:pt x="1823" y="79"/>
                  <a:pt x="1823" y="62"/>
                </a:cubicBezTo>
                <a:cubicBezTo>
                  <a:pt x="1822" y="52"/>
                  <a:pt x="1819" y="49"/>
                  <a:pt x="1805" y="45"/>
                </a:cubicBezTo>
                <a:cubicBezTo>
                  <a:pt x="1796" y="43"/>
                  <a:pt x="1794" y="42"/>
                  <a:pt x="1794" y="36"/>
                </a:cubicBezTo>
                <a:cubicBezTo>
                  <a:pt x="1794" y="28"/>
                  <a:pt x="1794" y="28"/>
                  <a:pt x="1794" y="28"/>
                </a:cubicBezTo>
                <a:cubicBezTo>
                  <a:pt x="1794" y="23"/>
                  <a:pt x="1796" y="21"/>
                  <a:pt x="1800" y="21"/>
                </a:cubicBezTo>
                <a:cubicBezTo>
                  <a:pt x="1802" y="21"/>
                  <a:pt x="1809" y="21"/>
                  <a:pt x="1817" y="22"/>
                </a:cubicBezTo>
                <a:cubicBezTo>
                  <a:pt x="1824" y="22"/>
                  <a:pt x="1836" y="23"/>
                  <a:pt x="1848" y="23"/>
                </a:cubicBezTo>
                <a:cubicBezTo>
                  <a:pt x="1863" y="23"/>
                  <a:pt x="1873" y="22"/>
                  <a:pt x="1882" y="22"/>
                </a:cubicBezTo>
                <a:cubicBezTo>
                  <a:pt x="1888" y="21"/>
                  <a:pt x="1895" y="21"/>
                  <a:pt x="1898" y="21"/>
                </a:cubicBezTo>
                <a:cubicBezTo>
                  <a:pt x="1902" y="21"/>
                  <a:pt x="1903" y="23"/>
                  <a:pt x="1903" y="28"/>
                </a:cubicBezTo>
                <a:cubicBezTo>
                  <a:pt x="1903" y="36"/>
                  <a:pt x="1903" y="36"/>
                  <a:pt x="1903" y="36"/>
                </a:cubicBezTo>
                <a:cubicBezTo>
                  <a:pt x="1903" y="42"/>
                  <a:pt x="1901" y="43"/>
                  <a:pt x="1893" y="45"/>
                </a:cubicBezTo>
                <a:cubicBezTo>
                  <a:pt x="1879" y="49"/>
                  <a:pt x="1876" y="52"/>
                  <a:pt x="1875" y="62"/>
                </a:cubicBezTo>
                <a:cubicBezTo>
                  <a:pt x="1875" y="76"/>
                  <a:pt x="1875" y="113"/>
                  <a:pt x="1875" y="134"/>
                </a:cubicBezTo>
                <a:cubicBezTo>
                  <a:pt x="1875" y="178"/>
                  <a:pt x="1875" y="178"/>
                  <a:pt x="1875" y="178"/>
                </a:cubicBezTo>
                <a:cubicBezTo>
                  <a:pt x="1875" y="226"/>
                  <a:pt x="1877" y="245"/>
                  <a:pt x="1884" y="258"/>
                </a:cubicBezTo>
                <a:cubicBezTo>
                  <a:pt x="1895" y="278"/>
                  <a:pt x="1918" y="290"/>
                  <a:pt x="1946" y="290"/>
                </a:cubicBezTo>
                <a:cubicBezTo>
                  <a:pt x="1981" y="290"/>
                  <a:pt x="2005" y="276"/>
                  <a:pt x="2014" y="251"/>
                </a:cubicBezTo>
                <a:cubicBezTo>
                  <a:pt x="2019" y="235"/>
                  <a:pt x="2019" y="228"/>
                  <a:pt x="2019" y="176"/>
                </a:cubicBezTo>
                <a:cubicBezTo>
                  <a:pt x="2019" y="134"/>
                  <a:pt x="2019" y="134"/>
                  <a:pt x="2019" y="134"/>
                </a:cubicBezTo>
                <a:cubicBezTo>
                  <a:pt x="2019" y="110"/>
                  <a:pt x="2019" y="78"/>
                  <a:pt x="2019" y="62"/>
                </a:cubicBezTo>
                <a:cubicBezTo>
                  <a:pt x="2018" y="52"/>
                  <a:pt x="2015" y="49"/>
                  <a:pt x="2002" y="45"/>
                </a:cubicBezTo>
                <a:cubicBezTo>
                  <a:pt x="1992" y="43"/>
                  <a:pt x="1991" y="42"/>
                  <a:pt x="1991" y="36"/>
                </a:cubicBezTo>
                <a:cubicBezTo>
                  <a:pt x="1991" y="28"/>
                  <a:pt x="1991" y="28"/>
                  <a:pt x="1991" y="28"/>
                </a:cubicBezTo>
                <a:cubicBezTo>
                  <a:pt x="1991" y="23"/>
                  <a:pt x="1992" y="21"/>
                  <a:pt x="1996" y="21"/>
                </a:cubicBezTo>
                <a:cubicBezTo>
                  <a:pt x="1999" y="21"/>
                  <a:pt x="2006" y="21"/>
                  <a:pt x="2013" y="22"/>
                </a:cubicBezTo>
                <a:cubicBezTo>
                  <a:pt x="2020" y="22"/>
                  <a:pt x="2028" y="23"/>
                  <a:pt x="2036" y="23"/>
                </a:cubicBezTo>
                <a:cubicBezTo>
                  <a:pt x="2045" y="23"/>
                  <a:pt x="2052" y="22"/>
                  <a:pt x="2060" y="22"/>
                </a:cubicBezTo>
                <a:cubicBezTo>
                  <a:pt x="2067" y="21"/>
                  <a:pt x="2074" y="21"/>
                  <a:pt x="2077" y="21"/>
                </a:cubicBezTo>
                <a:cubicBezTo>
                  <a:pt x="2081" y="21"/>
                  <a:pt x="2082" y="23"/>
                  <a:pt x="2082" y="28"/>
                </a:cubicBezTo>
                <a:close/>
                <a:moveTo>
                  <a:pt x="2339" y="303"/>
                </a:moveTo>
                <a:cubicBezTo>
                  <a:pt x="2339" y="310"/>
                  <a:pt x="2339" y="310"/>
                  <a:pt x="2339" y="310"/>
                </a:cubicBezTo>
                <a:cubicBezTo>
                  <a:pt x="2339" y="314"/>
                  <a:pt x="2338" y="315"/>
                  <a:pt x="2335" y="315"/>
                </a:cubicBezTo>
                <a:cubicBezTo>
                  <a:pt x="2332" y="315"/>
                  <a:pt x="2332" y="315"/>
                  <a:pt x="2332" y="315"/>
                </a:cubicBezTo>
                <a:cubicBezTo>
                  <a:pt x="2321" y="315"/>
                  <a:pt x="2302" y="314"/>
                  <a:pt x="2287" y="314"/>
                </a:cubicBezTo>
                <a:cubicBezTo>
                  <a:pt x="2271" y="314"/>
                  <a:pt x="2252" y="315"/>
                  <a:pt x="2242" y="315"/>
                </a:cubicBezTo>
                <a:cubicBezTo>
                  <a:pt x="2239" y="315"/>
                  <a:pt x="2239" y="315"/>
                  <a:pt x="2239" y="315"/>
                </a:cubicBezTo>
                <a:cubicBezTo>
                  <a:pt x="2236" y="315"/>
                  <a:pt x="2234" y="314"/>
                  <a:pt x="2234" y="310"/>
                </a:cubicBezTo>
                <a:cubicBezTo>
                  <a:pt x="2234" y="303"/>
                  <a:pt x="2234" y="303"/>
                  <a:pt x="2234" y="303"/>
                </a:cubicBezTo>
                <a:cubicBezTo>
                  <a:pt x="2234" y="298"/>
                  <a:pt x="2235" y="297"/>
                  <a:pt x="2247" y="293"/>
                </a:cubicBezTo>
                <a:cubicBezTo>
                  <a:pt x="2259" y="290"/>
                  <a:pt x="2262" y="287"/>
                  <a:pt x="2262" y="278"/>
                </a:cubicBezTo>
                <a:cubicBezTo>
                  <a:pt x="2263" y="269"/>
                  <a:pt x="2263" y="246"/>
                  <a:pt x="2263" y="221"/>
                </a:cubicBezTo>
                <a:cubicBezTo>
                  <a:pt x="2263" y="208"/>
                  <a:pt x="2263" y="208"/>
                  <a:pt x="2263" y="208"/>
                </a:cubicBezTo>
                <a:cubicBezTo>
                  <a:pt x="2263" y="181"/>
                  <a:pt x="2262" y="170"/>
                  <a:pt x="2259" y="161"/>
                </a:cubicBezTo>
                <a:cubicBezTo>
                  <a:pt x="2254" y="150"/>
                  <a:pt x="2243" y="144"/>
                  <a:pt x="2228" y="144"/>
                </a:cubicBezTo>
                <a:cubicBezTo>
                  <a:pt x="2212" y="144"/>
                  <a:pt x="2196" y="152"/>
                  <a:pt x="2187" y="165"/>
                </a:cubicBezTo>
                <a:cubicBezTo>
                  <a:pt x="2180" y="175"/>
                  <a:pt x="2178" y="184"/>
                  <a:pt x="2178" y="211"/>
                </a:cubicBezTo>
                <a:cubicBezTo>
                  <a:pt x="2178" y="221"/>
                  <a:pt x="2178" y="221"/>
                  <a:pt x="2178" y="221"/>
                </a:cubicBezTo>
                <a:cubicBezTo>
                  <a:pt x="2178" y="247"/>
                  <a:pt x="2179" y="269"/>
                  <a:pt x="2179" y="278"/>
                </a:cubicBezTo>
                <a:cubicBezTo>
                  <a:pt x="2180" y="287"/>
                  <a:pt x="2182" y="290"/>
                  <a:pt x="2194" y="293"/>
                </a:cubicBezTo>
                <a:cubicBezTo>
                  <a:pt x="2206" y="298"/>
                  <a:pt x="2207" y="298"/>
                  <a:pt x="2207" y="303"/>
                </a:cubicBezTo>
                <a:cubicBezTo>
                  <a:pt x="2207" y="310"/>
                  <a:pt x="2207" y="310"/>
                  <a:pt x="2207" y="310"/>
                </a:cubicBezTo>
                <a:cubicBezTo>
                  <a:pt x="2207" y="314"/>
                  <a:pt x="2206" y="315"/>
                  <a:pt x="2202" y="315"/>
                </a:cubicBezTo>
                <a:cubicBezTo>
                  <a:pt x="2199" y="315"/>
                  <a:pt x="2199" y="315"/>
                  <a:pt x="2199" y="315"/>
                </a:cubicBezTo>
                <a:cubicBezTo>
                  <a:pt x="2189" y="315"/>
                  <a:pt x="2170" y="314"/>
                  <a:pt x="2155" y="314"/>
                </a:cubicBezTo>
                <a:cubicBezTo>
                  <a:pt x="2139" y="314"/>
                  <a:pt x="2119" y="315"/>
                  <a:pt x="2110" y="315"/>
                </a:cubicBezTo>
                <a:cubicBezTo>
                  <a:pt x="2107" y="315"/>
                  <a:pt x="2107" y="315"/>
                  <a:pt x="2107" y="315"/>
                </a:cubicBezTo>
                <a:cubicBezTo>
                  <a:pt x="2103" y="315"/>
                  <a:pt x="2102" y="314"/>
                  <a:pt x="2102" y="310"/>
                </a:cubicBezTo>
                <a:cubicBezTo>
                  <a:pt x="2102" y="303"/>
                  <a:pt x="2102" y="303"/>
                  <a:pt x="2102" y="303"/>
                </a:cubicBezTo>
                <a:cubicBezTo>
                  <a:pt x="2102" y="298"/>
                  <a:pt x="2103" y="297"/>
                  <a:pt x="2115" y="293"/>
                </a:cubicBezTo>
                <a:cubicBezTo>
                  <a:pt x="2127" y="290"/>
                  <a:pt x="2130" y="287"/>
                  <a:pt x="2130" y="278"/>
                </a:cubicBezTo>
                <a:cubicBezTo>
                  <a:pt x="2131" y="270"/>
                  <a:pt x="2131" y="247"/>
                  <a:pt x="2131" y="221"/>
                </a:cubicBezTo>
                <a:cubicBezTo>
                  <a:pt x="2131" y="207"/>
                  <a:pt x="2131" y="207"/>
                  <a:pt x="2131" y="207"/>
                </a:cubicBezTo>
                <a:cubicBezTo>
                  <a:pt x="2131" y="186"/>
                  <a:pt x="2129" y="154"/>
                  <a:pt x="2126" y="146"/>
                </a:cubicBezTo>
                <a:cubicBezTo>
                  <a:pt x="2124" y="139"/>
                  <a:pt x="2120" y="137"/>
                  <a:pt x="2107" y="136"/>
                </a:cubicBezTo>
                <a:cubicBezTo>
                  <a:pt x="2098" y="135"/>
                  <a:pt x="2096" y="134"/>
                  <a:pt x="2096" y="131"/>
                </a:cubicBezTo>
                <a:cubicBezTo>
                  <a:pt x="2096" y="122"/>
                  <a:pt x="2096" y="122"/>
                  <a:pt x="2096" y="122"/>
                </a:cubicBezTo>
                <a:cubicBezTo>
                  <a:pt x="2096" y="116"/>
                  <a:pt x="2096" y="115"/>
                  <a:pt x="2102" y="114"/>
                </a:cubicBezTo>
                <a:cubicBezTo>
                  <a:pt x="2160" y="107"/>
                  <a:pt x="2160" y="107"/>
                  <a:pt x="2160" y="107"/>
                </a:cubicBezTo>
                <a:cubicBezTo>
                  <a:pt x="2163" y="106"/>
                  <a:pt x="2166" y="106"/>
                  <a:pt x="2167" y="106"/>
                </a:cubicBezTo>
                <a:cubicBezTo>
                  <a:pt x="2170" y="106"/>
                  <a:pt x="2172" y="109"/>
                  <a:pt x="2172" y="114"/>
                </a:cubicBezTo>
                <a:cubicBezTo>
                  <a:pt x="2173" y="117"/>
                  <a:pt x="2174" y="137"/>
                  <a:pt x="2174" y="139"/>
                </a:cubicBezTo>
                <a:cubicBezTo>
                  <a:pt x="2174" y="144"/>
                  <a:pt x="2176" y="148"/>
                  <a:pt x="2178" y="148"/>
                </a:cubicBezTo>
                <a:cubicBezTo>
                  <a:pt x="2179" y="148"/>
                  <a:pt x="2181" y="146"/>
                  <a:pt x="2182" y="145"/>
                </a:cubicBezTo>
                <a:cubicBezTo>
                  <a:pt x="2186" y="140"/>
                  <a:pt x="2186" y="140"/>
                  <a:pt x="2186" y="140"/>
                </a:cubicBezTo>
                <a:cubicBezTo>
                  <a:pt x="2194" y="132"/>
                  <a:pt x="2194" y="132"/>
                  <a:pt x="2194" y="132"/>
                </a:cubicBezTo>
                <a:cubicBezTo>
                  <a:pt x="2214" y="111"/>
                  <a:pt x="2224" y="106"/>
                  <a:pt x="2248" y="106"/>
                </a:cubicBezTo>
                <a:cubicBezTo>
                  <a:pt x="2277" y="106"/>
                  <a:pt x="2298" y="117"/>
                  <a:pt x="2306" y="137"/>
                </a:cubicBezTo>
                <a:cubicBezTo>
                  <a:pt x="2310" y="147"/>
                  <a:pt x="2310" y="147"/>
                  <a:pt x="2310" y="208"/>
                </a:cubicBezTo>
                <a:cubicBezTo>
                  <a:pt x="2310" y="221"/>
                  <a:pt x="2310" y="221"/>
                  <a:pt x="2310" y="221"/>
                </a:cubicBezTo>
                <a:cubicBezTo>
                  <a:pt x="2310" y="246"/>
                  <a:pt x="2311" y="270"/>
                  <a:pt x="2311" y="278"/>
                </a:cubicBezTo>
                <a:cubicBezTo>
                  <a:pt x="2312" y="287"/>
                  <a:pt x="2314" y="290"/>
                  <a:pt x="2326" y="293"/>
                </a:cubicBezTo>
                <a:cubicBezTo>
                  <a:pt x="2339" y="297"/>
                  <a:pt x="2339" y="298"/>
                  <a:pt x="2339" y="303"/>
                </a:cubicBezTo>
                <a:close/>
                <a:moveTo>
                  <a:pt x="2388" y="46"/>
                </a:moveTo>
                <a:cubicBezTo>
                  <a:pt x="2388" y="28"/>
                  <a:pt x="2402" y="16"/>
                  <a:pt x="2422" y="16"/>
                </a:cubicBezTo>
                <a:cubicBezTo>
                  <a:pt x="2440" y="16"/>
                  <a:pt x="2452" y="28"/>
                  <a:pt x="2452" y="45"/>
                </a:cubicBezTo>
                <a:cubicBezTo>
                  <a:pt x="2452" y="63"/>
                  <a:pt x="2438" y="76"/>
                  <a:pt x="2420" y="76"/>
                </a:cubicBezTo>
                <a:cubicBezTo>
                  <a:pt x="2402" y="76"/>
                  <a:pt x="2388" y="63"/>
                  <a:pt x="2388" y="46"/>
                </a:cubicBezTo>
                <a:close/>
                <a:moveTo>
                  <a:pt x="2476" y="303"/>
                </a:moveTo>
                <a:cubicBezTo>
                  <a:pt x="2476" y="310"/>
                  <a:pt x="2476" y="310"/>
                  <a:pt x="2476" y="310"/>
                </a:cubicBezTo>
                <a:cubicBezTo>
                  <a:pt x="2476" y="314"/>
                  <a:pt x="2475" y="315"/>
                  <a:pt x="2472" y="315"/>
                </a:cubicBezTo>
                <a:cubicBezTo>
                  <a:pt x="2469" y="315"/>
                  <a:pt x="2469" y="315"/>
                  <a:pt x="2469" y="315"/>
                </a:cubicBezTo>
                <a:cubicBezTo>
                  <a:pt x="2459" y="315"/>
                  <a:pt x="2440" y="314"/>
                  <a:pt x="2425" y="314"/>
                </a:cubicBezTo>
                <a:cubicBezTo>
                  <a:pt x="2409" y="314"/>
                  <a:pt x="2390" y="315"/>
                  <a:pt x="2380" y="315"/>
                </a:cubicBezTo>
                <a:cubicBezTo>
                  <a:pt x="2377" y="315"/>
                  <a:pt x="2377" y="315"/>
                  <a:pt x="2377" y="315"/>
                </a:cubicBezTo>
                <a:cubicBezTo>
                  <a:pt x="2373" y="315"/>
                  <a:pt x="2372" y="314"/>
                  <a:pt x="2372" y="310"/>
                </a:cubicBezTo>
                <a:cubicBezTo>
                  <a:pt x="2372" y="303"/>
                  <a:pt x="2372" y="303"/>
                  <a:pt x="2372" y="303"/>
                </a:cubicBezTo>
                <a:cubicBezTo>
                  <a:pt x="2372" y="298"/>
                  <a:pt x="2372" y="298"/>
                  <a:pt x="2385" y="293"/>
                </a:cubicBezTo>
                <a:cubicBezTo>
                  <a:pt x="2397" y="289"/>
                  <a:pt x="2400" y="287"/>
                  <a:pt x="2400" y="278"/>
                </a:cubicBezTo>
                <a:cubicBezTo>
                  <a:pt x="2401" y="268"/>
                  <a:pt x="2401" y="248"/>
                  <a:pt x="2401" y="221"/>
                </a:cubicBezTo>
                <a:cubicBezTo>
                  <a:pt x="2401" y="187"/>
                  <a:pt x="2401" y="187"/>
                  <a:pt x="2401" y="187"/>
                </a:cubicBezTo>
                <a:cubicBezTo>
                  <a:pt x="2401" y="138"/>
                  <a:pt x="2400" y="135"/>
                  <a:pt x="2384" y="133"/>
                </a:cubicBezTo>
                <a:cubicBezTo>
                  <a:pt x="2374" y="132"/>
                  <a:pt x="2372" y="131"/>
                  <a:pt x="2372" y="127"/>
                </a:cubicBezTo>
                <a:cubicBezTo>
                  <a:pt x="2372" y="119"/>
                  <a:pt x="2372" y="119"/>
                  <a:pt x="2372" y="119"/>
                </a:cubicBezTo>
                <a:cubicBezTo>
                  <a:pt x="2372" y="115"/>
                  <a:pt x="2373" y="114"/>
                  <a:pt x="2379" y="113"/>
                </a:cubicBezTo>
                <a:cubicBezTo>
                  <a:pt x="2438" y="107"/>
                  <a:pt x="2438" y="107"/>
                  <a:pt x="2438" y="107"/>
                </a:cubicBezTo>
                <a:cubicBezTo>
                  <a:pt x="2441" y="106"/>
                  <a:pt x="2441" y="106"/>
                  <a:pt x="2441" y="106"/>
                </a:cubicBezTo>
                <a:cubicBezTo>
                  <a:pt x="2442" y="106"/>
                  <a:pt x="2443" y="106"/>
                  <a:pt x="2444" y="106"/>
                </a:cubicBezTo>
                <a:cubicBezTo>
                  <a:pt x="2448" y="106"/>
                  <a:pt x="2449" y="109"/>
                  <a:pt x="2449" y="114"/>
                </a:cubicBezTo>
                <a:cubicBezTo>
                  <a:pt x="2449" y="115"/>
                  <a:pt x="2449" y="115"/>
                  <a:pt x="2449" y="130"/>
                </a:cubicBezTo>
                <a:cubicBezTo>
                  <a:pt x="2449" y="137"/>
                  <a:pt x="2448" y="178"/>
                  <a:pt x="2448" y="201"/>
                </a:cubicBezTo>
                <a:cubicBezTo>
                  <a:pt x="2448" y="221"/>
                  <a:pt x="2448" y="221"/>
                  <a:pt x="2448" y="221"/>
                </a:cubicBezTo>
                <a:cubicBezTo>
                  <a:pt x="2448" y="246"/>
                  <a:pt x="2449" y="268"/>
                  <a:pt x="2449" y="278"/>
                </a:cubicBezTo>
                <a:cubicBezTo>
                  <a:pt x="2450" y="287"/>
                  <a:pt x="2452" y="290"/>
                  <a:pt x="2464" y="293"/>
                </a:cubicBezTo>
                <a:cubicBezTo>
                  <a:pt x="2476" y="297"/>
                  <a:pt x="2476" y="298"/>
                  <a:pt x="2476" y="303"/>
                </a:cubicBezTo>
                <a:close/>
                <a:moveTo>
                  <a:pt x="2699" y="111"/>
                </a:moveTo>
                <a:cubicBezTo>
                  <a:pt x="2699" y="119"/>
                  <a:pt x="2699" y="119"/>
                  <a:pt x="2699" y="119"/>
                </a:cubicBezTo>
                <a:cubicBezTo>
                  <a:pt x="2699" y="125"/>
                  <a:pt x="2699" y="125"/>
                  <a:pt x="2692" y="127"/>
                </a:cubicBezTo>
                <a:cubicBezTo>
                  <a:pt x="2686" y="129"/>
                  <a:pt x="2684" y="133"/>
                  <a:pt x="2677" y="151"/>
                </a:cubicBezTo>
                <a:cubicBezTo>
                  <a:pt x="2672" y="163"/>
                  <a:pt x="2672" y="163"/>
                  <a:pt x="2637" y="249"/>
                </a:cubicBezTo>
                <a:cubicBezTo>
                  <a:pt x="2624" y="282"/>
                  <a:pt x="2622" y="289"/>
                  <a:pt x="2619" y="297"/>
                </a:cubicBezTo>
                <a:cubicBezTo>
                  <a:pt x="2615" y="307"/>
                  <a:pt x="2615" y="307"/>
                  <a:pt x="2613" y="310"/>
                </a:cubicBezTo>
                <a:cubicBezTo>
                  <a:pt x="2612" y="312"/>
                  <a:pt x="2610" y="313"/>
                  <a:pt x="2605" y="314"/>
                </a:cubicBezTo>
                <a:cubicBezTo>
                  <a:pt x="2601" y="314"/>
                  <a:pt x="2600" y="314"/>
                  <a:pt x="2586" y="317"/>
                </a:cubicBezTo>
                <a:cubicBezTo>
                  <a:pt x="2584" y="317"/>
                  <a:pt x="2582" y="317"/>
                  <a:pt x="2581" y="317"/>
                </a:cubicBezTo>
                <a:cubicBezTo>
                  <a:pt x="2577" y="317"/>
                  <a:pt x="2577" y="317"/>
                  <a:pt x="2572" y="303"/>
                </a:cubicBezTo>
                <a:cubicBezTo>
                  <a:pt x="2567" y="289"/>
                  <a:pt x="2563" y="280"/>
                  <a:pt x="2544" y="228"/>
                </a:cubicBezTo>
                <a:cubicBezTo>
                  <a:pt x="2525" y="174"/>
                  <a:pt x="2517" y="153"/>
                  <a:pt x="2510" y="136"/>
                </a:cubicBezTo>
                <a:cubicBezTo>
                  <a:pt x="2507" y="129"/>
                  <a:pt x="2506" y="129"/>
                  <a:pt x="2497" y="126"/>
                </a:cubicBezTo>
                <a:cubicBezTo>
                  <a:pt x="2494" y="125"/>
                  <a:pt x="2493" y="122"/>
                  <a:pt x="2493" y="119"/>
                </a:cubicBezTo>
                <a:cubicBezTo>
                  <a:pt x="2493" y="111"/>
                  <a:pt x="2493" y="111"/>
                  <a:pt x="2493" y="111"/>
                </a:cubicBezTo>
                <a:cubicBezTo>
                  <a:pt x="2493" y="107"/>
                  <a:pt x="2495" y="106"/>
                  <a:pt x="2500" y="106"/>
                </a:cubicBezTo>
                <a:cubicBezTo>
                  <a:pt x="2501" y="106"/>
                  <a:pt x="2501" y="106"/>
                  <a:pt x="2520" y="107"/>
                </a:cubicBezTo>
                <a:cubicBezTo>
                  <a:pt x="2524" y="107"/>
                  <a:pt x="2532" y="107"/>
                  <a:pt x="2541" y="107"/>
                </a:cubicBezTo>
                <a:cubicBezTo>
                  <a:pt x="2561" y="107"/>
                  <a:pt x="2573" y="107"/>
                  <a:pt x="2585" y="106"/>
                </a:cubicBezTo>
                <a:cubicBezTo>
                  <a:pt x="2590" y="106"/>
                  <a:pt x="2590" y="106"/>
                  <a:pt x="2590" y="106"/>
                </a:cubicBezTo>
                <a:cubicBezTo>
                  <a:pt x="2594" y="106"/>
                  <a:pt x="2595" y="107"/>
                  <a:pt x="2595" y="111"/>
                </a:cubicBezTo>
                <a:cubicBezTo>
                  <a:pt x="2595" y="119"/>
                  <a:pt x="2595" y="119"/>
                  <a:pt x="2595" y="119"/>
                </a:cubicBezTo>
                <a:cubicBezTo>
                  <a:pt x="2595" y="124"/>
                  <a:pt x="2595" y="124"/>
                  <a:pt x="2584" y="127"/>
                </a:cubicBezTo>
                <a:cubicBezTo>
                  <a:pt x="2572" y="130"/>
                  <a:pt x="2568" y="133"/>
                  <a:pt x="2568" y="139"/>
                </a:cubicBezTo>
                <a:cubicBezTo>
                  <a:pt x="2568" y="141"/>
                  <a:pt x="2568" y="144"/>
                  <a:pt x="2569" y="147"/>
                </a:cubicBezTo>
                <a:cubicBezTo>
                  <a:pt x="2571" y="154"/>
                  <a:pt x="2573" y="160"/>
                  <a:pt x="2575" y="166"/>
                </a:cubicBezTo>
                <a:cubicBezTo>
                  <a:pt x="2585" y="199"/>
                  <a:pt x="2585" y="199"/>
                  <a:pt x="2585" y="199"/>
                </a:cubicBezTo>
                <a:cubicBezTo>
                  <a:pt x="2598" y="241"/>
                  <a:pt x="2606" y="267"/>
                  <a:pt x="2607" y="267"/>
                </a:cubicBezTo>
                <a:cubicBezTo>
                  <a:pt x="2608" y="267"/>
                  <a:pt x="2608" y="265"/>
                  <a:pt x="2609" y="262"/>
                </a:cubicBezTo>
                <a:cubicBezTo>
                  <a:pt x="2610" y="256"/>
                  <a:pt x="2610" y="256"/>
                  <a:pt x="2610" y="256"/>
                </a:cubicBezTo>
                <a:cubicBezTo>
                  <a:pt x="2614" y="245"/>
                  <a:pt x="2614" y="245"/>
                  <a:pt x="2614" y="245"/>
                </a:cubicBezTo>
                <a:cubicBezTo>
                  <a:pt x="2616" y="238"/>
                  <a:pt x="2619" y="231"/>
                  <a:pt x="2622" y="221"/>
                </a:cubicBezTo>
                <a:cubicBezTo>
                  <a:pt x="2633" y="189"/>
                  <a:pt x="2633" y="189"/>
                  <a:pt x="2633" y="189"/>
                </a:cubicBezTo>
                <a:cubicBezTo>
                  <a:pt x="2646" y="153"/>
                  <a:pt x="2649" y="141"/>
                  <a:pt x="2649" y="137"/>
                </a:cubicBezTo>
                <a:cubicBezTo>
                  <a:pt x="2649" y="132"/>
                  <a:pt x="2643" y="127"/>
                  <a:pt x="2633" y="125"/>
                </a:cubicBezTo>
                <a:cubicBezTo>
                  <a:pt x="2628" y="124"/>
                  <a:pt x="2626" y="123"/>
                  <a:pt x="2626" y="119"/>
                </a:cubicBezTo>
                <a:cubicBezTo>
                  <a:pt x="2626" y="111"/>
                  <a:pt x="2626" y="111"/>
                  <a:pt x="2626" y="111"/>
                </a:cubicBezTo>
                <a:cubicBezTo>
                  <a:pt x="2626" y="108"/>
                  <a:pt x="2628" y="106"/>
                  <a:pt x="2631" y="106"/>
                </a:cubicBezTo>
                <a:cubicBezTo>
                  <a:pt x="2633" y="106"/>
                  <a:pt x="2634" y="106"/>
                  <a:pt x="2636" y="106"/>
                </a:cubicBezTo>
                <a:cubicBezTo>
                  <a:pt x="2641" y="107"/>
                  <a:pt x="2657" y="107"/>
                  <a:pt x="2666" y="107"/>
                </a:cubicBezTo>
                <a:cubicBezTo>
                  <a:pt x="2673" y="107"/>
                  <a:pt x="2683" y="107"/>
                  <a:pt x="2691" y="106"/>
                </a:cubicBezTo>
                <a:cubicBezTo>
                  <a:pt x="2695" y="106"/>
                  <a:pt x="2695" y="106"/>
                  <a:pt x="2695" y="106"/>
                </a:cubicBezTo>
                <a:cubicBezTo>
                  <a:pt x="2698" y="106"/>
                  <a:pt x="2699" y="107"/>
                  <a:pt x="2699" y="111"/>
                </a:cubicBezTo>
                <a:close/>
                <a:moveTo>
                  <a:pt x="2774" y="198"/>
                </a:moveTo>
                <a:cubicBezTo>
                  <a:pt x="2869" y="198"/>
                  <a:pt x="2869" y="198"/>
                  <a:pt x="2869" y="198"/>
                </a:cubicBezTo>
                <a:cubicBezTo>
                  <a:pt x="2885" y="198"/>
                  <a:pt x="2889" y="194"/>
                  <a:pt x="2889" y="183"/>
                </a:cubicBezTo>
                <a:cubicBezTo>
                  <a:pt x="2889" y="134"/>
                  <a:pt x="2863" y="106"/>
                  <a:pt x="2815" y="106"/>
                </a:cubicBezTo>
                <a:cubicBezTo>
                  <a:pt x="2756" y="106"/>
                  <a:pt x="2712" y="154"/>
                  <a:pt x="2712" y="219"/>
                </a:cubicBezTo>
                <a:cubicBezTo>
                  <a:pt x="2712" y="279"/>
                  <a:pt x="2753" y="320"/>
                  <a:pt x="2813" y="320"/>
                </a:cubicBezTo>
                <a:cubicBezTo>
                  <a:pt x="2830" y="320"/>
                  <a:pt x="2849" y="316"/>
                  <a:pt x="2864" y="310"/>
                </a:cubicBezTo>
                <a:cubicBezTo>
                  <a:pt x="2875" y="306"/>
                  <a:pt x="2880" y="303"/>
                  <a:pt x="2881" y="301"/>
                </a:cubicBezTo>
                <a:cubicBezTo>
                  <a:pt x="2882" y="298"/>
                  <a:pt x="2886" y="271"/>
                  <a:pt x="2886" y="264"/>
                </a:cubicBezTo>
                <a:cubicBezTo>
                  <a:pt x="2886" y="262"/>
                  <a:pt x="2884" y="261"/>
                  <a:pt x="2883" y="261"/>
                </a:cubicBezTo>
                <a:cubicBezTo>
                  <a:pt x="2883" y="261"/>
                  <a:pt x="2882" y="261"/>
                  <a:pt x="2881" y="262"/>
                </a:cubicBezTo>
                <a:cubicBezTo>
                  <a:pt x="2868" y="273"/>
                  <a:pt x="2839" y="283"/>
                  <a:pt x="2818" y="283"/>
                </a:cubicBezTo>
                <a:cubicBezTo>
                  <a:pt x="2783" y="283"/>
                  <a:pt x="2758" y="253"/>
                  <a:pt x="2758" y="213"/>
                </a:cubicBezTo>
                <a:cubicBezTo>
                  <a:pt x="2758" y="199"/>
                  <a:pt x="2759" y="198"/>
                  <a:pt x="2774" y="198"/>
                </a:cubicBezTo>
                <a:close/>
                <a:moveTo>
                  <a:pt x="2778" y="146"/>
                </a:moveTo>
                <a:cubicBezTo>
                  <a:pt x="2785" y="136"/>
                  <a:pt x="2798" y="130"/>
                  <a:pt x="2812" y="130"/>
                </a:cubicBezTo>
                <a:cubicBezTo>
                  <a:pt x="2822" y="130"/>
                  <a:pt x="2831" y="134"/>
                  <a:pt x="2836" y="141"/>
                </a:cubicBezTo>
                <a:cubicBezTo>
                  <a:pt x="2841" y="147"/>
                  <a:pt x="2843" y="156"/>
                  <a:pt x="2843" y="164"/>
                </a:cubicBezTo>
                <a:cubicBezTo>
                  <a:pt x="2843" y="169"/>
                  <a:pt x="2841" y="172"/>
                  <a:pt x="2835" y="172"/>
                </a:cubicBezTo>
                <a:cubicBezTo>
                  <a:pt x="2827" y="173"/>
                  <a:pt x="2807" y="175"/>
                  <a:pt x="2800" y="176"/>
                </a:cubicBezTo>
                <a:cubicBezTo>
                  <a:pt x="2781" y="177"/>
                  <a:pt x="2781" y="177"/>
                  <a:pt x="2781" y="177"/>
                </a:cubicBezTo>
                <a:cubicBezTo>
                  <a:pt x="2772" y="178"/>
                  <a:pt x="2772" y="178"/>
                  <a:pt x="2772" y="178"/>
                </a:cubicBezTo>
                <a:cubicBezTo>
                  <a:pt x="2768" y="178"/>
                  <a:pt x="2767" y="176"/>
                  <a:pt x="2767" y="173"/>
                </a:cubicBezTo>
                <a:cubicBezTo>
                  <a:pt x="2767" y="166"/>
                  <a:pt x="2771" y="154"/>
                  <a:pt x="2778" y="146"/>
                </a:cubicBezTo>
                <a:close/>
                <a:moveTo>
                  <a:pt x="3090" y="115"/>
                </a:moveTo>
                <a:cubicBezTo>
                  <a:pt x="3090" y="116"/>
                  <a:pt x="3090" y="116"/>
                  <a:pt x="3090" y="116"/>
                </a:cubicBezTo>
                <a:cubicBezTo>
                  <a:pt x="3089" y="145"/>
                  <a:pt x="3089" y="145"/>
                  <a:pt x="3089" y="145"/>
                </a:cubicBezTo>
                <a:cubicBezTo>
                  <a:pt x="3088" y="153"/>
                  <a:pt x="3087" y="156"/>
                  <a:pt x="3083" y="156"/>
                </a:cubicBezTo>
                <a:cubicBezTo>
                  <a:pt x="3082" y="156"/>
                  <a:pt x="3081" y="155"/>
                  <a:pt x="3079" y="155"/>
                </a:cubicBezTo>
                <a:cubicBezTo>
                  <a:pt x="3074" y="153"/>
                  <a:pt x="3065" y="152"/>
                  <a:pt x="3056" y="152"/>
                </a:cubicBezTo>
                <a:cubicBezTo>
                  <a:pt x="3041" y="152"/>
                  <a:pt x="3029" y="156"/>
                  <a:pt x="3021" y="164"/>
                </a:cubicBezTo>
                <a:cubicBezTo>
                  <a:pt x="3012" y="173"/>
                  <a:pt x="3010" y="182"/>
                  <a:pt x="3010" y="223"/>
                </a:cubicBezTo>
                <a:cubicBezTo>
                  <a:pt x="3010" y="242"/>
                  <a:pt x="3010" y="242"/>
                  <a:pt x="3010" y="242"/>
                </a:cubicBezTo>
                <a:cubicBezTo>
                  <a:pt x="3011" y="268"/>
                  <a:pt x="3011" y="268"/>
                  <a:pt x="3011" y="268"/>
                </a:cubicBezTo>
                <a:cubicBezTo>
                  <a:pt x="3011" y="282"/>
                  <a:pt x="3012" y="286"/>
                  <a:pt x="3018" y="289"/>
                </a:cubicBezTo>
                <a:cubicBezTo>
                  <a:pt x="3021" y="290"/>
                  <a:pt x="3021" y="290"/>
                  <a:pt x="3039" y="294"/>
                </a:cubicBezTo>
                <a:cubicBezTo>
                  <a:pt x="3052" y="297"/>
                  <a:pt x="3052" y="297"/>
                  <a:pt x="3052" y="303"/>
                </a:cubicBezTo>
                <a:cubicBezTo>
                  <a:pt x="3052" y="309"/>
                  <a:pt x="3052" y="309"/>
                  <a:pt x="3052" y="309"/>
                </a:cubicBezTo>
                <a:cubicBezTo>
                  <a:pt x="3052" y="313"/>
                  <a:pt x="3050" y="315"/>
                  <a:pt x="3047" y="315"/>
                </a:cubicBezTo>
                <a:cubicBezTo>
                  <a:pt x="3045" y="315"/>
                  <a:pt x="3045" y="315"/>
                  <a:pt x="3045" y="315"/>
                </a:cubicBezTo>
                <a:cubicBezTo>
                  <a:pt x="3033" y="315"/>
                  <a:pt x="3000" y="314"/>
                  <a:pt x="2984" y="314"/>
                </a:cubicBezTo>
                <a:cubicBezTo>
                  <a:pt x="2971" y="314"/>
                  <a:pt x="2952" y="315"/>
                  <a:pt x="2942" y="315"/>
                </a:cubicBezTo>
                <a:cubicBezTo>
                  <a:pt x="2939" y="315"/>
                  <a:pt x="2939" y="315"/>
                  <a:pt x="2939" y="315"/>
                </a:cubicBezTo>
                <a:cubicBezTo>
                  <a:pt x="2935" y="315"/>
                  <a:pt x="2934" y="314"/>
                  <a:pt x="2934" y="310"/>
                </a:cubicBezTo>
                <a:cubicBezTo>
                  <a:pt x="2934" y="303"/>
                  <a:pt x="2934" y="303"/>
                  <a:pt x="2934" y="303"/>
                </a:cubicBezTo>
                <a:cubicBezTo>
                  <a:pt x="2934" y="298"/>
                  <a:pt x="2934" y="298"/>
                  <a:pt x="2947" y="293"/>
                </a:cubicBezTo>
                <a:cubicBezTo>
                  <a:pt x="2959" y="289"/>
                  <a:pt x="2961" y="287"/>
                  <a:pt x="2962" y="278"/>
                </a:cubicBezTo>
                <a:cubicBezTo>
                  <a:pt x="2963" y="268"/>
                  <a:pt x="2963" y="249"/>
                  <a:pt x="2963" y="221"/>
                </a:cubicBezTo>
                <a:cubicBezTo>
                  <a:pt x="2963" y="208"/>
                  <a:pt x="2963" y="208"/>
                  <a:pt x="2963" y="208"/>
                </a:cubicBezTo>
                <a:cubicBezTo>
                  <a:pt x="2963" y="187"/>
                  <a:pt x="2960" y="163"/>
                  <a:pt x="2956" y="152"/>
                </a:cubicBezTo>
                <a:cubicBezTo>
                  <a:pt x="2952" y="141"/>
                  <a:pt x="2946" y="138"/>
                  <a:pt x="2933" y="137"/>
                </a:cubicBezTo>
                <a:cubicBezTo>
                  <a:pt x="2924" y="137"/>
                  <a:pt x="2923" y="136"/>
                  <a:pt x="2923" y="131"/>
                </a:cubicBezTo>
                <a:cubicBezTo>
                  <a:pt x="2923" y="124"/>
                  <a:pt x="2923" y="124"/>
                  <a:pt x="2923" y="124"/>
                </a:cubicBezTo>
                <a:cubicBezTo>
                  <a:pt x="2923" y="118"/>
                  <a:pt x="2924" y="117"/>
                  <a:pt x="2930" y="116"/>
                </a:cubicBezTo>
                <a:cubicBezTo>
                  <a:pt x="2990" y="107"/>
                  <a:pt x="2990" y="107"/>
                  <a:pt x="2990" y="107"/>
                </a:cubicBezTo>
                <a:cubicBezTo>
                  <a:pt x="2994" y="106"/>
                  <a:pt x="2994" y="106"/>
                  <a:pt x="2994" y="106"/>
                </a:cubicBezTo>
                <a:cubicBezTo>
                  <a:pt x="2995" y="106"/>
                  <a:pt x="2997" y="106"/>
                  <a:pt x="2997" y="106"/>
                </a:cubicBezTo>
                <a:cubicBezTo>
                  <a:pt x="3000" y="106"/>
                  <a:pt x="3002" y="109"/>
                  <a:pt x="3002" y="113"/>
                </a:cubicBezTo>
                <a:cubicBezTo>
                  <a:pt x="3001" y="131"/>
                  <a:pt x="3001" y="131"/>
                  <a:pt x="3001" y="131"/>
                </a:cubicBezTo>
                <a:cubicBezTo>
                  <a:pt x="3001" y="149"/>
                  <a:pt x="3002" y="152"/>
                  <a:pt x="3005" y="152"/>
                </a:cubicBezTo>
                <a:cubicBezTo>
                  <a:pt x="3006" y="152"/>
                  <a:pt x="3010" y="149"/>
                  <a:pt x="3013" y="146"/>
                </a:cubicBezTo>
                <a:cubicBezTo>
                  <a:pt x="3019" y="139"/>
                  <a:pt x="3019" y="139"/>
                  <a:pt x="3029" y="127"/>
                </a:cubicBezTo>
                <a:cubicBezTo>
                  <a:pt x="3040" y="114"/>
                  <a:pt x="3044" y="111"/>
                  <a:pt x="3056" y="108"/>
                </a:cubicBezTo>
                <a:cubicBezTo>
                  <a:pt x="3062" y="107"/>
                  <a:pt x="3068" y="106"/>
                  <a:pt x="3076" y="106"/>
                </a:cubicBezTo>
                <a:cubicBezTo>
                  <a:pt x="3086" y="106"/>
                  <a:pt x="3091" y="109"/>
                  <a:pt x="3090" y="115"/>
                </a:cubicBezTo>
                <a:close/>
                <a:moveTo>
                  <a:pt x="3268" y="257"/>
                </a:moveTo>
                <a:cubicBezTo>
                  <a:pt x="3268" y="295"/>
                  <a:pt x="3235" y="320"/>
                  <a:pt x="3183" y="320"/>
                </a:cubicBezTo>
                <a:cubicBezTo>
                  <a:pt x="3164" y="320"/>
                  <a:pt x="3143" y="316"/>
                  <a:pt x="3130" y="309"/>
                </a:cubicBezTo>
                <a:cubicBezTo>
                  <a:pt x="3124" y="306"/>
                  <a:pt x="3123" y="304"/>
                  <a:pt x="3123" y="297"/>
                </a:cubicBezTo>
                <a:cubicBezTo>
                  <a:pt x="3126" y="269"/>
                  <a:pt x="3126" y="269"/>
                  <a:pt x="3126" y="269"/>
                </a:cubicBezTo>
                <a:cubicBezTo>
                  <a:pt x="3126" y="264"/>
                  <a:pt x="3128" y="262"/>
                  <a:pt x="3133" y="262"/>
                </a:cubicBezTo>
                <a:cubicBezTo>
                  <a:pt x="3140" y="262"/>
                  <a:pt x="3140" y="262"/>
                  <a:pt x="3140" y="262"/>
                </a:cubicBezTo>
                <a:cubicBezTo>
                  <a:pt x="3144" y="262"/>
                  <a:pt x="3144" y="262"/>
                  <a:pt x="3147" y="273"/>
                </a:cubicBezTo>
                <a:cubicBezTo>
                  <a:pt x="3151" y="287"/>
                  <a:pt x="3169" y="298"/>
                  <a:pt x="3188" y="298"/>
                </a:cubicBezTo>
                <a:cubicBezTo>
                  <a:pt x="3209" y="298"/>
                  <a:pt x="3223" y="286"/>
                  <a:pt x="3223" y="270"/>
                </a:cubicBezTo>
                <a:cubicBezTo>
                  <a:pt x="3223" y="258"/>
                  <a:pt x="3217" y="251"/>
                  <a:pt x="3194" y="241"/>
                </a:cubicBezTo>
                <a:cubicBezTo>
                  <a:pt x="3141" y="216"/>
                  <a:pt x="3128" y="202"/>
                  <a:pt x="3128" y="171"/>
                </a:cubicBezTo>
                <a:cubicBezTo>
                  <a:pt x="3128" y="130"/>
                  <a:pt x="3158" y="106"/>
                  <a:pt x="3209" y="106"/>
                </a:cubicBezTo>
                <a:cubicBezTo>
                  <a:pt x="3224" y="106"/>
                  <a:pt x="3241" y="109"/>
                  <a:pt x="3251" y="113"/>
                </a:cubicBezTo>
                <a:cubicBezTo>
                  <a:pt x="3258" y="116"/>
                  <a:pt x="3259" y="118"/>
                  <a:pt x="3259" y="123"/>
                </a:cubicBezTo>
                <a:cubicBezTo>
                  <a:pt x="3259" y="124"/>
                  <a:pt x="3259" y="124"/>
                  <a:pt x="3259" y="124"/>
                </a:cubicBezTo>
                <a:cubicBezTo>
                  <a:pt x="3256" y="149"/>
                  <a:pt x="3256" y="149"/>
                  <a:pt x="3256" y="149"/>
                </a:cubicBezTo>
                <a:cubicBezTo>
                  <a:pt x="3256" y="156"/>
                  <a:pt x="3255" y="156"/>
                  <a:pt x="3251" y="156"/>
                </a:cubicBezTo>
                <a:cubicBezTo>
                  <a:pt x="3244" y="156"/>
                  <a:pt x="3244" y="156"/>
                  <a:pt x="3244" y="156"/>
                </a:cubicBezTo>
                <a:cubicBezTo>
                  <a:pt x="3240" y="156"/>
                  <a:pt x="3240" y="156"/>
                  <a:pt x="3236" y="146"/>
                </a:cubicBezTo>
                <a:cubicBezTo>
                  <a:pt x="3231" y="135"/>
                  <a:pt x="3219" y="129"/>
                  <a:pt x="3201" y="129"/>
                </a:cubicBezTo>
                <a:cubicBezTo>
                  <a:pt x="3181" y="129"/>
                  <a:pt x="3168" y="139"/>
                  <a:pt x="3168" y="156"/>
                </a:cubicBezTo>
                <a:cubicBezTo>
                  <a:pt x="3168" y="167"/>
                  <a:pt x="3174" y="174"/>
                  <a:pt x="3190" y="184"/>
                </a:cubicBezTo>
                <a:cubicBezTo>
                  <a:pt x="3199" y="189"/>
                  <a:pt x="3199" y="189"/>
                  <a:pt x="3226" y="201"/>
                </a:cubicBezTo>
                <a:cubicBezTo>
                  <a:pt x="3253" y="214"/>
                  <a:pt x="3268" y="234"/>
                  <a:pt x="3268" y="257"/>
                </a:cubicBezTo>
                <a:close/>
                <a:moveTo>
                  <a:pt x="3321" y="46"/>
                </a:moveTo>
                <a:cubicBezTo>
                  <a:pt x="3321" y="28"/>
                  <a:pt x="3334" y="16"/>
                  <a:pt x="3354" y="16"/>
                </a:cubicBezTo>
                <a:cubicBezTo>
                  <a:pt x="3372" y="16"/>
                  <a:pt x="3385" y="28"/>
                  <a:pt x="3385" y="45"/>
                </a:cubicBezTo>
                <a:cubicBezTo>
                  <a:pt x="3385" y="63"/>
                  <a:pt x="3370" y="76"/>
                  <a:pt x="3352" y="76"/>
                </a:cubicBezTo>
                <a:cubicBezTo>
                  <a:pt x="3335" y="76"/>
                  <a:pt x="3321" y="63"/>
                  <a:pt x="3321" y="46"/>
                </a:cubicBezTo>
                <a:close/>
                <a:moveTo>
                  <a:pt x="3409" y="303"/>
                </a:moveTo>
                <a:cubicBezTo>
                  <a:pt x="3409" y="310"/>
                  <a:pt x="3409" y="310"/>
                  <a:pt x="3409" y="310"/>
                </a:cubicBezTo>
                <a:cubicBezTo>
                  <a:pt x="3409" y="314"/>
                  <a:pt x="3408" y="315"/>
                  <a:pt x="3405" y="315"/>
                </a:cubicBezTo>
                <a:cubicBezTo>
                  <a:pt x="3402" y="315"/>
                  <a:pt x="3402" y="315"/>
                  <a:pt x="3402" y="315"/>
                </a:cubicBezTo>
                <a:cubicBezTo>
                  <a:pt x="3391" y="315"/>
                  <a:pt x="3373" y="314"/>
                  <a:pt x="3357" y="314"/>
                </a:cubicBezTo>
                <a:cubicBezTo>
                  <a:pt x="3342" y="314"/>
                  <a:pt x="3322" y="315"/>
                  <a:pt x="3312" y="315"/>
                </a:cubicBezTo>
                <a:cubicBezTo>
                  <a:pt x="3309" y="315"/>
                  <a:pt x="3309" y="315"/>
                  <a:pt x="3309" y="315"/>
                </a:cubicBezTo>
                <a:cubicBezTo>
                  <a:pt x="3306" y="315"/>
                  <a:pt x="3305" y="314"/>
                  <a:pt x="3305" y="310"/>
                </a:cubicBezTo>
                <a:cubicBezTo>
                  <a:pt x="3305" y="303"/>
                  <a:pt x="3305" y="303"/>
                  <a:pt x="3305" y="303"/>
                </a:cubicBezTo>
                <a:cubicBezTo>
                  <a:pt x="3305" y="298"/>
                  <a:pt x="3305" y="298"/>
                  <a:pt x="3317" y="293"/>
                </a:cubicBezTo>
                <a:cubicBezTo>
                  <a:pt x="3330" y="289"/>
                  <a:pt x="3332" y="287"/>
                  <a:pt x="3333" y="278"/>
                </a:cubicBezTo>
                <a:cubicBezTo>
                  <a:pt x="3333" y="268"/>
                  <a:pt x="3334" y="248"/>
                  <a:pt x="3334" y="221"/>
                </a:cubicBezTo>
                <a:cubicBezTo>
                  <a:pt x="3334" y="187"/>
                  <a:pt x="3334" y="187"/>
                  <a:pt x="3334" y="187"/>
                </a:cubicBezTo>
                <a:cubicBezTo>
                  <a:pt x="3334" y="138"/>
                  <a:pt x="3333" y="135"/>
                  <a:pt x="3316" y="133"/>
                </a:cubicBezTo>
                <a:cubicBezTo>
                  <a:pt x="3307" y="132"/>
                  <a:pt x="3305" y="131"/>
                  <a:pt x="3305" y="127"/>
                </a:cubicBezTo>
                <a:cubicBezTo>
                  <a:pt x="3305" y="119"/>
                  <a:pt x="3305" y="119"/>
                  <a:pt x="3305" y="119"/>
                </a:cubicBezTo>
                <a:cubicBezTo>
                  <a:pt x="3305" y="115"/>
                  <a:pt x="3306" y="114"/>
                  <a:pt x="3312" y="113"/>
                </a:cubicBezTo>
                <a:cubicBezTo>
                  <a:pt x="3370" y="107"/>
                  <a:pt x="3370" y="107"/>
                  <a:pt x="3370" y="107"/>
                </a:cubicBezTo>
                <a:cubicBezTo>
                  <a:pt x="3373" y="106"/>
                  <a:pt x="3373" y="106"/>
                  <a:pt x="3373" y="106"/>
                </a:cubicBezTo>
                <a:cubicBezTo>
                  <a:pt x="3375" y="106"/>
                  <a:pt x="3376" y="106"/>
                  <a:pt x="3377" y="106"/>
                </a:cubicBezTo>
                <a:cubicBezTo>
                  <a:pt x="3380" y="106"/>
                  <a:pt x="3382" y="109"/>
                  <a:pt x="3382" y="114"/>
                </a:cubicBezTo>
                <a:cubicBezTo>
                  <a:pt x="3382" y="115"/>
                  <a:pt x="3382" y="115"/>
                  <a:pt x="3381" y="130"/>
                </a:cubicBezTo>
                <a:cubicBezTo>
                  <a:pt x="3381" y="137"/>
                  <a:pt x="3381" y="178"/>
                  <a:pt x="3381" y="201"/>
                </a:cubicBezTo>
                <a:cubicBezTo>
                  <a:pt x="3381" y="221"/>
                  <a:pt x="3381" y="221"/>
                  <a:pt x="3381" y="221"/>
                </a:cubicBezTo>
                <a:cubicBezTo>
                  <a:pt x="3381" y="246"/>
                  <a:pt x="3381" y="268"/>
                  <a:pt x="3381" y="278"/>
                </a:cubicBezTo>
                <a:cubicBezTo>
                  <a:pt x="3382" y="287"/>
                  <a:pt x="3385" y="290"/>
                  <a:pt x="3397" y="293"/>
                </a:cubicBezTo>
                <a:cubicBezTo>
                  <a:pt x="3409" y="297"/>
                  <a:pt x="3409" y="298"/>
                  <a:pt x="3409" y="303"/>
                </a:cubicBezTo>
                <a:close/>
                <a:moveTo>
                  <a:pt x="3515" y="158"/>
                </a:moveTo>
                <a:cubicBezTo>
                  <a:pt x="3515" y="222"/>
                  <a:pt x="3515" y="222"/>
                  <a:pt x="3515" y="222"/>
                </a:cubicBezTo>
                <a:cubicBezTo>
                  <a:pt x="3515" y="256"/>
                  <a:pt x="3516" y="266"/>
                  <a:pt x="3520" y="274"/>
                </a:cubicBezTo>
                <a:cubicBezTo>
                  <a:pt x="3524" y="282"/>
                  <a:pt x="3532" y="286"/>
                  <a:pt x="3544" y="286"/>
                </a:cubicBezTo>
                <a:cubicBezTo>
                  <a:pt x="3553" y="286"/>
                  <a:pt x="3563" y="285"/>
                  <a:pt x="3578" y="281"/>
                </a:cubicBezTo>
                <a:cubicBezTo>
                  <a:pt x="3581" y="280"/>
                  <a:pt x="3583" y="280"/>
                  <a:pt x="3584" y="280"/>
                </a:cubicBezTo>
                <a:cubicBezTo>
                  <a:pt x="3586" y="280"/>
                  <a:pt x="3586" y="281"/>
                  <a:pt x="3586" y="283"/>
                </a:cubicBezTo>
                <a:cubicBezTo>
                  <a:pt x="3586" y="289"/>
                  <a:pt x="3583" y="309"/>
                  <a:pt x="3582" y="310"/>
                </a:cubicBezTo>
                <a:cubicBezTo>
                  <a:pt x="3578" y="315"/>
                  <a:pt x="3550" y="320"/>
                  <a:pt x="3531" y="320"/>
                </a:cubicBezTo>
                <a:cubicBezTo>
                  <a:pt x="3485" y="320"/>
                  <a:pt x="3467" y="306"/>
                  <a:pt x="3467" y="270"/>
                </a:cubicBezTo>
                <a:cubicBezTo>
                  <a:pt x="3468" y="246"/>
                  <a:pt x="3468" y="246"/>
                  <a:pt x="3468" y="246"/>
                </a:cubicBezTo>
                <a:cubicBezTo>
                  <a:pt x="3468" y="236"/>
                  <a:pt x="3468" y="228"/>
                  <a:pt x="3468" y="222"/>
                </a:cubicBezTo>
                <a:cubicBezTo>
                  <a:pt x="3468" y="166"/>
                  <a:pt x="3468" y="166"/>
                  <a:pt x="3468" y="166"/>
                </a:cubicBezTo>
                <a:cubicBezTo>
                  <a:pt x="3468" y="142"/>
                  <a:pt x="3468" y="141"/>
                  <a:pt x="3458" y="141"/>
                </a:cubicBezTo>
                <a:cubicBezTo>
                  <a:pt x="3457" y="141"/>
                  <a:pt x="3457" y="141"/>
                  <a:pt x="3451" y="142"/>
                </a:cubicBezTo>
                <a:cubicBezTo>
                  <a:pt x="3440" y="142"/>
                  <a:pt x="3440" y="142"/>
                  <a:pt x="3440" y="142"/>
                </a:cubicBezTo>
                <a:cubicBezTo>
                  <a:pt x="3437" y="142"/>
                  <a:pt x="3435" y="142"/>
                  <a:pt x="3434" y="142"/>
                </a:cubicBezTo>
                <a:cubicBezTo>
                  <a:pt x="3432" y="142"/>
                  <a:pt x="3430" y="141"/>
                  <a:pt x="3430" y="140"/>
                </a:cubicBezTo>
                <a:cubicBezTo>
                  <a:pt x="3430" y="139"/>
                  <a:pt x="3430" y="137"/>
                  <a:pt x="3432" y="134"/>
                </a:cubicBezTo>
                <a:cubicBezTo>
                  <a:pt x="3437" y="121"/>
                  <a:pt x="3437" y="121"/>
                  <a:pt x="3437" y="121"/>
                </a:cubicBezTo>
                <a:cubicBezTo>
                  <a:pt x="3440" y="111"/>
                  <a:pt x="3441" y="111"/>
                  <a:pt x="3445" y="111"/>
                </a:cubicBezTo>
                <a:cubicBezTo>
                  <a:pt x="3446" y="111"/>
                  <a:pt x="3450" y="111"/>
                  <a:pt x="3455" y="111"/>
                </a:cubicBezTo>
                <a:cubicBezTo>
                  <a:pt x="3456" y="112"/>
                  <a:pt x="3458" y="112"/>
                  <a:pt x="3459" y="112"/>
                </a:cubicBezTo>
                <a:cubicBezTo>
                  <a:pt x="3467" y="112"/>
                  <a:pt x="3470" y="109"/>
                  <a:pt x="3470" y="103"/>
                </a:cubicBezTo>
                <a:cubicBezTo>
                  <a:pt x="3470" y="101"/>
                  <a:pt x="3469" y="88"/>
                  <a:pt x="3468" y="76"/>
                </a:cubicBezTo>
                <a:cubicBezTo>
                  <a:pt x="3468" y="69"/>
                  <a:pt x="3468" y="63"/>
                  <a:pt x="3468" y="58"/>
                </a:cubicBezTo>
                <a:cubicBezTo>
                  <a:pt x="3468" y="49"/>
                  <a:pt x="3470" y="46"/>
                  <a:pt x="3479" y="43"/>
                </a:cubicBezTo>
                <a:cubicBezTo>
                  <a:pt x="3505" y="33"/>
                  <a:pt x="3505" y="33"/>
                  <a:pt x="3505" y="33"/>
                </a:cubicBezTo>
                <a:cubicBezTo>
                  <a:pt x="3513" y="30"/>
                  <a:pt x="3513" y="30"/>
                  <a:pt x="3514" y="30"/>
                </a:cubicBezTo>
                <a:cubicBezTo>
                  <a:pt x="3517" y="30"/>
                  <a:pt x="3518" y="33"/>
                  <a:pt x="3518" y="37"/>
                </a:cubicBezTo>
                <a:cubicBezTo>
                  <a:pt x="3518" y="39"/>
                  <a:pt x="3518" y="44"/>
                  <a:pt x="3517" y="49"/>
                </a:cubicBezTo>
                <a:cubicBezTo>
                  <a:pt x="3516" y="59"/>
                  <a:pt x="3513" y="94"/>
                  <a:pt x="3513" y="102"/>
                </a:cubicBezTo>
                <a:cubicBezTo>
                  <a:pt x="3513" y="109"/>
                  <a:pt x="3515" y="111"/>
                  <a:pt x="3527" y="111"/>
                </a:cubicBezTo>
                <a:cubicBezTo>
                  <a:pt x="3560" y="111"/>
                  <a:pt x="3560" y="111"/>
                  <a:pt x="3560" y="111"/>
                </a:cubicBezTo>
                <a:cubicBezTo>
                  <a:pt x="3570" y="111"/>
                  <a:pt x="3576" y="110"/>
                  <a:pt x="3582" y="109"/>
                </a:cubicBezTo>
                <a:cubicBezTo>
                  <a:pt x="3584" y="109"/>
                  <a:pt x="3584" y="109"/>
                  <a:pt x="3584" y="109"/>
                </a:cubicBezTo>
                <a:cubicBezTo>
                  <a:pt x="3586" y="109"/>
                  <a:pt x="3587" y="111"/>
                  <a:pt x="3587" y="113"/>
                </a:cubicBezTo>
                <a:cubicBezTo>
                  <a:pt x="3587" y="115"/>
                  <a:pt x="3586" y="119"/>
                  <a:pt x="3583" y="132"/>
                </a:cubicBezTo>
                <a:cubicBezTo>
                  <a:pt x="3580" y="141"/>
                  <a:pt x="3578" y="142"/>
                  <a:pt x="3571" y="142"/>
                </a:cubicBezTo>
                <a:cubicBezTo>
                  <a:pt x="3570" y="142"/>
                  <a:pt x="3570" y="142"/>
                  <a:pt x="3559" y="141"/>
                </a:cubicBezTo>
                <a:cubicBezTo>
                  <a:pt x="3556" y="141"/>
                  <a:pt x="3551" y="141"/>
                  <a:pt x="3544" y="141"/>
                </a:cubicBezTo>
                <a:cubicBezTo>
                  <a:pt x="3535" y="140"/>
                  <a:pt x="3532" y="140"/>
                  <a:pt x="3528" y="140"/>
                </a:cubicBezTo>
                <a:cubicBezTo>
                  <a:pt x="3515" y="140"/>
                  <a:pt x="3515" y="140"/>
                  <a:pt x="3515" y="158"/>
                </a:cubicBezTo>
                <a:close/>
                <a:moveTo>
                  <a:pt x="3822" y="111"/>
                </a:moveTo>
                <a:cubicBezTo>
                  <a:pt x="3822" y="118"/>
                  <a:pt x="3822" y="118"/>
                  <a:pt x="3822" y="118"/>
                </a:cubicBezTo>
                <a:cubicBezTo>
                  <a:pt x="3822" y="122"/>
                  <a:pt x="3822" y="123"/>
                  <a:pt x="3818" y="125"/>
                </a:cubicBezTo>
                <a:cubicBezTo>
                  <a:pt x="3809" y="129"/>
                  <a:pt x="3809" y="130"/>
                  <a:pt x="3799" y="155"/>
                </a:cubicBezTo>
                <a:cubicBezTo>
                  <a:pt x="3795" y="166"/>
                  <a:pt x="3791" y="176"/>
                  <a:pt x="3787" y="186"/>
                </a:cubicBezTo>
                <a:cubicBezTo>
                  <a:pt x="3765" y="241"/>
                  <a:pt x="3765" y="241"/>
                  <a:pt x="3765" y="241"/>
                </a:cubicBezTo>
                <a:cubicBezTo>
                  <a:pt x="3757" y="263"/>
                  <a:pt x="3749" y="284"/>
                  <a:pt x="3740" y="307"/>
                </a:cubicBezTo>
                <a:cubicBezTo>
                  <a:pt x="3720" y="360"/>
                  <a:pt x="3718" y="365"/>
                  <a:pt x="3707" y="377"/>
                </a:cubicBezTo>
                <a:cubicBezTo>
                  <a:pt x="3697" y="388"/>
                  <a:pt x="3680" y="395"/>
                  <a:pt x="3664" y="395"/>
                </a:cubicBezTo>
                <a:cubicBezTo>
                  <a:pt x="3631" y="395"/>
                  <a:pt x="3627" y="393"/>
                  <a:pt x="3627" y="372"/>
                </a:cubicBezTo>
                <a:cubicBezTo>
                  <a:pt x="3627" y="368"/>
                  <a:pt x="3627" y="364"/>
                  <a:pt x="3628" y="362"/>
                </a:cubicBezTo>
                <a:cubicBezTo>
                  <a:pt x="3628" y="355"/>
                  <a:pt x="3628" y="355"/>
                  <a:pt x="3628" y="355"/>
                </a:cubicBezTo>
                <a:cubicBezTo>
                  <a:pt x="3628" y="350"/>
                  <a:pt x="3629" y="349"/>
                  <a:pt x="3632" y="349"/>
                </a:cubicBezTo>
                <a:cubicBezTo>
                  <a:pt x="3633" y="349"/>
                  <a:pt x="3634" y="349"/>
                  <a:pt x="3635" y="349"/>
                </a:cubicBezTo>
                <a:cubicBezTo>
                  <a:pt x="3647" y="352"/>
                  <a:pt x="3656" y="354"/>
                  <a:pt x="3667" y="354"/>
                </a:cubicBezTo>
                <a:cubicBezTo>
                  <a:pt x="3689" y="354"/>
                  <a:pt x="3704" y="342"/>
                  <a:pt x="3710" y="319"/>
                </a:cubicBezTo>
                <a:cubicBezTo>
                  <a:pt x="3711" y="317"/>
                  <a:pt x="3712" y="314"/>
                  <a:pt x="3713" y="312"/>
                </a:cubicBezTo>
                <a:cubicBezTo>
                  <a:pt x="3713" y="312"/>
                  <a:pt x="3713" y="312"/>
                  <a:pt x="3713" y="312"/>
                </a:cubicBezTo>
                <a:cubicBezTo>
                  <a:pt x="3713" y="311"/>
                  <a:pt x="3712" y="310"/>
                  <a:pt x="3711" y="309"/>
                </a:cubicBezTo>
                <a:cubicBezTo>
                  <a:pt x="3706" y="307"/>
                  <a:pt x="3706" y="306"/>
                  <a:pt x="3695" y="278"/>
                </a:cubicBezTo>
                <a:cubicBezTo>
                  <a:pt x="3681" y="245"/>
                  <a:pt x="3667" y="212"/>
                  <a:pt x="3653" y="179"/>
                </a:cubicBezTo>
                <a:cubicBezTo>
                  <a:pt x="3648" y="168"/>
                  <a:pt x="3642" y="153"/>
                  <a:pt x="3636" y="139"/>
                </a:cubicBezTo>
                <a:cubicBezTo>
                  <a:pt x="3632" y="129"/>
                  <a:pt x="3630" y="128"/>
                  <a:pt x="3621" y="125"/>
                </a:cubicBezTo>
                <a:cubicBezTo>
                  <a:pt x="3618" y="124"/>
                  <a:pt x="3617" y="123"/>
                  <a:pt x="3617" y="118"/>
                </a:cubicBezTo>
                <a:cubicBezTo>
                  <a:pt x="3617" y="111"/>
                  <a:pt x="3617" y="111"/>
                  <a:pt x="3617" y="111"/>
                </a:cubicBezTo>
                <a:cubicBezTo>
                  <a:pt x="3617" y="108"/>
                  <a:pt x="3619" y="106"/>
                  <a:pt x="3622" y="106"/>
                </a:cubicBezTo>
                <a:cubicBezTo>
                  <a:pt x="3625" y="106"/>
                  <a:pt x="3625" y="106"/>
                  <a:pt x="3625" y="106"/>
                </a:cubicBezTo>
                <a:cubicBezTo>
                  <a:pt x="3628" y="106"/>
                  <a:pt x="3665" y="107"/>
                  <a:pt x="3673" y="107"/>
                </a:cubicBezTo>
                <a:cubicBezTo>
                  <a:pt x="3684" y="107"/>
                  <a:pt x="3703" y="107"/>
                  <a:pt x="3710" y="106"/>
                </a:cubicBezTo>
                <a:cubicBezTo>
                  <a:pt x="3714" y="106"/>
                  <a:pt x="3714" y="106"/>
                  <a:pt x="3714" y="106"/>
                </a:cubicBezTo>
                <a:cubicBezTo>
                  <a:pt x="3718" y="106"/>
                  <a:pt x="3720" y="108"/>
                  <a:pt x="3720" y="111"/>
                </a:cubicBezTo>
                <a:cubicBezTo>
                  <a:pt x="3720" y="118"/>
                  <a:pt x="3720" y="118"/>
                  <a:pt x="3720" y="118"/>
                </a:cubicBezTo>
                <a:cubicBezTo>
                  <a:pt x="3720" y="124"/>
                  <a:pt x="3720" y="124"/>
                  <a:pt x="3704" y="128"/>
                </a:cubicBezTo>
                <a:cubicBezTo>
                  <a:pt x="3696" y="130"/>
                  <a:pt x="3691" y="134"/>
                  <a:pt x="3691" y="140"/>
                </a:cubicBezTo>
                <a:cubicBezTo>
                  <a:pt x="3691" y="142"/>
                  <a:pt x="3692" y="146"/>
                  <a:pt x="3694" y="149"/>
                </a:cubicBezTo>
                <a:cubicBezTo>
                  <a:pt x="3696" y="156"/>
                  <a:pt x="3699" y="163"/>
                  <a:pt x="3701" y="170"/>
                </a:cubicBezTo>
                <a:cubicBezTo>
                  <a:pt x="3714" y="204"/>
                  <a:pt x="3714" y="204"/>
                  <a:pt x="3714" y="204"/>
                </a:cubicBezTo>
                <a:cubicBezTo>
                  <a:pt x="3720" y="221"/>
                  <a:pt x="3720" y="221"/>
                  <a:pt x="3720" y="221"/>
                </a:cubicBezTo>
                <a:cubicBezTo>
                  <a:pt x="3723" y="228"/>
                  <a:pt x="3728" y="241"/>
                  <a:pt x="3731" y="249"/>
                </a:cubicBezTo>
                <a:cubicBezTo>
                  <a:pt x="3734" y="256"/>
                  <a:pt x="3735" y="258"/>
                  <a:pt x="3736" y="258"/>
                </a:cubicBezTo>
                <a:cubicBezTo>
                  <a:pt x="3738" y="258"/>
                  <a:pt x="3773" y="146"/>
                  <a:pt x="3773" y="138"/>
                </a:cubicBezTo>
                <a:cubicBezTo>
                  <a:pt x="3773" y="132"/>
                  <a:pt x="3769" y="128"/>
                  <a:pt x="3761" y="126"/>
                </a:cubicBezTo>
                <a:cubicBezTo>
                  <a:pt x="3751" y="124"/>
                  <a:pt x="3751" y="124"/>
                  <a:pt x="3751" y="118"/>
                </a:cubicBezTo>
                <a:cubicBezTo>
                  <a:pt x="3751" y="111"/>
                  <a:pt x="3751" y="111"/>
                  <a:pt x="3751" y="111"/>
                </a:cubicBezTo>
                <a:cubicBezTo>
                  <a:pt x="3751" y="107"/>
                  <a:pt x="3752" y="106"/>
                  <a:pt x="3755" y="106"/>
                </a:cubicBezTo>
                <a:cubicBezTo>
                  <a:pt x="3759" y="106"/>
                  <a:pt x="3759" y="106"/>
                  <a:pt x="3759" y="106"/>
                </a:cubicBezTo>
                <a:cubicBezTo>
                  <a:pt x="3767" y="107"/>
                  <a:pt x="3778" y="107"/>
                  <a:pt x="3789" y="107"/>
                </a:cubicBezTo>
                <a:cubicBezTo>
                  <a:pt x="3798" y="107"/>
                  <a:pt x="3806" y="107"/>
                  <a:pt x="3813" y="106"/>
                </a:cubicBezTo>
                <a:cubicBezTo>
                  <a:pt x="3815" y="106"/>
                  <a:pt x="3816" y="106"/>
                  <a:pt x="3817" y="106"/>
                </a:cubicBezTo>
                <a:cubicBezTo>
                  <a:pt x="3821" y="106"/>
                  <a:pt x="3822" y="108"/>
                  <a:pt x="3822" y="111"/>
                </a:cubicBezTo>
                <a:close/>
              </a:path>
            </a:pathLst>
          </a:custGeom>
          <a:solidFill>
            <a:srgbClr val="BE31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Frame 7"/>
          <p:cNvSpPr>
            <a:spLocks noSelect="1"/>
          </p:cNvSpPr>
          <p:nvPr userDrawn="1"/>
        </p:nvSpPr>
        <p:spPr bwMode="auto">
          <a:xfrm>
            <a:off x="5970588" y="6359526"/>
            <a:ext cx="274638" cy="352425"/>
          </a:xfrm>
          <a:custGeom>
            <a:avLst/>
            <a:gdLst>
              <a:gd name="T0" fmla="*/ 65 w 868"/>
              <a:gd name="T1" fmla="*/ 793 h 1113"/>
              <a:gd name="T2" fmla="*/ 32 w 868"/>
              <a:gd name="T3" fmla="*/ 817 h 1113"/>
              <a:gd name="T4" fmla="*/ 43 w 868"/>
              <a:gd name="T5" fmla="*/ 865 h 1113"/>
              <a:gd name="T6" fmla="*/ 1 w 868"/>
              <a:gd name="T7" fmla="*/ 639 h 1113"/>
              <a:gd name="T8" fmla="*/ 46 w 868"/>
              <a:gd name="T9" fmla="*/ 705 h 1113"/>
              <a:gd name="T10" fmla="*/ 133 w 868"/>
              <a:gd name="T11" fmla="*/ 951 h 1113"/>
              <a:gd name="T12" fmla="*/ 91 w 868"/>
              <a:gd name="T13" fmla="*/ 925 h 1113"/>
              <a:gd name="T14" fmla="*/ 127 w 868"/>
              <a:gd name="T15" fmla="*/ 506 h 1113"/>
              <a:gd name="T16" fmla="*/ 765 w 868"/>
              <a:gd name="T17" fmla="*/ 480 h 1113"/>
              <a:gd name="T18" fmla="*/ 830 w 868"/>
              <a:gd name="T19" fmla="*/ 520 h 1113"/>
              <a:gd name="T20" fmla="*/ 819 w 868"/>
              <a:gd name="T21" fmla="*/ 554 h 1113"/>
              <a:gd name="T22" fmla="*/ 782 w 868"/>
              <a:gd name="T23" fmla="*/ 594 h 1113"/>
              <a:gd name="T24" fmla="*/ 162 w 868"/>
              <a:gd name="T25" fmla="*/ 1018 h 1113"/>
              <a:gd name="T26" fmla="*/ 111 w 868"/>
              <a:gd name="T27" fmla="*/ 538 h 1113"/>
              <a:gd name="T28" fmla="*/ 14 w 868"/>
              <a:gd name="T29" fmla="*/ 571 h 1113"/>
              <a:gd name="T30" fmla="*/ 780 w 868"/>
              <a:gd name="T31" fmla="*/ 632 h 1113"/>
              <a:gd name="T32" fmla="*/ 868 w 868"/>
              <a:gd name="T33" fmla="*/ 670 h 1113"/>
              <a:gd name="T34" fmla="*/ 779 w 868"/>
              <a:gd name="T35" fmla="*/ 757 h 1113"/>
              <a:gd name="T36" fmla="*/ 641 w 868"/>
              <a:gd name="T37" fmla="*/ 1000 h 1113"/>
              <a:gd name="T38" fmla="*/ 587 w 868"/>
              <a:gd name="T39" fmla="*/ 1004 h 1113"/>
              <a:gd name="T40" fmla="*/ 724 w 868"/>
              <a:gd name="T41" fmla="*/ 963 h 1113"/>
              <a:gd name="T42" fmla="*/ 673 w 868"/>
              <a:gd name="T43" fmla="*/ 949 h 1113"/>
              <a:gd name="T44" fmla="*/ 567 w 868"/>
              <a:gd name="T45" fmla="*/ 1040 h 1113"/>
              <a:gd name="T46" fmla="*/ 219 w 868"/>
              <a:gd name="T47" fmla="*/ 955 h 1113"/>
              <a:gd name="T48" fmla="*/ 211 w 868"/>
              <a:gd name="T49" fmla="*/ 962 h 1113"/>
              <a:gd name="T50" fmla="*/ 531 w 868"/>
              <a:gd name="T51" fmla="*/ 1063 h 1113"/>
              <a:gd name="T52" fmla="*/ 527 w 868"/>
              <a:gd name="T53" fmla="*/ 1020 h 1113"/>
              <a:gd name="T54" fmla="*/ 716 w 868"/>
              <a:gd name="T55" fmla="*/ 903 h 1113"/>
              <a:gd name="T56" fmla="*/ 789 w 868"/>
              <a:gd name="T57" fmla="*/ 901 h 1113"/>
              <a:gd name="T58" fmla="*/ 165 w 868"/>
              <a:gd name="T59" fmla="*/ 372 h 1113"/>
              <a:gd name="T60" fmla="*/ 434 w 868"/>
              <a:gd name="T61" fmla="*/ 0 h 1113"/>
              <a:gd name="T62" fmla="*/ 693 w 868"/>
              <a:gd name="T63" fmla="*/ 282 h 1113"/>
              <a:gd name="T64" fmla="*/ 478 w 868"/>
              <a:gd name="T65" fmla="*/ 487 h 1113"/>
              <a:gd name="T66" fmla="*/ 508 w 868"/>
              <a:gd name="T67" fmla="*/ 163 h 1113"/>
              <a:gd name="T68" fmla="*/ 489 w 868"/>
              <a:gd name="T69" fmla="*/ 201 h 1113"/>
              <a:gd name="T70" fmla="*/ 486 w 868"/>
              <a:gd name="T71" fmla="*/ 65 h 1113"/>
              <a:gd name="T72" fmla="*/ 361 w 868"/>
              <a:gd name="T73" fmla="*/ 163 h 1113"/>
              <a:gd name="T74" fmla="*/ 284 w 868"/>
              <a:gd name="T75" fmla="*/ 272 h 1113"/>
              <a:gd name="T76" fmla="*/ 403 w 868"/>
              <a:gd name="T77" fmla="*/ 329 h 1113"/>
              <a:gd name="T78" fmla="*/ 668 w 868"/>
              <a:gd name="T79" fmla="*/ 302 h 1113"/>
              <a:gd name="T80" fmla="*/ 434 w 868"/>
              <a:gd name="T81" fmla="*/ 497 h 1113"/>
              <a:gd name="T82" fmla="*/ 544 w 868"/>
              <a:gd name="T83" fmla="*/ 382 h 1113"/>
              <a:gd name="T84" fmla="*/ 431 w 868"/>
              <a:gd name="T85" fmla="*/ 344 h 1113"/>
              <a:gd name="T86" fmla="*/ 324 w 868"/>
              <a:gd name="T87" fmla="*/ 382 h 1113"/>
              <a:gd name="T88" fmla="*/ 449 w 868"/>
              <a:gd name="T89" fmla="*/ 497 h 1113"/>
              <a:gd name="T90" fmla="*/ 376 w 868"/>
              <a:gd name="T91" fmla="*/ 461 h 1113"/>
              <a:gd name="T92" fmla="*/ 370 w 868"/>
              <a:gd name="T93" fmla="*/ 886 h 1113"/>
              <a:gd name="T94" fmla="*/ 434 w 868"/>
              <a:gd name="T95" fmla="*/ 563 h 1113"/>
              <a:gd name="T96" fmla="*/ 434 w 868"/>
              <a:gd name="T97" fmla="*/ 977 h 1113"/>
              <a:gd name="T98" fmla="*/ 500 w 868"/>
              <a:gd name="T99" fmla="*/ 563 h 1113"/>
              <a:gd name="T100" fmla="*/ 216 w 868"/>
              <a:gd name="T101" fmla="*/ 1045 h 1113"/>
              <a:gd name="T102" fmla="*/ 294 w 868"/>
              <a:gd name="T103" fmla="*/ 1080 h 1113"/>
              <a:gd name="T104" fmla="*/ 299 w 868"/>
              <a:gd name="T105" fmla="*/ 1007 h 1113"/>
              <a:gd name="T106" fmla="*/ 371 w 868"/>
              <a:gd name="T107" fmla="*/ 1033 h 1113"/>
              <a:gd name="T108" fmla="*/ 796 w 868"/>
              <a:gd name="T109" fmla="*/ 774 h 1113"/>
              <a:gd name="T110" fmla="*/ 436 w 868"/>
              <a:gd name="T111" fmla="*/ 1037 h 1113"/>
              <a:gd name="T112" fmla="*/ 400 w 868"/>
              <a:gd name="T113" fmla="*/ 1111 h 1113"/>
              <a:gd name="T114" fmla="*/ 750 w 868"/>
              <a:gd name="T115" fmla="*/ 845 h 1113"/>
              <a:gd name="T116" fmla="*/ 811 w 868"/>
              <a:gd name="T117" fmla="*/ 883 h 1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8" h="1113">
                <a:moveTo>
                  <a:pt x="32" y="817"/>
                </a:moveTo>
                <a:cubicBezTo>
                  <a:pt x="22" y="810"/>
                  <a:pt x="17" y="803"/>
                  <a:pt x="14" y="791"/>
                </a:cubicBezTo>
                <a:cubicBezTo>
                  <a:pt x="9" y="768"/>
                  <a:pt x="14" y="746"/>
                  <a:pt x="45" y="738"/>
                </a:cubicBezTo>
                <a:cubicBezTo>
                  <a:pt x="77" y="728"/>
                  <a:pt x="90" y="748"/>
                  <a:pt x="97" y="772"/>
                </a:cubicBezTo>
                <a:cubicBezTo>
                  <a:pt x="99" y="780"/>
                  <a:pt x="99" y="785"/>
                  <a:pt x="100" y="792"/>
                </a:cubicBezTo>
                <a:cubicBezTo>
                  <a:pt x="83" y="797"/>
                  <a:pt x="83" y="797"/>
                  <a:pt x="83" y="797"/>
                </a:cubicBezTo>
                <a:cubicBezTo>
                  <a:pt x="81" y="794"/>
                  <a:pt x="81" y="794"/>
                  <a:pt x="81" y="794"/>
                </a:cubicBezTo>
                <a:cubicBezTo>
                  <a:pt x="87" y="788"/>
                  <a:pt x="89" y="779"/>
                  <a:pt x="87" y="770"/>
                </a:cubicBezTo>
                <a:cubicBezTo>
                  <a:pt x="84" y="757"/>
                  <a:pt x="69" y="750"/>
                  <a:pt x="57" y="755"/>
                </a:cubicBezTo>
                <a:cubicBezTo>
                  <a:pt x="65" y="793"/>
                  <a:pt x="65" y="793"/>
                  <a:pt x="65" y="793"/>
                </a:cubicBezTo>
                <a:cubicBezTo>
                  <a:pt x="72" y="796"/>
                  <a:pt x="72" y="796"/>
                  <a:pt x="72" y="796"/>
                </a:cubicBezTo>
                <a:cubicBezTo>
                  <a:pt x="74" y="800"/>
                  <a:pt x="74" y="800"/>
                  <a:pt x="74" y="800"/>
                </a:cubicBezTo>
                <a:cubicBezTo>
                  <a:pt x="56" y="804"/>
                  <a:pt x="56" y="804"/>
                  <a:pt x="56" y="804"/>
                </a:cubicBezTo>
                <a:cubicBezTo>
                  <a:pt x="54" y="801"/>
                  <a:pt x="54" y="801"/>
                  <a:pt x="54" y="801"/>
                </a:cubicBezTo>
                <a:cubicBezTo>
                  <a:pt x="57" y="797"/>
                  <a:pt x="57" y="797"/>
                  <a:pt x="57" y="797"/>
                </a:cubicBezTo>
                <a:cubicBezTo>
                  <a:pt x="47" y="758"/>
                  <a:pt x="47" y="758"/>
                  <a:pt x="47" y="758"/>
                </a:cubicBezTo>
                <a:cubicBezTo>
                  <a:pt x="32" y="759"/>
                  <a:pt x="21" y="774"/>
                  <a:pt x="24" y="789"/>
                </a:cubicBezTo>
                <a:cubicBezTo>
                  <a:pt x="26" y="798"/>
                  <a:pt x="38" y="809"/>
                  <a:pt x="50" y="810"/>
                </a:cubicBezTo>
                <a:cubicBezTo>
                  <a:pt x="50" y="813"/>
                  <a:pt x="50" y="813"/>
                  <a:pt x="50" y="813"/>
                </a:cubicBezTo>
                <a:lnTo>
                  <a:pt x="32" y="817"/>
                </a:lnTo>
                <a:close/>
                <a:moveTo>
                  <a:pt x="107" y="828"/>
                </a:moveTo>
                <a:cubicBezTo>
                  <a:pt x="110" y="832"/>
                  <a:pt x="110" y="832"/>
                  <a:pt x="110" y="832"/>
                </a:cubicBezTo>
                <a:cubicBezTo>
                  <a:pt x="115" y="830"/>
                  <a:pt x="115" y="830"/>
                  <a:pt x="115" y="830"/>
                </a:cubicBezTo>
                <a:cubicBezTo>
                  <a:pt x="104" y="806"/>
                  <a:pt x="104" y="806"/>
                  <a:pt x="104" y="806"/>
                </a:cubicBezTo>
                <a:cubicBezTo>
                  <a:pt x="100" y="808"/>
                  <a:pt x="100" y="808"/>
                  <a:pt x="100" y="808"/>
                </a:cubicBezTo>
                <a:cubicBezTo>
                  <a:pt x="100" y="815"/>
                  <a:pt x="100" y="815"/>
                  <a:pt x="100" y="815"/>
                </a:cubicBezTo>
                <a:cubicBezTo>
                  <a:pt x="39" y="842"/>
                  <a:pt x="39" y="842"/>
                  <a:pt x="39" y="842"/>
                </a:cubicBezTo>
                <a:cubicBezTo>
                  <a:pt x="34" y="838"/>
                  <a:pt x="34" y="838"/>
                  <a:pt x="34" y="838"/>
                </a:cubicBezTo>
                <a:cubicBezTo>
                  <a:pt x="30" y="838"/>
                  <a:pt x="30" y="838"/>
                  <a:pt x="30" y="838"/>
                </a:cubicBezTo>
                <a:cubicBezTo>
                  <a:pt x="43" y="865"/>
                  <a:pt x="43" y="865"/>
                  <a:pt x="43" y="865"/>
                </a:cubicBezTo>
                <a:cubicBezTo>
                  <a:pt x="46" y="863"/>
                  <a:pt x="46" y="863"/>
                  <a:pt x="46" y="863"/>
                </a:cubicBezTo>
                <a:cubicBezTo>
                  <a:pt x="44" y="856"/>
                  <a:pt x="44" y="856"/>
                  <a:pt x="44" y="856"/>
                </a:cubicBezTo>
                <a:lnTo>
                  <a:pt x="107" y="828"/>
                </a:lnTo>
                <a:close/>
                <a:moveTo>
                  <a:pt x="93" y="858"/>
                </a:moveTo>
                <a:cubicBezTo>
                  <a:pt x="90" y="860"/>
                  <a:pt x="88" y="865"/>
                  <a:pt x="90" y="870"/>
                </a:cubicBezTo>
                <a:cubicBezTo>
                  <a:pt x="92" y="875"/>
                  <a:pt x="98" y="877"/>
                  <a:pt x="103" y="875"/>
                </a:cubicBezTo>
                <a:cubicBezTo>
                  <a:pt x="107" y="873"/>
                  <a:pt x="109" y="867"/>
                  <a:pt x="107" y="863"/>
                </a:cubicBezTo>
                <a:cubicBezTo>
                  <a:pt x="104" y="858"/>
                  <a:pt x="98" y="855"/>
                  <a:pt x="93" y="858"/>
                </a:cubicBezTo>
                <a:close/>
                <a:moveTo>
                  <a:pt x="1" y="681"/>
                </a:moveTo>
                <a:cubicBezTo>
                  <a:pt x="1" y="639"/>
                  <a:pt x="1" y="639"/>
                  <a:pt x="1" y="639"/>
                </a:cubicBezTo>
                <a:cubicBezTo>
                  <a:pt x="6" y="639"/>
                  <a:pt x="6" y="639"/>
                  <a:pt x="6" y="639"/>
                </a:cubicBezTo>
                <a:cubicBezTo>
                  <a:pt x="10" y="644"/>
                  <a:pt x="10" y="644"/>
                  <a:pt x="10" y="644"/>
                </a:cubicBezTo>
                <a:cubicBezTo>
                  <a:pt x="78" y="646"/>
                  <a:pt x="78" y="646"/>
                  <a:pt x="78" y="646"/>
                </a:cubicBezTo>
                <a:cubicBezTo>
                  <a:pt x="81" y="641"/>
                  <a:pt x="81" y="641"/>
                  <a:pt x="81" y="641"/>
                </a:cubicBezTo>
                <a:cubicBezTo>
                  <a:pt x="86" y="641"/>
                  <a:pt x="86" y="641"/>
                  <a:pt x="86" y="641"/>
                </a:cubicBezTo>
                <a:cubicBezTo>
                  <a:pt x="83" y="677"/>
                  <a:pt x="83" y="677"/>
                  <a:pt x="83" y="677"/>
                </a:cubicBezTo>
                <a:cubicBezTo>
                  <a:pt x="82" y="698"/>
                  <a:pt x="70" y="721"/>
                  <a:pt x="46" y="723"/>
                </a:cubicBezTo>
                <a:cubicBezTo>
                  <a:pt x="20" y="723"/>
                  <a:pt x="0" y="700"/>
                  <a:pt x="1" y="681"/>
                </a:cubicBezTo>
                <a:close/>
                <a:moveTo>
                  <a:pt x="11" y="677"/>
                </a:moveTo>
                <a:cubicBezTo>
                  <a:pt x="12" y="690"/>
                  <a:pt x="27" y="705"/>
                  <a:pt x="46" y="705"/>
                </a:cubicBezTo>
                <a:cubicBezTo>
                  <a:pt x="59" y="704"/>
                  <a:pt x="70" y="691"/>
                  <a:pt x="72" y="682"/>
                </a:cubicBezTo>
                <a:cubicBezTo>
                  <a:pt x="74" y="675"/>
                  <a:pt x="73" y="671"/>
                  <a:pt x="74" y="664"/>
                </a:cubicBezTo>
                <a:cubicBezTo>
                  <a:pt x="11" y="662"/>
                  <a:pt x="11" y="662"/>
                  <a:pt x="11" y="662"/>
                </a:cubicBezTo>
                <a:cubicBezTo>
                  <a:pt x="11" y="662"/>
                  <a:pt x="10" y="665"/>
                  <a:pt x="11" y="677"/>
                </a:cubicBezTo>
                <a:close/>
                <a:moveTo>
                  <a:pt x="178" y="925"/>
                </a:moveTo>
                <a:cubicBezTo>
                  <a:pt x="180" y="923"/>
                  <a:pt x="180" y="923"/>
                  <a:pt x="180" y="923"/>
                </a:cubicBezTo>
                <a:cubicBezTo>
                  <a:pt x="169" y="910"/>
                  <a:pt x="169" y="910"/>
                  <a:pt x="169" y="910"/>
                </a:cubicBezTo>
                <a:cubicBezTo>
                  <a:pt x="166" y="913"/>
                  <a:pt x="166" y="913"/>
                  <a:pt x="166" y="913"/>
                </a:cubicBezTo>
                <a:cubicBezTo>
                  <a:pt x="167" y="918"/>
                  <a:pt x="167" y="918"/>
                  <a:pt x="167" y="918"/>
                </a:cubicBezTo>
                <a:cubicBezTo>
                  <a:pt x="133" y="951"/>
                  <a:pt x="133" y="951"/>
                  <a:pt x="133" y="951"/>
                </a:cubicBezTo>
                <a:cubicBezTo>
                  <a:pt x="148" y="884"/>
                  <a:pt x="148" y="884"/>
                  <a:pt x="148" y="884"/>
                </a:cubicBezTo>
                <a:cubicBezTo>
                  <a:pt x="139" y="871"/>
                  <a:pt x="139" y="871"/>
                  <a:pt x="139" y="871"/>
                </a:cubicBezTo>
                <a:cubicBezTo>
                  <a:pt x="136" y="874"/>
                  <a:pt x="136" y="874"/>
                  <a:pt x="136" y="874"/>
                </a:cubicBezTo>
                <a:cubicBezTo>
                  <a:pt x="135" y="879"/>
                  <a:pt x="135" y="879"/>
                  <a:pt x="135" y="879"/>
                </a:cubicBezTo>
                <a:cubicBezTo>
                  <a:pt x="81" y="917"/>
                  <a:pt x="81" y="917"/>
                  <a:pt x="81" y="917"/>
                </a:cubicBezTo>
                <a:cubicBezTo>
                  <a:pt x="76" y="914"/>
                  <a:pt x="76" y="914"/>
                  <a:pt x="76" y="914"/>
                </a:cubicBezTo>
                <a:cubicBezTo>
                  <a:pt x="72" y="917"/>
                  <a:pt x="72" y="917"/>
                  <a:pt x="72" y="917"/>
                </a:cubicBezTo>
                <a:cubicBezTo>
                  <a:pt x="86" y="935"/>
                  <a:pt x="86" y="935"/>
                  <a:pt x="86" y="935"/>
                </a:cubicBezTo>
                <a:cubicBezTo>
                  <a:pt x="91" y="931"/>
                  <a:pt x="91" y="931"/>
                  <a:pt x="91" y="931"/>
                </a:cubicBezTo>
                <a:cubicBezTo>
                  <a:pt x="91" y="925"/>
                  <a:pt x="91" y="925"/>
                  <a:pt x="91" y="925"/>
                </a:cubicBezTo>
                <a:cubicBezTo>
                  <a:pt x="129" y="899"/>
                  <a:pt x="129" y="899"/>
                  <a:pt x="129" y="899"/>
                </a:cubicBezTo>
                <a:cubicBezTo>
                  <a:pt x="113" y="970"/>
                  <a:pt x="113" y="970"/>
                  <a:pt x="113" y="970"/>
                </a:cubicBezTo>
                <a:cubicBezTo>
                  <a:pt x="121" y="978"/>
                  <a:pt x="121" y="978"/>
                  <a:pt x="121" y="978"/>
                </a:cubicBezTo>
                <a:cubicBezTo>
                  <a:pt x="173" y="926"/>
                  <a:pt x="173" y="926"/>
                  <a:pt x="173" y="926"/>
                </a:cubicBezTo>
                <a:lnTo>
                  <a:pt x="178" y="925"/>
                </a:lnTo>
                <a:close/>
                <a:moveTo>
                  <a:pt x="51" y="491"/>
                </a:moveTo>
                <a:cubicBezTo>
                  <a:pt x="112" y="522"/>
                  <a:pt x="112" y="522"/>
                  <a:pt x="112" y="522"/>
                </a:cubicBezTo>
                <a:cubicBezTo>
                  <a:pt x="110" y="527"/>
                  <a:pt x="110" y="527"/>
                  <a:pt x="110" y="527"/>
                </a:cubicBezTo>
                <a:cubicBezTo>
                  <a:pt x="116" y="529"/>
                  <a:pt x="116" y="529"/>
                  <a:pt x="116" y="529"/>
                </a:cubicBezTo>
                <a:cubicBezTo>
                  <a:pt x="127" y="506"/>
                  <a:pt x="127" y="506"/>
                  <a:pt x="127" y="506"/>
                </a:cubicBezTo>
                <a:cubicBezTo>
                  <a:pt x="123" y="504"/>
                  <a:pt x="123" y="504"/>
                  <a:pt x="123" y="504"/>
                </a:cubicBezTo>
                <a:cubicBezTo>
                  <a:pt x="117" y="508"/>
                  <a:pt x="117" y="508"/>
                  <a:pt x="117" y="508"/>
                </a:cubicBezTo>
                <a:cubicBezTo>
                  <a:pt x="60" y="477"/>
                  <a:pt x="60" y="477"/>
                  <a:pt x="60" y="477"/>
                </a:cubicBezTo>
                <a:cubicBezTo>
                  <a:pt x="59" y="471"/>
                  <a:pt x="59" y="471"/>
                  <a:pt x="59" y="471"/>
                </a:cubicBezTo>
                <a:cubicBezTo>
                  <a:pt x="56" y="469"/>
                  <a:pt x="56" y="469"/>
                  <a:pt x="56" y="469"/>
                </a:cubicBezTo>
                <a:cubicBezTo>
                  <a:pt x="43" y="495"/>
                  <a:pt x="43" y="495"/>
                  <a:pt x="43" y="495"/>
                </a:cubicBezTo>
                <a:cubicBezTo>
                  <a:pt x="46" y="496"/>
                  <a:pt x="46" y="496"/>
                  <a:pt x="46" y="496"/>
                </a:cubicBezTo>
                <a:lnTo>
                  <a:pt x="51" y="491"/>
                </a:lnTo>
                <a:close/>
                <a:moveTo>
                  <a:pt x="746" y="518"/>
                </a:moveTo>
                <a:cubicBezTo>
                  <a:pt x="738" y="502"/>
                  <a:pt x="748" y="485"/>
                  <a:pt x="765" y="480"/>
                </a:cubicBezTo>
                <a:cubicBezTo>
                  <a:pt x="779" y="476"/>
                  <a:pt x="792" y="481"/>
                  <a:pt x="797" y="492"/>
                </a:cubicBezTo>
                <a:cubicBezTo>
                  <a:pt x="800" y="481"/>
                  <a:pt x="800" y="474"/>
                  <a:pt x="798" y="463"/>
                </a:cubicBezTo>
                <a:cubicBezTo>
                  <a:pt x="796" y="456"/>
                  <a:pt x="794" y="456"/>
                  <a:pt x="792" y="451"/>
                </a:cubicBezTo>
                <a:cubicBezTo>
                  <a:pt x="794" y="448"/>
                  <a:pt x="794" y="448"/>
                  <a:pt x="794" y="448"/>
                </a:cubicBezTo>
                <a:cubicBezTo>
                  <a:pt x="805" y="457"/>
                  <a:pt x="809" y="460"/>
                  <a:pt x="811" y="473"/>
                </a:cubicBezTo>
                <a:cubicBezTo>
                  <a:pt x="813" y="481"/>
                  <a:pt x="809" y="499"/>
                  <a:pt x="809" y="514"/>
                </a:cubicBezTo>
                <a:cubicBezTo>
                  <a:pt x="829" y="504"/>
                  <a:pt x="829" y="504"/>
                  <a:pt x="829" y="504"/>
                </a:cubicBezTo>
                <a:cubicBezTo>
                  <a:pt x="838" y="522"/>
                  <a:pt x="838" y="522"/>
                  <a:pt x="838" y="522"/>
                </a:cubicBezTo>
                <a:cubicBezTo>
                  <a:pt x="835" y="523"/>
                  <a:pt x="835" y="523"/>
                  <a:pt x="835" y="523"/>
                </a:cubicBezTo>
                <a:cubicBezTo>
                  <a:pt x="830" y="520"/>
                  <a:pt x="830" y="520"/>
                  <a:pt x="830" y="520"/>
                </a:cubicBezTo>
                <a:cubicBezTo>
                  <a:pt x="770" y="551"/>
                  <a:pt x="770" y="551"/>
                  <a:pt x="770" y="551"/>
                </a:cubicBezTo>
                <a:cubicBezTo>
                  <a:pt x="769" y="555"/>
                  <a:pt x="769" y="555"/>
                  <a:pt x="769" y="555"/>
                </a:cubicBezTo>
                <a:cubicBezTo>
                  <a:pt x="763" y="558"/>
                  <a:pt x="763" y="558"/>
                  <a:pt x="763" y="558"/>
                </a:cubicBezTo>
                <a:lnTo>
                  <a:pt x="746" y="518"/>
                </a:lnTo>
                <a:close/>
                <a:moveTo>
                  <a:pt x="761" y="539"/>
                </a:moveTo>
                <a:cubicBezTo>
                  <a:pt x="800" y="519"/>
                  <a:pt x="800" y="519"/>
                  <a:pt x="800" y="519"/>
                </a:cubicBezTo>
                <a:cubicBezTo>
                  <a:pt x="798" y="506"/>
                  <a:pt x="787" y="489"/>
                  <a:pt x="770" y="494"/>
                </a:cubicBezTo>
                <a:cubicBezTo>
                  <a:pt x="749" y="499"/>
                  <a:pt x="754" y="523"/>
                  <a:pt x="761" y="539"/>
                </a:cubicBezTo>
                <a:close/>
                <a:moveTo>
                  <a:pt x="819" y="551"/>
                </a:moveTo>
                <a:cubicBezTo>
                  <a:pt x="819" y="554"/>
                  <a:pt x="819" y="554"/>
                  <a:pt x="819" y="554"/>
                </a:cubicBezTo>
                <a:cubicBezTo>
                  <a:pt x="832" y="556"/>
                  <a:pt x="843" y="566"/>
                  <a:pt x="845" y="575"/>
                </a:cubicBezTo>
                <a:cubicBezTo>
                  <a:pt x="848" y="590"/>
                  <a:pt x="837" y="606"/>
                  <a:pt x="822" y="606"/>
                </a:cubicBezTo>
                <a:cubicBezTo>
                  <a:pt x="812" y="567"/>
                  <a:pt x="812" y="567"/>
                  <a:pt x="812" y="567"/>
                </a:cubicBezTo>
                <a:cubicBezTo>
                  <a:pt x="815" y="562"/>
                  <a:pt x="815" y="562"/>
                  <a:pt x="815" y="562"/>
                </a:cubicBezTo>
                <a:cubicBezTo>
                  <a:pt x="814" y="559"/>
                  <a:pt x="814" y="559"/>
                  <a:pt x="814" y="559"/>
                </a:cubicBezTo>
                <a:cubicBezTo>
                  <a:pt x="796" y="564"/>
                  <a:pt x="796" y="564"/>
                  <a:pt x="796" y="564"/>
                </a:cubicBezTo>
                <a:cubicBezTo>
                  <a:pt x="797" y="568"/>
                  <a:pt x="797" y="568"/>
                  <a:pt x="797" y="568"/>
                </a:cubicBezTo>
                <a:cubicBezTo>
                  <a:pt x="804" y="571"/>
                  <a:pt x="804" y="571"/>
                  <a:pt x="804" y="571"/>
                </a:cubicBezTo>
                <a:cubicBezTo>
                  <a:pt x="812" y="610"/>
                  <a:pt x="812" y="610"/>
                  <a:pt x="812" y="610"/>
                </a:cubicBezTo>
                <a:cubicBezTo>
                  <a:pt x="800" y="615"/>
                  <a:pt x="785" y="607"/>
                  <a:pt x="782" y="594"/>
                </a:cubicBezTo>
                <a:cubicBezTo>
                  <a:pt x="780" y="585"/>
                  <a:pt x="782" y="576"/>
                  <a:pt x="789" y="570"/>
                </a:cubicBezTo>
                <a:cubicBezTo>
                  <a:pt x="786" y="567"/>
                  <a:pt x="786" y="567"/>
                  <a:pt x="786" y="567"/>
                </a:cubicBezTo>
                <a:cubicBezTo>
                  <a:pt x="769" y="571"/>
                  <a:pt x="769" y="571"/>
                  <a:pt x="769" y="571"/>
                </a:cubicBezTo>
                <a:cubicBezTo>
                  <a:pt x="771" y="579"/>
                  <a:pt x="771" y="584"/>
                  <a:pt x="773" y="592"/>
                </a:cubicBezTo>
                <a:cubicBezTo>
                  <a:pt x="779" y="616"/>
                  <a:pt x="793" y="636"/>
                  <a:pt x="824" y="627"/>
                </a:cubicBezTo>
                <a:cubicBezTo>
                  <a:pt x="854" y="619"/>
                  <a:pt x="860" y="597"/>
                  <a:pt x="855" y="574"/>
                </a:cubicBezTo>
                <a:cubicBezTo>
                  <a:pt x="852" y="562"/>
                  <a:pt x="847" y="555"/>
                  <a:pt x="837" y="547"/>
                </a:cubicBezTo>
                <a:lnTo>
                  <a:pt x="819" y="551"/>
                </a:lnTo>
                <a:close/>
                <a:moveTo>
                  <a:pt x="162" y="1018"/>
                </a:moveTo>
                <a:cubicBezTo>
                  <a:pt x="162" y="1018"/>
                  <a:pt x="162" y="1018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lnTo>
                  <a:pt x="162" y="1018"/>
                </a:lnTo>
                <a:close/>
                <a:moveTo>
                  <a:pt x="86" y="600"/>
                </a:moveTo>
                <a:cubicBezTo>
                  <a:pt x="89" y="601"/>
                  <a:pt x="89" y="601"/>
                  <a:pt x="89" y="601"/>
                </a:cubicBezTo>
                <a:cubicBezTo>
                  <a:pt x="94" y="585"/>
                  <a:pt x="94" y="585"/>
                  <a:pt x="94" y="585"/>
                </a:cubicBezTo>
                <a:cubicBezTo>
                  <a:pt x="90" y="584"/>
                  <a:pt x="90" y="584"/>
                  <a:pt x="90" y="584"/>
                </a:cubicBezTo>
                <a:cubicBezTo>
                  <a:pt x="86" y="587"/>
                  <a:pt x="86" y="587"/>
                  <a:pt x="86" y="587"/>
                </a:cubicBezTo>
                <a:cubicBezTo>
                  <a:pt x="41" y="577"/>
                  <a:pt x="41" y="577"/>
                  <a:pt x="41" y="577"/>
                </a:cubicBezTo>
                <a:cubicBezTo>
                  <a:pt x="106" y="552"/>
                  <a:pt x="106" y="552"/>
                  <a:pt x="106" y="552"/>
                </a:cubicBezTo>
                <a:cubicBezTo>
                  <a:pt x="111" y="538"/>
                  <a:pt x="111" y="538"/>
                  <a:pt x="111" y="538"/>
                </a:cubicBezTo>
                <a:cubicBezTo>
                  <a:pt x="107" y="536"/>
                  <a:pt x="107" y="536"/>
                  <a:pt x="107" y="536"/>
                </a:cubicBezTo>
                <a:cubicBezTo>
                  <a:pt x="102" y="538"/>
                  <a:pt x="102" y="538"/>
                  <a:pt x="102" y="538"/>
                </a:cubicBezTo>
                <a:cubicBezTo>
                  <a:pt x="42" y="514"/>
                  <a:pt x="42" y="514"/>
                  <a:pt x="42" y="514"/>
                </a:cubicBezTo>
                <a:cubicBezTo>
                  <a:pt x="41" y="509"/>
                  <a:pt x="41" y="509"/>
                  <a:pt x="41" y="509"/>
                </a:cubicBezTo>
                <a:cubicBezTo>
                  <a:pt x="37" y="507"/>
                  <a:pt x="37" y="507"/>
                  <a:pt x="37" y="507"/>
                </a:cubicBezTo>
                <a:cubicBezTo>
                  <a:pt x="29" y="528"/>
                  <a:pt x="29" y="528"/>
                  <a:pt x="29" y="528"/>
                </a:cubicBezTo>
                <a:cubicBezTo>
                  <a:pt x="35" y="530"/>
                  <a:pt x="35" y="530"/>
                  <a:pt x="35" y="530"/>
                </a:cubicBezTo>
                <a:cubicBezTo>
                  <a:pt x="40" y="527"/>
                  <a:pt x="40" y="527"/>
                  <a:pt x="40" y="527"/>
                </a:cubicBezTo>
                <a:cubicBezTo>
                  <a:pt x="83" y="544"/>
                  <a:pt x="83" y="544"/>
                  <a:pt x="83" y="544"/>
                </a:cubicBezTo>
                <a:cubicBezTo>
                  <a:pt x="14" y="571"/>
                  <a:pt x="14" y="571"/>
                  <a:pt x="14" y="571"/>
                </a:cubicBezTo>
                <a:cubicBezTo>
                  <a:pt x="11" y="581"/>
                  <a:pt x="11" y="581"/>
                  <a:pt x="11" y="581"/>
                </a:cubicBezTo>
                <a:cubicBezTo>
                  <a:pt x="83" y="597"/>
                  <a:pt x="83" y="597"/>
                  <a:pt x="83" y="597"/>
                </a:cubicBezTo>
                <a:lnTo>
                  <a:pt x="86" y="600"/>
                </a:lnTo>
                <a:close/>
                <a:moveTo>
                  <a:pt x="868" y="670"/>
                </a:moveTo>
                <a:cubicBezTo>
                  <a:pt x="864" y="670"/>
                  <a:pt x="864" y="670"/>
                  <a:pt x="864" y="670"/>
                </a:cubicBezTo>
                <a:cubicBezTo>
                  <a:pt x="863" y="673"/>
                  <a:pt x="863" y="673"/>
                  <a:pt x="863" y="673"/>
                </a:cubicBezTo>
                <a:cubicBezTo>
                  <a:pt x="794" y="674"/>
                  <a:pt x="794" y="674"/>
                  <a:pt x="794" y="674"/>
                </a:cubicBezTo>
                <a:cubicBezTo>
                  <a:pt x="794" y="660"/>
                  <a:pt x="794" y="650"/>
                  <a:pt x="797" y="648"/>
                </a:cubicBezTo>
                <a:cubicBezTo>
                  <a:pt x="798" y="647"/>
                  <a:pt x="800" y="646"/>
                  <a:pt x="802" y="646"/>
                </a:cubicBezTo>
                <a:cubicBezTo>
                  <a:pt x="780" y="632"/>
                  <a:pt x="780" y="632"/>
                  <a:pt x="780" y="632"/>
                </a:cubicBezTo>
                <a:cubicBezTo>
                  <a:pt x="786" y="649"/>
                  <a:pt x="786" y="649"/>
                  <a:pt x="786" y="649"/>
                </a:cubicBezTo>
                <a:cubicBezTo>
                  <a:pt x="785" y="712"/>
                  <a:pt x="785" y="712"/>
                  <a:pt x="785" y="712"/>
                </a:cubicBezTo>
                <a:cubicBezTo>
                  <a:pt x="782" y="724"/>
                  <a:pt x="782" y="724"/>
                  <a:pt x="782" y="724"/>
                </a:cubicBezTo>
                <a:cubicBezTo>
                  <a:pt x="800" y="712"/>
                  <a:pt x="800" y="712"/>
                  <a:pt x="800" y="712"/>
                </a:cubicBezTo>
                <a:cubicBezTo>
                  <a:pt x="798" y="712"/>
                  <a:pt x="796" y="711"/>
                  <a:pt x="796" y="710"/>
                </a:cubicBezTo>
                <a:cubicBezTo>
                  <a:pt x="794" y="708"/>
                  <a:pt x="795" y="697"/>
                  <a:pt x="795" y="690"/>
                </a:cubicBezTo>
                <a:cubicBezTo>
                  <a:pt x="863" y="689"/>
                  <a:pt x="863" y="689"/>
                  <a:pt x="863" y="689"/>
                </a:cubicBezTo>
                <a:cubicBezTo>
                  <a:pt x="866" y="694"/>
                  <a:pt x="866" y="694"/>
                  <a:pt x="866" y="694"/>
                </a:cubicBezTo>
                <a:cubicBezTo>
                  <a:pt x="868" y="694"/>
                  <a:pt x="868" y="694"/>
                  <a:pt x="868" y="694"/>
                </a:cubicBezTo>
                <a:lnTo>
                  <a:pt x="868" y="670"/>
                </a:lnTo>
                <a:close/>
                <a:moveTo>
                  <a:pt x="42" y="610"/>
                </a:moveTo>
                <a:cubicBezTo>
                  <a:pt x="37" y="613"/>
                  <a:pt x="35" y="618"/>
                  <a:pt x="37" y="623"/>
                </a:cubicBezTo>
                <a:cubicBezTo>
                  <a:pt x="39" y="628"/>
                  <a:pt x="45" y="630"/>
                  <a:pt x="49" y="628"/>
                </a:cubicBezTo>
                <a:cubicBezTo>
                  <a:pt x="54" y="624"/>
                  <a:pt x="56" y="619"/>
                  <a:pt x="54" y="614"/>
                </a:cubicBezTo>
                <a:cubicBezTo>
                  <a:pt x="52" y="610"/>
                  <a:pt x="46" y="609"/>
                  <a:pt x="42" y="610"/>
                </a:cubicBezTo>
                <a:close/>
                <a:moveTo>
                  <a:pt x="855" y="748"/>
                </a:moveTo>
                <a:cubicBezTo>
                  <a:pt x="788" y="737"/>
                  <a:pt x="788" y="737"/>
                  <a:pt x="788" y="737"/>
                </a:cubicBezTo>
                <a:cubicBezTo>
                  <a:pt x="788" y="732"/>
                  <a:pt x="788" y="732"/>
                  <a:pt x="788" y="732"/>
                </a:cubicBezTo>
                <a:cubicBezTo>
                  <a:pt x="782" y="731"/>
                  <a:pt x="782" y="731"/>
                  <a:pt x="782" y="731"/>
                </a:cubicBezTo>
                <a:cubicBezTo>
                  <a:pt x="779" y="757"/>
                  <a:pt x="779" y="757"/>
                  <a:pt x="779" y="757"/>
                </a:cubicBezTo>
                <a:cubicBezTo>
                  <a:pt x="783" y="758"/>
                  <a:pt x="783" y="758"/>
                  <a:pt x="783" y="758"/>
                </a:cubicBezTo>
                <a:cubicBezTo>
                  <a:pt x="787" y="753"/>
                  <a:pt x="787" y="753"/>
                  <a:pt x="787" y="753"/>
                </a:cubicBezTo>
                <a:cubicBezTo>
                  <a:pt x="852" y="764"/>
                  <a:pt x="852" y="764"/>
                  <a:pt x="852" y="764"/>
                </a:cubicBezTo>
                <a:cubicBezTo>
                  <a:pt x="854" y="770"/>
                  <a:pt x="854" y="770"/>
                  <a:pt x="854" y="770"/>
                </a:cubicBezTo>
                <a:cubicBezTo>
                  <a:pt x="858" y="771"/>
                  <a:pt x="858" y="771"/>
                  <a:pt x="858" y="771"/>
                </a:cubicBezTo>
                <a:cubicBezTo>
                  <a:pt x="863" y="743"/>
                  <a:pt x="863" y="743"/>
                  <a:pt x="863" y="743"/>
                </a:cubicBezTo>
                <a:cubicBezTo>
                  <a:pt x="860" y="743"/>
                  <a:pt x="860" y="743"/>
                  <a:pt x="860" y="743"/>
                </a:cubicBezTo>
                <a:lnTo>
                  <a:pt x="855" y="748"/>
                </a:lnTo>
                <a:close/>
                <a:moveTo>
                  <a:pt x="649" y="1016"/>
                </a:moveTo>
                <a:cubicBezTo>
                  <a:pt x="641" y="1000"/>
                  <a:pt x="641" y="1000"/>
                  <a:pt x="641" y="1000"/>
                </a:cubicBezTo>
                <a:cubicBezTo>
                  <a:pt x="641" y="1000"/>
                  <a:pt x="638" y="1005"/>
                  <a:pt x="635" y="1007"/>
                </a:cubicBezTo>
                <a:cubicBezTo>
                  <a:pt x="629" y="1013"/>
                  <a:pt x="613" y="1018"/>
                  <a:pt x="613" y="1018"/>
                </a:cubicBezTo>
                <a:cubicBezTo>
                  <a:pt x="602" y="996"/>
                  <a:pt x="602" y="996"/>
                  <a:pt x="602" y="996"/>
                </a:cubicBezTo>
                <a:cubicBezTo>
                  <a:pt x="602" y="996"/>
                  <a:pt x="617" y="985"/>
                  <a:pt x="627" y="982"/>
                </a:cubicBezTo>
                <a:cubicBezTo>
                  <a:pt x="630" y="981"/>
                  <a:pt x="637" y="980"/>
                  <a:pt x="637" y="980"/>
                </a:cubicBezTo>
                <a:cubicBezTo>
                  <a:pt x="637" y="980"/>
                  <a:pt x="637" y="975"/>
                  <a:pt x="638" y="973"/>
                </a:cubicBezTo>
                <a:cubicBezTo>
                  <a:pt x="639" y="969"/>
                  <a:pt x="643" y="963"/>
                  <a:pt x="643" y="963"/>
                </a:cubicBezTo>
                <a:cubicBezTo>
                  <a:pt x="580" y="1000"/>
                  <a:pt x="580" y="1000"/>
                  <a:pt x="580" y="1000"/>
                </a:cubicBezTo>
                <a:cubicBezTo>
                  <a:pt x="581" y="1004"/>
                  <a:pt x="581" y="1004"/>
                  <a:pt x="581" y="1004"/>
                </a:cubicBezTo>
                <a:cubicBezTo>
                  <a:pt x="587" y="1004"/>
                  <a:pt x="587" y="1004"/>
                  <a:pt x="587" y="1004"/>
                </a:cubicBezTo>
                <a:cubicBezTo>
                  <a:pt x="618" y="1065"/>
                  <a:pt x="618" y="1065"/>
                  <a:pt x="618" y="1065"/>
                </a:cubicBezTo>
                <a:cubicBezTo>
                  <a:pt x="617" y="1070"/>
                  <a:pt x="617" y="1070"/>
                  <a:pt x="617" y="1070"/>
                </a:cubicBezTo>
                <a:cubicBezTo>
                  <a:pt x="619" y="1074"/>
                  <a:pt x="619" y="1074"/>
                  <a:pt x="619" y="1074"/>
                </a:cubicBezTo>
                <a:cubicBezTo>
                  <a:pt x="641" y="1062"/>
                  <a:pt x="641" y="1062"/>
                  <a:pt x="641" y="1062"/>
                </a:cubicBezTo>
                <a:cubicBezTo>
                  <a:pt x="639" y="1060"/>
                  <a:pt x="639" y="1060"/>
                  <a:pt x="639" y="1060"/>
                </a:cubicBezTo>
                <a:cubicBezTo>
                  <a:pt x="633" y="1059"/>
                  <a:pt x="633" y="1059"/>
                  <a:pt x="633" y="1059"/>
                </a:cubicBezTo>
                <a:cubicBezTo>
                  <a:pt x="618" y="1027"/>
                  <a:pt x="618" y="1027"/>
                  <a:pt x="618" y="1027"/>
                </a:cubicBezTo>
                <a:cubicBezTo>
                  <a:pt x="618" y="1027"/>
                  <a:pt x="630" y="1018"/>
                  <a:pt x="639" y="1016"/>
                </a:cubicBezTo>
                <a:cubicBezTo>
                  <a:pt x="643" y="1015"/>
                  <a:pt x="649" y="1016"/>
                  <a:pt x="649" y="1016"/>
                </a:cubicBezTo>
                <a:close/>
                <a:moveTo>
                  <a:pt x="724" y="963"/>
                </a:moveTo>
                <a:cubicBezTo>
                  <a:pt x="729" y="974"/>
                  <a:pt x="725" y="989"/>
                  <a:pt x="718" y="995"/>
                </a:cubicBezTo>
                <a:cubicBezTo>
                  <a:pt x="706" y="1006"/>
                  <a:pt x="687" y="1004"/>
                  <a:pt x="680" y="991"/>
                </a:cubicBezTo>
                <a:cubicBezTo>
                  <a:pt x="710" y="962"/>
                  <a:pt x="710" y="962"/>
                  <a:pt x="710" y="962"/>
                </a:cubicBezTo>
                <a:cubicBezTo>
                  <a:pt x="715" y="962"/>
                  <a:pt x="715" y="962"/>
                  <a:pt x="715" y="962"/>
                </a:cubicBezTo>
                <a:cubicBezTo>
                  <a:pt x="718" y="960"/>
                  <a:pt x="718" y="960"/>
                  <a:pt x="718" y="960"/>
                </a:cubicBezTo>
                <a:cubicBezTo>
                  <a:pt x="705" y="947"/>
                  <a:pt x="705" y="947"/>
                  <a:pt x="705" y="947"/>
                </a:cubicBezTo>
                <a:cubicBezTo>
                  <a:pt x="703" y="950"/>
                  <a:pt x="703" y="950"/>
                  <a:pt x="703" y="950"/>
                </a:cubicBezTo>
                <a:cubicBezTo>
                  <a:pt x="703" y="958"/>
                  <a:pt x="703" y="958"/>
                  <a:pt x="703" y="958"/>
                </a:cubicBezTo>
                <a:cubicBezTo>
                  <a:pt x="673" y="984"/>
                  <a:pt x="673" y="984"/>
                  <a:pt x="673" y="984"/>
                </a:cubicBezTo>
                <a:cubicBezTo>
                  <a:pt x="663" y="975"/>
                  <a:pt x="662" y="958"/>
                  <a:pt x="673" y="949"/>
                </a:cubicBezTo>
                <a:cubicBezTo>
                  <a:pt x="679" y="943"/>
                  <a:pt x="688" y="941"/>
                  <a:pt x="697" y="944"/>
                </a:cubicBezTo>
                <a:cubicBezTo>
                  <a:pt x="699" y="940"/>
                  <a:pt x="699" y="940"/>
                  <a:pt x="699" y="940"/>
                </a:cubicBezTo>
                <a:cubicBezTo>
                  <a:pt x="686" y="927"/>
                  <a:pt x="686" y="927"/>
                  <a:pt x="686" y="927"/>
                </a:cubicBezTo>
                <a:cubicBezTo>
                  <a:pt x="680" y="932"/>
                  <a:pt x="675" y="935"/>
                  <a:pt x="670" y="940"/>
                </a:cubicBezTo>
                <a:cubicBezTo>
                  <a:pt x="652" y="957"/>
                  <a:pt x="640" y="979"/>
                  <a:pt x="663" y="1003"/>
                </a:cubicBezTo>
                <a:cubicBezTo>
                  <a:pt x="684" y="1025"/>
                  <a:pt x="706" y="1020"/>
                  <a:pt x="724" y="1003"/>
                </a:cubicBezTo>
                <a:cubicBezTo>
                  <a:pt x="733" y="995"/>
                  <a:pt x="737" y="988"/>
                  <a:pt x="739" y="975"/>
                </a:cubicBezTo>
                <a:cubicBezTo>
                  <a:pt x="727" y="961"/>
                  <a:pt x="727" y="961"/>
                  <a:pt x="727" y="961"/>
                </a:cubicBezTo>
                <a:lnTo>
                  <a:pt x="724" y="963"/>
                </a:lnTo>
                <a:close/>
                <a:moveTo>
                  <a:pt x="567" y="1040"/>
                </a:moveTo>
                <a:cubicBezTo>
                  <a:pt x="562" y="1042"/>
                  <a:pt x="560" y="1048"/>
                  <a:pt x="562" y="1052"/>
                </a:cubicBezTo>
                <a:cubicBezTo>
                  <a:pt x="564" y="1057"/>
                  <a:pt x="570" y="1059"/>
                  <a:pt x="575" y="1057"/>
                </a:cubicBezTo>
                <a:cubicBezTo>
                  <a:pt x="579" y="1055"/>
                  <a:pt x="581" y="1049"/>
                  <a:pt x="579" y="1044"/>
                </a:cubicBezTo>
                <a:cubicBezTo>
                  <a:pt x="577" y="1040"/>
                  <a:pt x="572" y="1038"/>
                  <a:pt x="567" y="1040"/>
                </a:cubicBezTo>
                <a:close/>
                <a:moveTo>
                  <a:pt x="215" y="1018"/>
                </a:moveTo>
                <a:cubicBezTo>
                  <a:pt x="199" y="1032"/>
                  <a:pt x="178" y="1032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cubicBezTo>
                  <a:pt x="146" y="1003"/>
                  <a:pt x="146" y="982"/>
                  <a:pt x="159" y="965"/>
                </a:cubicBezTo>
                <a:cubicBezTo>
                  <a:pt x="166" y="955"/>
                  <a:pt x="177" y="948"/>
                  <a:pt x="189" y="947"/>
                </a:cubicBezTo>
                <a:cubicBezTo>
                  <a:pt x="201" y="946"/>
                  <a:pt x="211" y="948"/>
                  <a:pt x="219" y="955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2" y="958"/>
                  <a:pt x="222" y="958"/>
                  <a:pt x="222" y="958"/>
                </a:cubicBezTo>
                <a:cubicBezTo>
                  <a:pt x="230" y="966"/>
                  <a:pt x="232" y="976"/>
                  <a:pt x="231" y="987"/>
                </a:cubicBezTo>
                <a:cubicBezTo>
                  <a:pt x="231" y="999"/>
                  <a:pt x="225" y="1010"/>
                  <a:pt x="215" y="1018"/>
                </a:cubicBezTo>
                <a:close/>
                <a:moveTo>
                  <a:pt x="205" y="1002"/>
                </a:moveTo>
                <a:cubicBezTo>
                  <a:pt x="209" y="998"/>
                  <a:pt x="226" y="977"/>
                  <a:pt x="213" y="964"/>
                </a:cubicBezTo>
                <a:cubicBezTo>
                  <a:pt x="211" y="962"/>
                  <a:pt x="211" y="962"/>
                  <a:pt x="211" y="962"/>
                </a:cubicBezTo>
                <a:cubicBezTo>
                  <a:pt x="198" y="950"/>
                  <a:pt x="181" y="968"/>
                  <a:pt x="176" y="973"/>
                </a:cubicBezTo>
                <a:cubicBezTo>
                  <a:pt x="171" y="978"/>
                  <a:pt x="163" y="990"/>
                  <a:pt x="163" y="999"/>
                </a:cubicBezTo>
                <a:cubicBezTo>
                  <a:pt x="164" y="1003"/>
                  <a:pt x="165" y="1006"/>
                  <a:pt x="169" y="1009"/>
                </a:cubicBezTo>
                <a:cubicBezTo>
                  <a:pt x="170" y="1010"/>
                  <a:pt x="170" y="1010"/>
                  <a:pt x="170" y="1010"/>
                </a:cubicBezTo>
                <a:cubicBezTo>
                  <a:pt x="173" y="1014"/>
                  <a:pt x="177" y="1015"/>
                  <a:pt x="182" y="1015"/>
                </a:cubicBezTo>
                <a:cubicBezTo>
                  <a:pt x="192" y="1015"/>
                  <a:pt x="202" y="1005"/>
                  <a:pt x="205" y="1002"/>
                </a:cubicBezTo>
                <a:close/>
                <a:moveTo>
                  <a:pt x="542" y="1070"/>
                </a:moveTo>
                <a:cubicBezTo>
                  <a:pt x="543" y="1082"/>
                  <a:pt x="532" y="1093"/>
                  <a:pt x="523" y="1095"/>
                </a:cubicBezTo>
                <a:cubicBezTo>
                  <a:pt x="508" y="1098"/>
                  <a:pt x="493" y="1087"/>
                  <a:pt x="492" y="1072"/>
                </a:cubicBezTo>
                <a:cubicBezTo>
                  <a:pt x="531" y="1063"/>
                  <a:pt x="531" y="1063"/>
                  <a:pt x="531" y="1063"/>
                </a:cubicBezTo>
                <a:cubicBezTo>
                  <a:pt x="535" y="1066"/>
                  <a:pt x="535" y="1066"/>
                  <a:pt x="535" y="1066"/>
                </a:cubicBezTo>
                <a:cubicBezTo>
                  <a:pt x="539" y="1065"/>
                  <a:pt x="539" y="1065"/>
                  <a:pt x="539" y="1065"/>
                </a:cubicBezTo>
                <a:cubicBezTo>
                  <a:pt x="534" y="1047"/>
                  <a:pt x="534" y="1047"/>
                  <a:pt x="534" y="1047"/>
                </a:cubicBezTo>
                <a:cubicBezTo>
                  <a:pt x="530" y="1048"/>
                  <a:pt x="530" y="1048"/>
                  <a:pt x="530" y="1048"/>
                </a:cubicBezTo>
                <a:cubicBezTo>
                  <a:pt x="527" y="1055"/>
                  <a:pt x="527" y="1055"/>
                  <a:pt x="527" y="1055"/>
                </a:cubicBezTo>
                <a:cubicBezTo>
                  <a:pt x="488" y="1063"/>
                  <a:pt x="488" y="1063"/>
                  <a:pt x="488" y="1063"/>
                </a:cubicBezTo>
                <a:cubicBezTo>
                  <a:pt x="484" y="1051"/>
                  <a:pt x="492" y="1035"/>
                  <a:pt x="505" y="1032"/>
                </a:cubicBezTo>
                <a:cubicBezTo>
                  <a:pt x="514" y="1030"/>
                  <a:pt x="523" y="1032"/>
                  <a:pt x="528" y="1039"/>
                </a:cubicBezTo>
                <a:cubicBezTo>
                  <a:pt x="532" y="1037"/>
                  <a:pt x="532" y="1037"/>
                  <a:pt x="532" y="1037"/>
                </a:cubicBezTo>
                <a:cubicBezTo>
                  <a:pt x="527" y="1020"/>
                  <a:pt x="527" y="1020"/>
                  <a:pt x="527" y="1020"/>
                </a:cubicBezTo>
                <a:cubicBezTo>
                  <a:pt x="520" y="1021"/>
                  <a:pt x="515" y="1021"/>
                  <a:pt x="507" y="1023"/>
                </a:cubicBezTo>
                <a:cubicBezTo>
                  <a:pt x="483" y="1030"/>
                  <a:pt x="462" y="1043"/>
                  <a:pt x="473" y="1075"/>
                </a:cubicBezTo>
                <a:cubicBezTo>
                  <a:pt x="480" y="1104"/>
                  <a:pt x="501" y="1110"/>
                  <a:pt x="524" y="1105"/>
                </a:cubicBezTo>
                <a:cubicBezTo>
                  <a:pt x="537" y="1102"/>
                  <a:pt x="544" y="1097"/>
                  <a:pt x="551" y="1088"/>
                </a:cubicBezTo>
                <a:cubicBezTo>
                  <a:pt x="545" y="1070"/>
                  <a:pt x="545" y="1070"/>
                  <a:pt x="545" y="1070"/>
                </a:cubicBezTo>
                <a:lnTo>
                  <a:pt x="542" y="1070"/>
                </a:lnTo>
                <a:close/>
                <a:moveTo>
                  <a:pt x="784" y="907"/>
                </a:moveTo>
                <a:cubicBezTo>
                  <a:pt x="784" y="907"/>
                  <a:pt x="786" y="916"/>
                  <a:pt x="785" y="921"/>
                </a:cubicBezTo>
                <a:cubicBezTo>
                  <a:pt x="783" y="932"/>
                  <a:pt x="768" y="946"/>
                  <a:pt x="768" y="946"/>
                </a:cubicBezTo>
                <a:cubicBezTo>
                  <a:pt x="716" y="903"/>
                  <a:pt x="716" y="903"/>
                  <a:pt x="716" y="903"/>
                </a:cubicBezTo>
                <a:cubicBezTo>
                  <a:pt x="718" y="897"/>
                  <a:pt x="718" y="897"/>
                  <a:pt x="718" y="897"/>
                </a:cubicBezTo>
                <a:cubicBezTo>
                  <a:pt x="714" y="894"/>
                  <a:pt x="714" y="894"/>
                  <a:pt x="714" y="894"/>
                </a:cubicBezTo>
                <a:cubicBezTo>
                  <a:pt x="696" y="917"/>
                  <a:pt x="696" y="917"/>
                  <a:pt x="696" y="917"/>
                </a:cubicBezTo>
                <a:cubicBezTo>
                  <a:pt x="701" y="920"/>
                  <a:pt x="701" y="920"/>
                  <a:pt x="701" y="920"/>
                </a:cubicBezTo>
                <a:cubicBezTo>
                  <a:pt x="706" y="917"/>
                  <a:pt x="706" y="917"/>
                  <a:pt x="706" y="917"/>
                </a:cubicBezTo>
                <a:cubicBezTo>
                  <a:pt x="757" y="959"/>
                  <a:pt x="757" y="959"/>
                  <a:pt x="757" y="959"/>
                </a:cubicBezTo>
                <a:cubicBezTo>
                  <a:pt x="756" y="965"/>
                  <a:pt x="756" y="965"/>
                  <a:pt x="756" y="965"/>
                </a:cubicBezTo>
                <a:cubicBezTo>
                  <a:pt x="758" y="969"/>
                  <a:pt x="758" y="969"/>
                  <a:pt x="758" y="969"/>
                </a:cubicBezTo>
                <a:cubicBezTo>
                  <a:pt x="798" y="923"/>
                  <a:pt x="798" y="923"/>
                  <a:pt x="798" y="923"/>
                </a:cubicBezTo>
                <a:cubicBezTo>
                  <a:pt x="789" y="901"/>
                  <a:pt x="789" y="901"/>
                  <a:pt x="789" y="901"/>
                </a:cubicBezTo>
                <a:lnTo>
                  <a:pt x="784" y="907"/>
                </a:lnTo>
                <a:close/>
                <a:moveTo>
                  <a:pt x="632" y="683"/>
                </a:moveTo>
                <a:cubicBezTo>
                  <a:pt x="576" y="822"/>
                  <a:pt x="503" y="948"/>
                  <a:pt x="464" y="990"/>
                </a:cubicBezTo>
                <a:cubicBezTo>
                  <a:pt x="455" y="999"/>
                  <a:pt x="447" y="1007"/>
                  <a:pt x="435" y="1007"/>
                </a:cubicBezTo>
                <a:cubicBezTo>
                  <a:pt x="435" y="1007"/>
                  <a:pt x="434" y="1007"/>
                  <a:pt x="434" y="1007"/>
                </a:cubicBezTo>
                <a:cubicBezTo>
                  <a:pt x="434" y="1007"/>
                  <a:pt x="434" y="1007"/>
                  <a:pt x="434" y="1007"/>
                </a:cubicBezTo>
                <a:cubicBezTo>
                  <a:pt x="434" y="1007"/>
                  <a:pt x="433" y="1007"/>
                  <a:pt x="433" y="1007"/>
                </a:cubicBezTo>
                <a:cubicBezTo>
                  <a:pt x="421" y="1007"/>
                  <a:pt x="414" y="999"/>
                  <a:pt x="405" y="990"/>
                </a:cubicBezTo>
                <a:cubicBezTo>
                  <a:pt x="367" y="948"/>
                  <a:pt x="294" y="822"/>
                  <a:pt x="238" y="683"/>
                </a:cubicBezTo>
                <a:cubicBezTo>
                  <a:pt x="202" y="591"/>
                  <a:pt x="165" y="473"/>
                  <a:pt x="165" y="372"/>
                </a:cubicBezTo>
                <a:cubicBezTo>
                  <a:pt x="165" y="340"/>
                  <a:pt x="168" y="310"/>
                  <a:pt x="177" y="282"/>
                </a:cubicBezTo>
                <a:cubicBezTo>
                  <a:pt x="181" y="272"/>
                  <a:pt x="181" y="272"/>
                  <a:pt x="181" y="272"/>
                </a:cubicBezTo>
                <a:cubicBezTo>
                  <a:pt x="255" y="272"/>
                  <a:pt x="255" y="272"/>
                  <a:pt x="255" y="272"/>
                </a:cubicBezTo>
                <a:cubicBezTo>
                  <a:pt x="255" y="204"/>
                  <a:pt x="255" y="204"/>
                  <a:pt x="255" y="204"/>
                </a:cubicBezTo>
                <a:cubicBezTo>
                  <a:pt x="255" y="185"/>
                  <a:pt x="264" y="165"/>
                  <a:pt x="289" y="157"/>
                </a:cubicBezTo>
                <a:cubicBezTo>
                  <a:pt x="307" y="135"/>
                  <a:pt x="332" y="117"/>
                  <a:pt x="361" y="105"/>
                </a:cubicBezTo>
                <a:cubicBezTo>
                  <a:pt x="361" y="42"/>
                  <a:pt x="361" y="42"/>
                  <a:pt x="361" y="42"/>
                </a:cubicBezTo>
                <a:cubicBezTo>
                  <a:pt x="361" y="42"/>
                  <a:pt x="391" y="42"/>
                  <a:pt x="403" y="42"/>
                </a:cubicBezTo>
                <a:cubicBezTo>
                  <a:pt x="403" y="30"/>
                  <a:pt x="403" y="0"/>
                  <a:pt x="403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66" y="0"/>
                  <a:pt x="466" y="0"/>
                  <a:pt x="466" y="0"/>
                </a:cubicBezTo>
                <a:cubicBezTo>
                  <a:pt x="466" y="0"/>
                  <a:pt x="466" y="30"/>
                  <a:pt x="466" y="42"/>
                </a:cubicBezTo>
                <a:cubicBezTo>
                  <a:pt x="478" y="42"/>
                  <a:pt x="509" y="42"/>
                  <a:pt x="509" y="42"/>
                </a:cubicBezTo>
                <a:cubicBezTo>
                  <a:pt x="509" y="105"/>
                  <a:pt x="509" y="105"/>
                  <a:pt x="509" y="105"/>
                </a:cubicBezTo>
                <a:cubicBezTo>
                  <a:pt x="537" y="117"/>
                  <a:pt x="562" y="135"/>
                  <a:pt x="580" y="157"/>
                </a:cubicBezTo>
                <a:cubicBezTo>
                  <a:pt x="606" y="165"/>
                  <a:pt x="615" y="185"/>
                  <a:pt x="615" y="204"/>
                </a:cubicBezTo>
                <a:cubicBezTo>
                  <a:pt x="615" y="272"/>
                  <a:pt x="615" y="272"/>
                  <a:pt x="615" y="272"/>
                </a:cubicBezTo>
                <a:cubicBezTo>
                  <a:pt x="690" y="272"/>
                  <a:pt x="690" y="272"/>
                  <a:pt x="690" y="272"/>
                </a:cubicBezTo>
                <a:cubicBezTo>
                  <a:pt x="693" y="282"/>
                  <a:pt x="693" y="282"/>
                  <a:pt x="693" y="282"/>
                </a:cubicBezTo>
                <a:cubicBezTo>
                  <a:pt x="702" y="310"/>
                  <a:pt x="706" y="340"/>
                  <a:pt x="706" y="372"/>
                </a:cubicBezTo>
                <a:cubicBezTo>
                  <a:pt x="706" y="473"/>
                  <a:pt x="669" y="591"/>
                  <a:pt x="632" y="683"/>
                </a:cubicBezTo>
                <a:close/>
                <a:moveTo>
                  <a:pt x="662" y="488"/>
                </a:moveTo>
                <a:cubicBezTo>
                  <a:pt x="629" y="483"/>
                  <a:pt x="549" y="470"/>
                  <a:pt x="493" y="461"/>
                </a:cubicBezTo>
                <a:cubicBezTo>
                  <a:pt x="651" y="534"/>
                  <a:pt x="651" y="534"/>
                  <a:pt x="651" y="534"/>
                </a:cubicBezTo>
                <a:cubicBezTo>
                  <a:pt x="655" y="518"/>
                  <a:pt x="659" y="503"/>
                  <a:pt x="662" y="488"/>
                </a:cubicBezTo>
                <a:close/>
                <a:moveTo>
                  <a:pt x="478" y="487"/>
                </a:moveTo>
                <a:cubicBezTo>
                  <a:pt x="509" y="534"/>
                  <a:pt x="509" y="534"/>
                  <a:pt x="509" y="534"/>
                </a:cubicBezTo>
                <a:cubicBezTo>
                  <a:pt x="578" y="534"/>
                  <a:pt x="578" y="534"/>
                  <a:pt x="578" y="534"/>
                </a:cubicBezTo>
                <a:lnTo>
                  <a:pt x="478" y="487"/>
                </a:lnTo>
                <a:close/>
                <a:moveTo>
                  <a:pt x="556" y="183"/>
                </a:moveTo>
                <a:cubicBezTo>
                  <a:pt x="535" y="183"/>
                  <a:pt x="526" y="186"/>
                  <a:pt x="522" y="189"/>
                </a:cubicBezTo>
                <a:cubicBezTo>
                  <a:pt x="521" y="190"/>
                  <a:pt x="519" y="192"/>
                  <a:pt x="519" y="201"/>
                </a:cubicBezTo>
                <a:cubicBezTo>
                  <a:pt x="519" y="201"/>
                  <a:pt x="519" y="247"/>
                  <a:pt x="519" y="272"/>
                </a:cubicBezTo>
                <a:cubicBezTo>
                  <a:pt x="586" y="272"/>
                  <a:pt x="586" y="272"/>
                  <a:pt x="586" y="272"/>
                </a:cubicBezTo>
                <a:cubicBezTo>
                  <a:pt x="586" y="248"/>
                  <a:pt x="586" y="204"/>
                  <a:pt x="586" y="204"/>
                </a:cubicBezTo>
                <a:cubicBezTo>
                  <a:pt x="586" y="195"/>
                  <a:pt x="582" y="183"/>
                  <a:pt x="556" y="183"/>
                </a:cubicBezTo>
                <a:close/>
                <a:moveTo>
                  <a:pt x="466" y="122"/>
                </a:moveTo>
                <a:cubicBezTo>
                  <a:pt x="466" y="126"/>
                  <a:pt x="466" y="129"/>
                  <a:pt x="466" y="132"/>
                </a:cubicBezTo>
                <a:cubicBezTo>
                  <a:pt x="484" y="138"/>
                  <a:pt x="499" y="148"/>
                  <a:pt x="508" y="163"/>
                </a:cubicBezTo>
                <a:cubicBezTo>
                  <a:pt x="517" y="158"/>
                  <a:pt x="527" y="156"/>
                  <a:pt x="537" y="155"/>
                </a:cubicBezTo>
                <a:cubicBezTo>
                  <a:pt x="517" y="139"/>
                  <a:pt x="492" y="128"/>
                  <a:pt x="466" y="122"/>
                </a:cubicBezTo>
                <a:close/>
                <a:moveTo>
                  <a:pt x="434" y="157"/>
                </a:moveTo>
                <a:cubicBezTo>
                  <a:pt x="434" y="157"/>
                  <a:pt x="434" y="157"/>
                  <a:pt x="434" y="157"/>
                </a:cubicBezTo>
                <a:cubicBezTo>
                  <a:pt x="394" y="157"/>
                  <a:pt x="380" y="180"/>
                  <a:pt x="380" y="201"/>
                </a:cubicBezTo>
                <a:cubicBezTo>
                  <a:pt x="380" y="272"/>
                  <a:pt x="380" y="272"/>
                  <a:pt x="380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89" y="272"/>
                  <a:pt x="489" y="272"/>
                  <a:pt x="489" y="272"/>
                </a:cubicBezTo>
                <a:cubicBezTo>
                  <a:pt x="489" y="201"/>
                  <a:pt x="489" y="201"/>
                  <a:pt x="489" y="201"/>
                </a:cubicBezTo>
                <a:cubicBezTo>
                  <a:pt x="489" y="180"/>
                  <a:pt x="475" y="157"/>
                  <a:pt x="434" y="157"/>
                </a:cubicBezTo>
                <a:close/>
                <a:moveTo>
                  <a:pt x="384" y="84"/>
                </a:moveTo>
                <a:cubicBezTo>
                  <a:pt x="395" y="84"/>
                  <a:pt x="425" y="84"/>
                  <a:pt x="425" y="84"/>
                </a:cubicBezTo>
                <a:cubicBezTo>
                  <a:pt x="425" y="84"/>
                  <a:pt x="425" y="114"/>
                  <a:pt x="425" y="126"/>
                </a:cubicBezTo>
                <a:cubicBezTo>
                  <a:pt x="429" y="126"/>
                  <a:pt x="432" y="126"/>
                  <a:pt x="434" y="126"/>
                </a:cubicBezTo>
                <a:cubicBezTo>
                  <a:pt x="434" y="126"/>
                  <a:pt x="434" y="126"/>
                  <a:pt x="434" y="126"/>
                </a:cubicBezTo>
                <a:cubicBezTo>
                  <a:pt x="437" y="126"/>
                  <a:pt x="440" y="126"/>
                  <a:pt x="443" y="126"/>
                </a:cubicBezTo>
                <a:cubicBezTo>
                  <a:pt x="443" y="114"/>
                  <a:pt x="443" y="84"/>
                  <a:pt x="443" y="84"/>
                </a:cubicBezTo>
                <a:cubicBezTo>
                  <a:pt x="443" y="84"/>
                  <a:pt x="474" y="84"/>
                  <a:pt x="486" y="84"/>
                </a:cubicBezTo>
                <a:cubicBezTo>
                  <a:pt x="486" y="76"/>
                  <a:pt x="486" y="72"/>
                  <a:pt x="486" y="65"/>
                </a:cubicBezTo>
                <a:cubicBezTo>
                  <a:pt x="474" y="65"/>
                  <a:pt x="443" y="65"/>
                  <a:pt x="443" y="65"/>
                </a:cubicBezTo>
                <a:cubicBezTo>
                  <a:pt x="443" y="65"/>
                  <a:pt x="443" y="35"/>
                  <a:pt x="443" y="23"/>
                </a:cubicBezTo>
                <a:cubicBezTo>
                  <a:pt x="440" y="23"/>
                  <a:pt x="437" y="23"/>
                  <a:pt x="434" y="23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2" y="23"/>
                  <a:pt x="429" y="23"/>
                  <a:pt x="425" y="23"/>
                </a:cubicBezTo>
                <a:cubicBezTo>
                  <a:pt x="425" y="35"/>
                  <a:pt x="425" y="65"/>
                  <a:pt x="425" y="65"/>
                </a:cubicBezTo>
                <a:cubicBezTo>
                  <a:pt x="425" y="65"/>
                  <a:pt x="395" y="65"/>
                  <a:pt x="384" y="65"/>
                </a:cubicBezTo>
                <a:cubicBezTo>
                  <a:pt x="384" y="72"/>
                  <a:pt x="384" y="76"/>
                  <a:pt x="384" y="84"/>
                </a:cubicBezTo>
                <a:close/>
                <a:moveTo>
                  <a:pt x="332" y="155"/>
                </a:moveTo>
                <a:cubicBezTo>
                  <a:pt x="343" y="156"/>
                  <a:pt x="353" y="158"/>
                  <a:pt x="361" y="163"/>
                </a:cubicBezTo>
                <a:cubicBezTo>
                  <a:pt x="371" y="148"/>
                  <a:pt x="385" y="138"/>
                  <a:pt x="403" y="132"/>
                </a:cubicBezTo>
                <a:cubicBezTo>
                  <a:pt x="403" y="129"/>
                  <a:pt x="403" y="126"/>
                  <a:pt x="403" y="122"/>
                </a:cubicBezTo>
                <a:cubicBezTo>
                  <a:pt x="377" y="128"/>
                  <a:pt x="352" y="139"/>
                  <a:pt x="332" y="155"/>
                </a:cubicBezTo>
                <a:close/>
                <a:moveTo>
                  <a:pt x="284" y="272"/>
                </a:moveTo>
                <a:cubicBezTo>
                  <a:pt x="351" y="272"/>
                  <a:pt x="351" y="272"/>
                  <a:pt x="351" y="272"/>
                </a:cubicBezTo>
                <a:cubicBezTo>
                  <a:pt x="351" y="247"/>
                  <a:pt x="351" y="201"/>
                  <a:pt x="351" y="201"/>
                </a:cubicBezTo>
                <a:cubicBezTo>
                  <a:pt x="351" y="192"/>
                  <a:pt x="348" y="190"/>
                  <a:pt x="347" y="189"/>
                </a:cubicBezTo>
                <a:cubicBezTo>
                  <a:pt x="343" y="186"/>
                  <a:pt x="335" y="183"/>
                  <a:pt x="313" y="183"/>
                </a:cubicBezTo>
                <a:cubicBezTo>
                  <a:pt x="287" y="183"/>
                  <a:pt x="284" y="195"/>
                  <a:pt x="284" y="204"/>
                </a:cubicBezTo>
                <a:cubicBezTo>
                  <a:pt x="284" y="204"/>
                  <a:pt x="284" y="248"/>
                  <a:pt x="284" y="272"/>
                </a:cubicBezTo>
                <a:close/>
                <a:moveTo>
                  <a:pt x="199" y="316"/>
                </a:moveTo>
                <a:cubicBezTo>
                  <a:pt x="307" y="316"/>
                  <a:pt x="307" y="316"/>
                  <a:pt x="307" y="316"/>
                </a:cubicBezTo>
                <a:cubicBezTo>
                  <a:pt x="354" y="316"/>
                  <a:pt x="374" y="327"/>
                  <a:pt x="374" y="354"/>
                </a:cubicBezTo>
                <a:cubicBezTo>
                  <a:pt x="374" y="363"/>
                  <a:pt x="369" y="372"/>
                  <a:pt x="361" y="378"/>
                </a:cubicBezTo>
                <a:cubicBezTo>
                  <a:pt x="367" y="380"/>
                  <a:pt x="389" y="388"/>
                  <a:pt x="392" y="390"/>
                </a:cubicBezTo>
                <a:cubicBezTo>
                  <a:pt x="399" y="386"/>
                  <a:pt x="402" y="376"/>
                  <a:pt x="399" y="371"/>
                </a:cubicBezTo>
                <a:cubicBezTo>
                  <a:pt x="397" y="369"/>
                  <a:pt x="396" y="367"/>
                  <a:pt x="392" y="365"/>
                </a:cubicBezTo>
                <a:cubicBezTo>
                  <a:pt x="389" y="364"/>
                  <a:pt x="383" y="364"/>
                  <a:pt x="383" y="364"/>
                </a:cubicBezTo>
                <a:cubicBezTo>
                  <a:pt x="383" y="352"/>
                  <a:pt x="383" y="352"/>
                  <a:pt x="383" y="352"/>
                </a:cubicBezTo>
                <a:cubicBezTo>
                  <a:pt x="383" y="341"/>
                  <a:pt x="391" y="333"/>
                  <a:pt x="403" y="329"/>
                </a:cubicBezTo>
                <a:cubicBezTo>
                  <a:pt x="404" y="329"/>
                  <a:pt x="404" y="329"/>
                  <a:pt x="404" y="328"/>
                </a:cubicBezTo>
                <a:cubicBezTo>
                  <a:pt x="411" y="323"/>
                  <a:pt x="420" y="319"/>
                  <a:pt x="433" y="318"/>
                </a:cubicBezTo>
                <a:cubicBezTo>
                  <a:pt x="463" y="319"/>
                  <a:pt x="474" y="336"/>
                  <a:pt x="474" y="353"/>
                </a:cubicBezTo>
                <a:cubicBezTo>
                  <a:pt x="474" y="363"/>
                  <a:pt x="469" y="371"/>
                  <a:pt x="467" y="374"/>
                </a:cubicBezTo>
                <a:cubicBezTo>
                  <a:pt x="468" y="382"/>
                  <a:pt x="473" y="387"/>
                  <a:pt x="476" y="390"/>
                </a:cubicBezTo>
                <a:cubicBezTo>
                  <a:pt x="479" y="388"/>
                  <a:pt x="501" y="380"/>
                  <a:pt x="507" y="378"/>
                </a:cubicBezTo>
                <a:cubicBezTo>
                  <a:pt x="499" y="372"/>
                  <a:pt x="494" y="363"/>
                  <a:pt x="494" y="354"/>
                </a:cubicBezTo>
                <a:cubicBezTo>
                  <a:pt x="494" y="327"/>
                  <a:pt x="514" y="316"/>
                  <a:pt x="561" y="316"/>
                </a:cubicBezTo>
                <a:cubicBezTo>
                  <a:pt x="671" y="316"/>
                  <a:pt x="671" y="316"/>
                  <a:pt x="671" y="316"/>
                </a:cubicBezTo>
                <a:cubicBezTo>
                  <a:pt x="670" y="311"/>
                  <a:pt x="669" y="306"/>
                  <a:pt x="668" y="302"/>
                </a:cubicBezTo>
                <a:cubicBezTo>
                  <a:pt x="658" y="302"/>
                  <a:pt x="546" y="302"/>
                  <a:pt x="434" y="302"/>
                </a:cubicBezTo>
                <a:cubicBezTo>
                  <a:pt x="434" y="302"/>
                  <a:pt x="434" y="302"/>
                  <a:pt x="434" y="302"/>
                </a:cubicBezTo>
                <a:cubicBezTo>
                  <a:pt x="323" y="302"/>
                  <a:pt x="213" y="302"/>
                  <a:pt x="202" y="302"/>
                </a:cubicBezTo>
                <a:cubicBezTo>
                  <a:pt x="201" y="306"/>
                  <a:pt x="200" y="311"/>
                  <a:pt x="199" y="316"/>
                </a:cubicBezTo>
                <a:close/>
                <a:moveTo>
                  <a:pt x="202" y="459"/>
                </a:moveTo>
                <a:cubicBezTo>
                  <a:pt x="389" y="430"/>
                  <a:pt x="389" y="430"/>
                  <a:pt x="389" y="430"/>
                </a:cubicBezTo>
                <a:cubicBezTo>
                  <a:pt x="387" y="435"/>
                  <a:pt x="385" y="442"/>
                  <a:pt x="385" y="448"/>
                </a:cubicBezTo>
                <a:cubicBezTo>
                  <a:pt x="385" y="475"/>
                  <a:pt x="406" y="497"/>
                  <a:pt x="433" y="497"/>
                </a:cubicBezTo>
                <a:cubicBezTo>
                  <a:pt x="433" y="497"/>
                  <a:pt x="433" y="497"/>
                  <a:pt x="434" y="497"/>
                </a:cubicBezTo>
                <a:cubicBezTo>
                  <a:pt x="434" y="497"/>
                  <a:pt x="434" y="497"/>
                  <a:pt x="434" y="497"/>
                </a:cubicBezTo>
                <a:cubicBezTo>
                  <a:pt x="435" y="497"/>
                  <a:pt x="435" y="497"/>
                  <a:pt x="436" y="497"/>
                </a:cubicBezTo>
                <a:cubicBezTo>
                  <a:pt x="463" y="497"/>
                  <a:pt x="484" y="475"/>
                  <a:pt x="484" y="448"/>
                </a:cubicBezTo>
                <a:cubicBezTo>
                  <a:pt x="484" y="442"/>
                  <a:pt x="483" y="435"/>
                  <a:pt x="481" y="430"/>
                </a:cubicBezTo>
                <a:cubicBezTo>
                  <a:pt x="668" y="459"/>
                  <a:pt x="668" y="459"/>
                  <a:pt x="668" y="459"/>
                </a:cubicBezTo>
                <a:cubicBezTo>
                  <a:pt x="673" y="427"/>
                  <a:pt x="676" y="398"/>
                  <a:pt x="676" y="372"/>
                </a:cubicBezTo>
                <a:cubicBezTo>
                  <a:pt x="676" y="362"/>
                  <a:pt x="676" y="353"/>
                  <a:pt x="675" y="344"/>
                </a:cubicBezTo>
                <a:cubicBezTo>
                  <a:pt x="561" y="344"/>
                  <a:pt x="561" y="344"/>
                  <a:pt x="561" y="344"/>
                </a:cubicBezTo>
                <a:cubicBezTo>
                  <a:pt x="531" y="344"/>
                  <a:pt x="528" y="347"/>
                  <a:pt x="527" y="349"/>
                </a:cubicBezTo>
                <a:cubicBezTo>
                  <a:pt x="524" y="351"/>
                  <a:pt x="524" y="356"/>
                  <a:pt x="527" y="358"/>
                </a:cubicBezTo>
                <a:cubicBezTo>
                  <a:pt x="534" y="362"/>
                  <a:pt x="544" y="367"/>
                  <a:pt x="544" y="382"/>
                </a:cubicBezTo>
                <a:cubicBezTo>
                  <a:pt x="544" y="382"/>
                  <a:pt x="544" y="383"/>
                  <a:pt x="544" y="383"/>
                </a:cubicBezTo>
                <a:cubicBezTo>
                  <a:pt x="544" y="395"/>
                  <a:pt x="533" y="399"/>
                  <a:pt x="508" y="410"/>
                </a:cubicBezTo>
                <a:cubicBezTo>
                  <a:pt x="500" y="412"/>
                  <a:pt x="474" y="422"/>
                  <a:pt x="474" y="422"/>
                </a:cubicBezTo>
                <a:cubicBezTo>
                  <a:pt x="468" y="419"/>
                  <a:pt x="468" y="419"/>
                  <a:pt x="468" y="419"/>
                </a:cubicBezTo>
                <a:cubicBezTo>
                  <a:pt x="460" y="415"/>
                  <a:pt x="441" y="402"/>
                  <a:pt x="441" y="380"/>
                </a:cubicBezTo>
                <a:cubicBezTo>
                  <a:pt x="441" y="368"/>
                  <a:pt x="447" y="366"/>
                  <a:pt x="447" y="357"/>
                </a:cubicBezTo>
                <a:cubicBezTo>
                  <a:pt x="447" y="350"/>
                  <a:pt x="442" y="344"/>
                  <a:pt x="434" y="344"/>
                </a:cubicBezTo>
                <a:cubicBezTo>
                  <a:pt x="434" y="344"/>
                  <a:pt x="433" y="344"/>
                  <a:pt x="433" y="344"/>
                </a:cubicBezTo>
                <a:cubicBezTo>
                  <a:pt x="432" y="344"/>
                  <a:pt x="432" y="344"/>
                  <a:pt x="431" y="344"/>
                </a:cubicBezTo>
                <a:cubicBezTo>
                  <a:pt x="431" y="344"/>
                  <a:pt x="431" y="344"/>
                  <a:pt x="431" y="344"/>
                </a:cubicBezTo>
                <a:cubicBezTo>
                  <a:pt x="416" y="345"/>
                  <a:pt x="414" y="356"/>
                  <a:pt x="414" y="356"/>
                </a:cubicBezTo>
                <a:cubicBezTo>
                  <a:pt x="414" y="356"/>
                  <a:pt x="419" y="358"/>
                  <a:pt x="423" y="365"/>
                </a:cubicBezTo>
                <a:cubicBezTo>
                  <a:pt x="423" y="365"/>
                  <a:pt x="423" y="365"/>
                  <a:pt x="423" y="365"/>
                </a:cubicBezTo>
                <a:cubicBezTo>
                  <a:pt x="424" y="368"/>
                  <a:pt x="425" y="370"/>
                  <a:pt x="426" y="373"/>
                </a:cubicBezTo>
                <a:cubicBezTo>
                  <a:pt x="426" y="375"/>
                  <a:pt x="427" y="377"/>
                  <a:pt x="427" y="380"/>
                </a:cubicBezTo>
                <a:cubicBezTo>
                  <a:pt x="427" y="402"/>
                  <a:pt x="408" y="415"/>
                  <a:pt x="399" y="419"/>
                </a:cubicBezTo>
                <a:cubicBezTo>
                  <a:pt x="393" y="422"/>
                  <a:pt x="393" y="422"/>
                  <a:pt x="393" y="422"/>
                </a:cubicBezTo>
                <a:cubicBezTo>
                  <a:pt x="393" y="422"/>
                  <a:pt x="368" y="412"/>
                  <a:pt x="360" y="410"/>
                </a:cubicBezTo>
                <a:cubicBezTo>
                  <a:pt x="335" y="399"/>
                  <a:pt x="324" y="395"/>
                  <a:pt x="324" y="383"/>
                </a:cubicBezTo>
                <a:cubicBezTo>
                  <a:pt x="324" y="383"/>
                  <a:pt x="324" y="382"/>
                  <a:pt x="324" y="382"/>
                </a:cubicBezTo>
                <a:cubicBezTo>
                  <a:pt x="324" y="367"/>
                  <a:pt x="335" y="362"/>
                  <a:pt x="341" y="358"/>
                </a:cubicBezTo>
                <a:cubicBezTo>
                  <a:pt x="344" y="356"/>
                  <a:pt x="344" y="351"/>
                  <a:pt x="341" y="349"/>
                </a:cubicBezTo>
                <a:cubicBezTo>
                  <a:pt x="340" y="347"/>
                  <a:pt x="338" y="344"/>
                  <a:pt x="307" y="344"/>
                </a:cubicBezTo>
                <a:cubicBezTo>
                  <a:pt x="195" y="344"/>
                  <a:pt x="195" y="344"/>
                  <a:pt x="195" y="344"/>
                </a:cubicBezTo>
                <a:cubicBezTo>
                  <a:pt x="195" y="353"/>
                  <a:pt x="194" y="362"/>
                  <a:pt x="194" y="372"/>
                </a:cubicBezTo>
                <a:cubicBezTo>
                  <a:pt x="194" y="398"/>
                  <a:pt x="197" y="427"/>
                  <a:pt x="202" y="459"/>
                </a:cubicBezTo>
                <a:close/>
                <a:moveTo>
                  <a:pt x="449" y="497"/>
                </a:moveTo>
                <a:cubicBezTo>
                  <a:pt x="449" y="534"/>
                  <a:pt x="449" y="534"/>
                  <a:pt x="449" y="534"/>
                </a:cubicBezTo>
                <a:cubicBezTo>
                  <a:pt x="474" y="534"/>
                  <a:pt x="474" y="534"/>
                  <a:pt x="474" y="534"/>
                </a:cubicBezTo>
                <a:lnTo>
                  <a:pt x="449" y="497"/>
                </a:lnTo>
                <a:close/>
                <a:moveTo>
                  <a:pt x="395" y="534"/>
                </a:moveTo>
                <a:cubicBezTo>
                  <a:pt x="419" y="534"/>
                  <a:pt x="419" y="534"/>
                  <a:pt x="419" y="534"/>
                </a:cubicBezTo>
                <a:cubicBezTo>
                  <a:pt x="419" y="497"/>
                  <a:pt x="419" y="497"/>
                  <a:pt x="419" y="497"/>
                </a:cubicBezTo>
                <a:lnTo>
                  <a:pt x="395" y="534"/>
                </a:lnTo>
                <a:close/>
                <a:moveTo>
                  <a:pt x="292" y="534"/>
                </a:moveTo>
                <a:cubicBezTo>
                  <a:pt x="360" y="534"/>
                  <a:pt x="360" y="534"/>
                  <a:pt x="360" y="534"/>
                </a:cubicBezTo>
                <a:cubicBezTo>
                  <a:pt x="391" y="487"/>
                  <a:pt x="391" y="487"/>
                  <a:pt x="391" y="487"/>
                </a:cubicBezTo>
                <a:lnTo>
                  <a:pt x="292" y="534"/>
                </a:lnTo>
                <a:close/>
                <a:moveTo>
                  <a:pt x="219" y="534"/>
                </a:moveTo>
                <a:cubicBezTo>
                  <a:pt x="376" y="461"/>
                  <a:pt x="376" y="461"/>
                  <a:pt x="376" y="461"/>
                </a:cubicBezTo>
                <a:cubicBezTo>
                  <a:pt x="321" y="470"/>
                  <a:pt x="241" y="483"/>
                  <a:pt x="208" y="488"/>
                </a:cubicBezTo>
                <a:cubicBezTo>
                  <a:pt x="211" y="503"/>
                  <a:pt x="215" y="518"/>
                  <a:pt x="219" y="534"/>
                </a:cubicBezTo>
                <a:close/>
                <a:moveTo>
                  <a:pt x="250" y="631"/>
                </a:moveTo>
                <a:cubicBezTo>
                  <a:pt x="276" y="631"/>
                  <a:pt x="350" y="631"/>
                  <a:pt x="370" y="631"/>
                </a:cubicBezTo>
                <a:cubicBezTo>
                  <a:pt x="370" y="617"/>
                  <a:pt x="370" y="583"/>
                  <a:pt x="370" y="563"/>
                </a:cubicBezTo>
                <a:cubicBezTo>
                  <a:pt x="228" y="563"/>
                  <a:pt x="228" y="563"/>
                  <a:pt x="228" y="563"/>
                </a:cubicBezTo>
                <a:cubicBezTo>
                  <a:pt x="234" y="585"/>
                  <a:pt x="241" y="608"/>
                  <a:pt x="250" y="631"/>
                </a:cubicBezTo>
                <a:close/>
                <a:moveTo>
                  <a:pt x="370" y="758"/>
                </a:moveTo>
                <a:cubicBezTo>
                  <a:pt x="356" y="758"/>
                  <a:pt x="325" y="758"/>
                  <a:pt x="302" y="758"/>
                </a:cubicBezTo>
                <a:cubicBezTo>
                  <a:pt x="325" y="806"/>
                  <a:pt x="348" y="850"/>
                  <a:pt x="370" y="886"/>
                </a:cubicBezTo>
                <a:cubicBezTo>
                  <a:pt x="370" y="839"/>
                  <a:pt x="370" y="774"/>
                  <a:pt x="370" y="758"/>
                </a:cubicBezTo>
                <a:close/>
                <a:moveTo>
                  <a:pt x="567" y="758"/>
                </a:moveTo>
                <a:cubicBezTo>
                  <a:pt x="545" y="758"/>
                  <a:pt x="513" y="758"/>
                  <a:pt x="500" y="758"/>
                </a:cubicBezTo>
                <a:cubicBezTo>
                  <a:pt x="500" y="774"/>
                  <a:pt x="500" y="839"/>
                  <a:pt x="500" y="886"/>
                </a:cubicBezTo>
                <a:cubicBezTo>
                  <a:pt x="521" y="850"/>
                  <a:pt x="544" y="806"/>
                  <a:pt x="567" y="758"/>
                </a:cubicBezTo>
                <a:close/>
                <a:moveTo>
                  <a:pt x="609" y="661"/>
                </a:moveTo>
                <a:cubicBezTo>
                  <a:pt x="470" y="661"/>
                  <a:pt x="470" y="661"/>
                  <a:pt x="470" y="661"/>
                </a:cubicBezTo>
                <a:cubicBezTo>
                  <a:pt x="470" y="563"/>
                  <a:pt x="470" y="563"/>
                  <a:pt x="470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398" y="563"/>
                  <a:pt x="398" y="563"/>
                  <a:pt x="398" y="563"/>
                </a:cubicBezTo>
                <a:cubicBezTo>
                  <a:pt x="398" y="661"/>
                  <a:pt x="398" y="661"/>
                  <a:pt x="398" y="661"/>
                </a:cubicBezTo>
                <a:cubicBezTo>
                  <a:pt x="261" y="661"/>
                  <a:pt x="261" y="661"/>
                  <a:pt x="261" y="661"/>
                </a:cubicBezTo>
                <a:cubicBezTo>
                  <a:pt x="263" y="664"/>
                  <a:pt x="264" y="668"/>
                  <a:pt x="266" y="672"/>
                </a:cubicBezTo>
                <a:cubicBezTo>
                  <a:pt x="273" y="691"/>
                  <a:pt x="281" y="710"/>
                  <a:pt x="290" y="729"/>
                </a:cubicBezTo>
                <a:cubicBezTo>
                  <a:pt x="384" y="729"/>
                  <a:pt x="384" y="729"/>
                  <a:pt x="384" y="729"/>
                </a:cubicBezTo>
                <a:cubicBezTo>
                  <a:pt x="398" y="729"/>
                  <a:pt x="398" y="729"/>
                  <a:pt x="398" y="729"/>
                </a:cubicBezTo>
                <a:cubicBezTo>
                  <a:pt x="398" y="933"/>
                  <a:pt x="398" y="933"/>
                  <a:pt x="398" y="933"/>
                </a:cubicBezTo>
                <a:cubicBezTo>
                  <a:pt x="409" y="948"/>
                  <a:pt x="418" y="961"/>
                  <a:pt x="426" y="969"/>
                </a:cubicBezTo>
                <a:cubicBezTo>
                  <a:pt x="429" y="972"/>
                  <a:pt x="432" y="975"/>
                  <a:pt x="434" y="977"/>
                </a:cubicBezTo>
                <a:cubicBezTo>
                  <a:pt x="436" y="975"/>
                  <a:pt x="440" y="972"/>
                  <a:pt x="442" y="969"/>
                </a:cubicBezTo>
                <a:cubicBezTo>
                  <a:pt x="450" y="961"/>
                  <a:pt x="460" y="948"/>
                  <a:pt x="470" y="933"/>
                </a:cubicBezTo>
                <a:cubicBezTo>
                  <a:pt x="470" y="729"/>
                  <a:pt x="470" y="729"/>
                  <a:pt x="470" y="729"/>
                </a:cubicBezTo>
                <a:cubicBezTo>
                  <a:pt x="485" y="729"/>
                  <a:pt x="485" y="729"/>
                  <a:pt x="485" y="729"/>
                </a:cubicBezTo>
                <a:cubicBezTo>
                  <a:pt x="580" y="729"/>
                  <a:pt x="580" y="729"/>
                  <a:pt x="580" y="729"/>
                </a:cubicBezTo>
                <a:cubicBezTo>
                  <a:pt x="588" y="710"/>
                  <a:pt x="597" y="691"/>
                  <a:pt x="604" y="672"/>
                </a:cubicBezTo>
                <a:cubicBezTo>
                  <a:pt x="606" y="668"/>
                  <a:pt x="608" y="664"/>
                  <a:pt x="609" y="661"/>
                </a:cubicBezTo>
                <a:close/>
                <a:moveTo>
                  <a:pt x="620" y="631"/>
                </a:moveTo>
                <a:cubicBezTo>
                  <a:pt x="629" y="608"/>
                  <a:pt x="636" y="585"/>
                  <a:pt x="643" y="563"/>
                </a:cubicBezTo>
                <a:cubicBezTo>
                  <a:pt x="500" y="563"/>
                  <a:pt x="500" y="563"/>
                  <a:pt x="500" y="563"/>
                </a:cubicBezTo>
                <a:cubicBezTo>
                  <a:pt x="500" y="583"/>
                  <a:pt x="500" y="617"/>
                  <a:pt x="500" y="631"/>
                </a:cubicBezTo>
                <a:cubicBezTo>
                  <a:pt x="519" y="631"/>
                  <a:pt x="594" y="631"/>
                  <a:pt x="620" y="631"/>
                </a:cubicBezTo>
                <a:close/>
                <a:moveTo>
                  <a:pt x="299" y="1007"/>
                </a:moveTo>
                <a:cubicBezTo>
                  <a:pt x="300" y="1009"/>
                  <a:pt x="300" y="1009"/>
                  <a:pt x="300" y="1009"/>
                </a:cubicBezTo>
                <a:cubicBezTo>
                  <a:pt x="272" y="1042"/>
                  <a:pt x="272" y="1042"/>
                  <a:pt x="272" y="1042"/>
                </a:cubicBezTo>
                <a:cubicBezTo>
                  <a:pt x="274" y="992"/>
                  <a:pt x="274" y="992"/>
                  <a:pt x="274" y="992"/>
                </a:cubicBezTo>
                <a:cubicBezTo>
                  <a:pt x="261" y="987"/>
                  <a:pt x="261" y="987"/>
                  <a:pt x="261" y="987"/>
                </a:cubicBezTo>
                <a:cubicBezTo>
                  <a:pt x="257" y="991"/>
                  <a:pt x="257" y="991"/>
                  <a:pt x="257" y="991"/>
                </a:cubicBezTo>
                <a:cubicBezTo>
                  <a:pt x="259" y="996"/>
                  <a:pt x="259" y="996"/>
                  <a:pt x="259" y="996"/>
                </a:cubicBezTo>
                <a:cubicBezTo>
                  <a:pt x="216" y="1045"/>
                  <a:pt x="216" y="1045"/>
                  <a:pt x="216" y="1045"/>
                </a:cubicBezTo>
                <a:cubicBezTo>
                  <a:pt x="210" y="1045"/>
                  <a:pt x="210" y="1045"/>
                  <a:pt x="210" y="1045"/>
                </a:cubicBezTo>
                <a:cubicBezTo>
                  <a:pt x="208" y="1049"/>
                  <a:pt x="208" y="1049"/>
                  <a:pt x="208" y="1049"/>
                </a:cubicBezTo>
                <a:cubicBezTo>
                  <a:pt x="226" y="1060"/>
                  <a:pt x="226" y="1060"/>
                  <a:pt x="226" y="1060"/>
                </a:cubicBezTo>
                <a:cubicBezTo>
                  <a:pt x="227" y="1057"/>
                  <a:pt x="227" y="1057"/>
                  <a:pt x="227" y="1057"/>
                </a:cubicBezTo>
                <a:cubicBezTo>
                  <a:pt x="224" y="1052"/>
                  <a:pt x="224" y="1052"/>
                  <a:pt x="224" y="1052"/>
                </a:cubicBezTo>
                <a:cubicBezTo>
                  <a:pt x="257" y="1012"/>
                  <a:pt x="257" y="1012"/>
                  <a:pt x="257" y="1012"/>
                </a:cubicBezTo>
                <a:cubicBezTo>
                  <a:pt x="251" y="1073"/>
                  <a:pt x="251" y="1073"/>
                  <a:pt x="251" y="1073"/>
                </a:cubicBezTo>
                <a:cubicBezTo>
                  <a:pt x="260" y="1076"/>
                  <a:pt x="260" y="1076"/>
                  <a:pt x="260" y="1076"/>
                </a:cubicBezTo>
                <a:cubicBezTo>
                  <a:pt x="300" y="1027"/>
                  <a:pt x="300" y="1027"/>
                  <a:pt x="300" y="1027"/>
                </a:cubicBezTo>
                <a:cubicBezTo>
                  <a:pt x="294" y="1080"/>
                  <a:pt x="294" y="1080"/>
                  <a:pt x="294" y="1080"/>
                </a:cubicBezTo>
                <a:cubicBezTo>
                  <a:pt x="290" y="1081"/>
                  <a:pt x="290" y="1081"/>
                  <a:pt x="290" y="1081"/>
                </a:cubicBezTo>
                <a:cubicBezTo>
                  <a:pt x="288" y="1086"/>
                  <a:pt x="288" y="1086"/>
                  <a:pt x="288" y="1086"/>
                </a:cubicBezTo>
                <a:cubicBezTo>
                  <a:pt x="311" y="1096"/>
                  <a:pt x="311" y="1096"/>
                  <a:pt x="311" y="1096"/>
                </a:cubicBezTo>
                <a:cubicBezTo>
                  <a:pt x="313" y="1092"/>
                  <a:pt x="313" y="1092"/>
                  <a:pt x="313" y="1092"/>
                </a:cubicBezTo>
                <a:cubicBezTo>
                  <a:pt x="308" y="1086"/>
                  <a:pt x="308" y="1086"/>
                  <a:pt x="308" y="1086"/>
                </a:cubicBezTo>
                <a:cubicBezTo>
                  <a:pt x="317" y="1019"/>
                  <a:pt x="317" y="1019"/>
                  <a:pt x="317" y="1019"/>
                </a:cubicBezTo>
                <a:cubicBezTo>
                  <a:pt x="320" y="1018"/>
                  <a:pt x="320" y="1018"/>
                  <a:pt x="320" y="1018"/>
                </a:cubicBezTo>
                <a:cubicBezTo>
                  <a:pt x="320" y="1013"/>
                  <a:pt x="320" y="1013"/>
                  <a:pt x="320" y="1013"/>
                </a:cubicBezTo>
                <a:cubicBezTo>
                  <a:pt x="301" y="1005"/>
                  <a:pt x="301" y="1005"/>
                  <a:pt x="301" y="1005"/>
                </a:cubicBezTo>
                <a:lnTo>
                  <a:pt x="299" y="1007"/>
                </a:lnTo>
                <a:close/>
                <a:moveTo>
                  <a:pt x="344" y="1027"/>
                </a:moveTo>
                <a:cubicBezTo>
                  <a:pt x="351" y="1031"/>
                  <a:pt x="351" y="1031"/>
                  <a:pt x="351" y="1031"/>
                </a:cubicBezTo>
                <a:cubicBezTo>
                  <a:pt x="338" y="1095"/>
                  <a:pt x="338" y="1095"/>
                  <a:pt x="338" y="1095"/>
                </a:cubicBezTo>
                <a:cubicBezTo>
                  <a:pt x="331" y="1097"/>
                  <a:pt x="331" y="1097"/>
                  <a:pt x="331" y="1097"/>
                </a:cubicBezTo>
                <a:cubicBezTo>
                  <a:pt x="329" y="1100"/>
                  <a:pt x="329" y="1100"/>
                  <a:pt x="329" y="1100"/>
                </a:cubicBezTo>
                <a:cubicBezTo>
                  <a:pt x="357" y="1107"/>
                  <a:pt x="357" y="1107"/>
                  <a:pt x="357" y="1107"/>
                </a:cubicBezTo>
                <a:cubicBezTo>
                  <a:pt x="357" y="1103"/>
                  <a:pt x="357" y="1103"/>
                  <a:pt x="357" y="1103"/>
                </a:cubicBezTo>
                <a:cubicBezTo>
                  <a:pt x="351" y="1099"/>
                  <a:pt x="351" y="1099"/>
                  <a:pt x="351" y="1099"/>
                </a:cubicBezTo>
                <a:cubicBezTo>
                  <a:pt x="364" y="1033"/>
                  <a:pt x="364" y="1033"/>
                  <a:pt x="364" y="1033"/>
                </a:cubicBezTo>
                <a:cubicBezTo>
                  <a:pt x="371" y="1033"/>
                  <a:pt x="371" y="1033"/>
                  <a:pt x="371" y="1033"/>
                </a:cubicBezTo>
                <a:cubicBezTo>
                  <a:pt x="371" y="1027"/>
                  <a:pt x="371" y="1027"/>
                  <a:pt x="371" y="1027"/>
                </a:cubicBezTo>
                <a:cubicBezTo>
                  <a:pt x="345" y="1022"/>
                  <a:pt x="345" y="1022"/>
                  <a:pt x="345" y="1022"/>
                </a:cubicBezTo>
                <a:lnTo>
                  <a:pt x="344" y="1027"/>
                </a:lnTo>
                <a:close/>
                <a:moveTo>
                  <a:pt x="831" y="783"/>
                </a:moveTo>
                <a:cubicBezTo>
                  <a:pt x="828" y="786"/>
                  <a:pt x="828" y="786"/>
                  <a:pt x="828" y="786"/>
                </a:cubicBezTo>
                <a:cubicBezTo>
                  <a:pt x="837" y="795"/>
                  <a:pt x="839" y="808"/>
                  <a:pt x="835" y="817"/>
                </a:cubicBezTo>
                <a:cubicBezTo>
                  <a:pt x="828" y="830"/>
                  <a:pt x="803" y="834"/>
                  <a:pt x="791" y="825"/>
                </a:cubicBezTo>
                <a:cubicBezTo>
                  <a:pt x="779" y="816"/>
                  <a:pt x="769" y="804"/>
                  <a:pt x="775" y="792"/>
                </a:cubicBezTo>
                <a:cubicBezTo>
                  <a:pt x="779" y="784"/>
                  <a:pt x="786" y="779"/>
                  <a:pt x="795" y="779"/>
                </a:cubicBezTo>
                <a:cubicBezTo>
                  <a:pt x="796" y="774"/>
                  <a:pt x="796" y="774"/>
                  <a:pt x="796" y="774"/>
                </a:cubicBezTo>
                <a:cubicBezTo>
                  <a:pt x="779" y="768"/>
                  <a:pt x="779" y="768"/>
                  <a:pt x="779" y="768"/>
                </a:cubicBezTo>
                <a:cubicBezTo>
                  <a:pt x="775" y="774"/>
                  <a:pt x="772" y="778"/>
                  <a:pt x="769" y="785"/>
                </a:cubicBezTo>
                <a:cubicBezTo>
                  <a:pt x="759" y="809"/>
                  <a:pt x="755" y="834"/>
                  <a:pt x="785" y="847"/>
                </a:cubicBezTo>
                <a:cubicBezTo>
                  <a:pt x="816" y="860"/>
                  <a:pt x="833" y="845"/>
                  <a:pt x="844" y="823"/>
                </a:cubicBezTo>
                <a:cubicBezTo>
                  <a:pt x="849" y="812"/>
                  <a:pt x="850" y="803"/>
                  <a:pt x="847" y="790"/>
                </a:cubicBezTo>
                <a:lnTo>
                  <a:pt x="831" y="783"/>
                </a:lnTo>
                <a:close/>
                <a:moveTo>
                  <a:pt x="453" y="1036"/>
                </a:moveTo>
                <a:cubicBezTo>
                  <a:pt x="453" y="1033"/>
                  <a:pt x="453" y="1033"/>
                  <a:pt x="453" y="1033"/>
                </a:cubicBezTo>
                <a:cubicBezTo>
                  <a:pt x="436" y="1033"/>
                  <a:pt x="436" y="1033"/>
                  <a:pt x="436" y="1033"/>
                </a:cubicBezTo>
                <a:cubicBezTo>
                  <a:pt x="436" y="1037"/>
                  <a:pt x="436" y="1037"/>
                  <a:pt x="436" y="1037"/>
                </a:cubicBezTo>
                <a:cubicBezTo>
                  <a:pt x="440" y="1040"/>
                  <a:pt x="440" y="1040"/>
                  <a:pt x="440" y="1040"/>
                </a:cubicBezTo>
                <a:cubicBezTo>
                  <a:pt x="445" y="1086"/>
                  <a:pt x="445" y="1086"/>
                  <a:pt x="445" y="1086"/>
                </a:cubicBezTo>
                <a:cubicBezTo>
                  <a:pt x="401" y="1031"/>
                  <a:pt x="401" y="1031"/>
                  <a:pt x="401" y="1031"/>
                </a:cubicBezTo>
                <a:cubicBezTo>
                  <a:pt x="386" y="1029"/>
                  <a:pt x="386" y="1029"/>
                  <a:pt x="386" y="1029"/>
                </a:cubicBezTo>
                <a:cubicBezTo>
                  <a:pt x="387" y="1034"/>
                  <a:pt x="387" y="1034"/>
                  <a:pt x="387" y="1034"/>
                </a:cubicBezTo>
                <a:cubicBezTo>
                  <a:pt x="389" y="1038"/>
                  <a:pt x="389" y="1038"/>
                  <a:pt x="389" y="1038"/>
                </a:cubicBezTo>
                <a:cubicBezTo>
                  <a:pt x="384" y="1103"/>
                  <a:pt x="384" y="1103"/>
                  <a:pt x="384" y="1103"/>
                </a:cubicBezTo>
                <a:cubicBezTo>
                  <a:pt x="379" y="1106"/>
                  <a:pt x="379" y="1106"/>
                  <a:pt x="379" y="1106"/>
                </a:cubicBezTo>
                <a:cubicBezTo>
                  <a:pt x="379" y="1110"/>
                  <a:pt x="379" y="1110"/>
                  <a:pt x="379" y="1110"/>
                </a:cubicBezTo>
                <a:cubicBezTo>
                  <a:pt x="400" y="1111"/>
                  <a:pt x="400" y="1111"/>
                  <a:pt x="400" y="1111"/>
                </a:cubicBezTo>
                <a:cubicBezTo>
                  <a:pt x="401" y="1105"/>
                  <a:pt x="401" y="1105"/>
                  <a:pt x="401" y="1105"/>
                </a:cubicBezTo>
                <a:cubicBezTo>
                  <a:pt x="397" y="1100"/>
                  <a:pt x="397" y="1100"/>
                  <a:pt x="397" y="1100"/>
                </a:cubicBezTo>
                <a:cubicBezTo>
                  <a:pt x="400" y="1055"/>
                  <a:pt x="400" y="1055"/>
                  <a:pt x="400" y="1055"/>
                </a:cubicBezTo>
                <a:cubicBezTo>
                  <a:pt x="446" y="1113"/>
                  <a:pt x="446" y="1113"/>
                  <a:pt x="446" y="1113"/>
                </a:cubicBezTo>
                <a:cubicBezTo>
                  <a:pt x="456" y="1113"/>
                  <a:pt x="456" y="1113"/>
                  <a:pt x="456" y="1113"/>
                </a:cubicBezTo>
                <a:cubicBezTo>
                  <a:pt x="450" y="1040"/>
                  <a:pt x="450" y="1040"/>
                  <a:pt x="450" y="1040"/>
                </a:cubicBezTo>
                <a:lnTo>
                  <a:pt x="453" y="1036"/>
                </a:lnTo>
                <a:close/>
                <a:moveTo>
                  <a:pt x="811" y="883"/>
                </a:moveTo>
                <a:cubicBezTo>
                  <a:pt x="749" y="849"/>
                  <a:pt x="749" y="849"/>
                  <a:pt x="749" y="849"/>
                </a:cubicBezTo>
                <a:cubicBezTo>
                  <a:pt x="750" y="845"/>
                  <a:pt x="750" y="845"/>
                  <a:pt x="750" y="845"/>
                </a:cubicBezTo>
                <a:cubicBezTo>
                  <a:pt x="745" y="842"/>
                  <a:pt x="745" y="842"/>
                  <a:pt x="745" y="842"/>
                </a:cubicBezTo>
                <a:cubicBezTo>
                  <a:pt x="736" y="865"/>
                  <a:pt x="736" y="865"/>
                  <a:pt x="736" y="865"/>
                </a:cubicBezTo>
                <a:cubicBezTo>
                  <a:pt x="739" y="867"/>
                  <a:pt x="739" y="867"/>
                  <a:pt x="739" y="867"/>
                </a:cubicBezTo>
                <a:cubicBezTo>
                  <a:pt x="745" y="864"/>
                  <a:pt x="745" y="864"/>
                  <a:pt x="745" y="864"/>
                </a:cubicBezTo>
                <a:cubicBezTo>
                  <a:pt x="802" y="896"/>
                  <a:pt x="802" y="896"/>
                  <a:pt x="802" y="896"/>
                </a:cubicBezTo>
                <a:cubicBezTo>
                  <a:pt x="803" y="902"/>
                  <a:pt x="803" y="902"/>
                  <a:pt x="803" y="902"/>
                </a:cubicBezTo>
                <a:cubicBezTo>
                  <a:pt x="805" y="905"/>
                  <a:pt x="805" y="905"/>
                  <a:pt x="805" y="905"/>
                </a:cubicBezTo>
                <a:cubicBezTo>
                  <a:pt x="820" y="880"/>
                  <a:pt x="820" y="880"/>
                  <a:pt x="820" y="880"/>
                </a:cubicBezTo>
                <a:cubicBezTo>
                  <a:pt x="817" y="879"/>
                  <a:pt x="817" y="879"/>
                  <a:pt x="817" y="879"/>
                </a:cubicBezTo>
                <a:lnTo>
                  <a:pt x="811" y="8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8" r:id="rId2"/>
    <p:sldLayoutId id="2147483722" r:id="rId3"/>
    <p:sldLayoutId id="2147483724" r:id="rId4"/>
    <p:sldLayoutId id="2147483726" r:id="rId5"/>
    <p:sldLayoutId id="2147483730" r:id="rId6"/>
    <p:sldLayoutId id="2147483731" r:id="rId7"/>
  </p:sldLayoutIdLst>
  <p:hf sldNum="0" hdr="0" ftr="0" dt="0"/>
  <p:txStyles>
    <p:titleStyle>
      <a:lvl1pPr algn="l" defTabSz="1088610" rtl="0" eaLnBrk="1" latinLnBrk="0" hangingPunct="1">
        <a:spcBef>
          <a:spcPct val="0"/>
        </a:spcBef>
        <a:buNone/>
        <a:defRPr sz="1700" b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088610" rtl="0" eaLnBrk="1" latinLnBrk="0" hangingPunct="1">
        <a:spcBef>
          <a:spcPts val="900"/>
        </a:spcBef>
        <a:buFont typeface="Arial" pitchFamily="34" charset="0"/>
        <a:buChar char="•"/>
        <a:defRPr sz="16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48000" indent="-324000" algn="l" defTabSz="108861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24000" indent="-324000" algn="l" defTabSz="1088610" rtl="0" eaLnBrk="1" latinLnBrk="0" hangingPunct="1">
        <a:spcBef>
          <a:spcPts val="0"/>
        </a:spcBef>
        <a:buFont typeface="+mj-lt"/>
        <a:buAutoNum type="arabicPeriod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088610" rtl="0" eaLnBrk="1" latinLnBrk="0" hangingPunct="1">
        <a:spcBef>
          <a:spcPts val="1800"/>
        </a:spcBef>
        <a:buFont typeface="Arial" pitchFamily="34" charset="0"/>
        <a:buNone/>
        <a:defRPr sz="1600" b="0" kern="1200">
          <a:solidFill>
            <a:schemeClr val="accent1"/>
          </a:solidFill>
          <a:latin typeface="+mj-lt"/>
          <a:ea typeface="Open Sans SemiBold" panose="020B0706030804020204" pitchFamily="34" charset="0"/>
          <a:cs typeface="Open Sans SemiBold" panose="020B0706030804020204" pitchFamily="34" charset="0"/>
        </a:defRPr>
      </a:lvl4pPr>
      <a:lvl5pPr marL="0" indent="0" algn="l" defTabSz="108861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000" indent="0" algn="l" defTabSz="108861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648000" indent="0" algn="l" defTabSz="108861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810081" indent="0" algn="l" defTabSz="108861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08861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0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610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91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222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52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831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137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442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16.jp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>
            <a:extLst>
              <a:ext uri="{FF2B5EF4-FFF2-40B4-BE49-F238E27FC236}">
                <a16:creationId xmlns:a16="http://schemas.microsoft.com/office/drawing/2014/main" id="{CA112733-8D84-4185-A440-97A0DAA270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Placeholder 2">
            <a:extLst>
              <a:ext uri="{FF2B5EF4-FFF2-40B4-BE49-F238E27FC236}">
                <a16:creationId xmlns:a16="http://schemas.microsoft.com/office/drawing/2014/main" id="{D3DA2521-808E-495E-88BB-D395FF88EB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Charles Timmermans</a:t>
            </a:r>
          </a:p>
        </p:txBody>
      </p:sp>
      <p:sp>
        <p:nvSpPr>
          <p:cNvPr id="7" name="Placeholder 3">
            <a:extLst>
              <a:ext uri="{FF2B5EF4-FFF2-40B4-BE49-F238E27FC236}">
                <a16:creationId xmlns:a16="http://schemas.microsoft.com/office/drawing/2014/main" id="{6BF34FB1-DA5E-4CB1-983E-E2A1F9F56F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21/3/2022</a:t>
            </a:r>
          </a:p>
        </p:txBody>
      </p:sp>
      <p:sp>
        <p:nvSpPr>
          <p:cNvPr id="6" name="Placeholder 4">
            <a:extLst>
              <a:ext uri="{FF2B5EF4-FFF2-40B4-BE49-F238E27FC236}">
                <a16:creationId xmlns:a16="http://schemas.microsoft.com/office/drawing/2014/main" id="{9BDA1F51-3FE3-442D-824C-A417D5EB3E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GRAND in Nijmegen</a:t>
            </a:r>
          </a:p>
        </p:txBody>
      </p:sp>
    </p:spTree>
    <p:extLst>
      <p:ext uri="{BB962C8B-B14F-4D97-AF65-F5344CB8AC3E}">
        <p14:creationId xmlns:p14="http://schemas.microsoft.com/office/powerpoint/2010/main" val="37610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FDAE248B-D0FC-40D0-8058-85C97927D2DC}"/>
              </a:ext>
            </a:extLst>
          </p:cNvPr>
          <p:cNvSpPr/>
          <p:nvPr/>
        </p:nvSpPr>
        <p:spPr>
          <a:xfrm>
            <a:off x="5538523" y="4195095"/>
            <a:ext cx="6136929" cy="1041901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050F2365-FE11-4AFC-AF8B-187DCF856D7C}"/>
              </a:ext>
            </a:extLst>
          </p:cNvPr>
          <p:cNvSpPr txBox="1">
            <a:spLocks/>
          </p:cNvSpPr>
          <p:nvPr/>
        </p:nvSpPr>
        <p:spPr>
          <a:xfrm>
            <a:off x="236467" y="215103"/>
            <a:ext cx="7106464" cy="534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solidFill>
                  <a:schemeClr val="accent2"/>
                </a:solidFill>
              </a:rPr>
              <a:t>Power Management </a:t>
            </a:r>
            <a:endParaRPr lang="en-GB" sz="2800" dirty="0">
              <a:solidFill>
                <a:schemeClr val="accent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90FF01C-641B-405A-8E8E-ADED6E598D4E}"/>
              </a:ext>
            </a:extLst>
          </p:cNvPr>
          <p:cNvSpPr txBox="1"/>
          <p:nvPr/>
        </p:nvSpPr>
        <p:spPr>
          <a:xfrm>
            <a:off x="7494245" y="441883"/>
            <a:ext cx="237626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000" b="1" dirty="0">
                <a:solidFill>
                  <a:schemeClr val="accent2"/>
                </a:solidFill>
              </a:rPr>
              <a:t>SW avenue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80A30-A657-4680-8CFC-8864DDA0C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261" y="1460636"/>
            <a:ext cx="1924248" cy="1380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9EBB87-5802-4A73-B0CC-0A3F8BA2D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936" y="1360512"/>
            <a:ext cx="2085552" cy="1525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EB787E-FFC2-40CF-A73D-B61330929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0242" y="1460636"/>
            <a:ext cx="1959670" cy="1496272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76C5739-4109-4D32-ADB4-3C2F50F17671}"/>
              </a:ext>
            </a:extLst>
          </p:cNvPr>
          <p:cNvSpPr/>
          <p:nvPr/>
        </p:nvSpPr>
        <p:spPr>
          <a:xfrm>
            <a:off x="7464450" y="4392009"/>
            <a:ext cx="1924249" cy="648071"/>
          </a:xfrm>
          <a:prstGeom prst="roundRect">
            <a:avLst>
              <a:gd name="adj" fmla="val 31071"/>
            </a:avLst>
          </a:prstGeom>
          <a:solidFill>
            <a:srgbClr val="FFDE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Power Management Stack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8854EB0-BA67-4C72-B0FC-F8D40E09FC91}"/>
              </a:ext>
            </a:extLst>
          </p:cNvPr>
          <p:cNvCxnSpPr>
            <a:cxnSpLocks/>
          </p:cNvCxnSpPr>
          <p:nvPr/>
        </p:nvCxnSpPr>
        <p:spPr>
          <a:xfrm flipH="1" flipV="1">
            <a:off x="6836200" y="2980974"/>
            <a:ext cx="761631" cy="1012104"/>
          </a:xfrm>
          <a:prstGeom prst="straightConnector1">
            <a:avLst/>
          </a:prstGeom>
          <a:ln w="19050">
            <a:solidFill>
              <a:srgbClr val="9905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E23C8FC-5ACB-4291-BC14-9105175D4A41}"/>
              </a:ext>
            </a:extLst>
          </p:cNvPr>
          <p:cNvCxnSpPr>
            <a:cxnSpLocks/>
          </p:cNvCxnSpPr>
          <p:nvPr/>
        </p:nvCxnSpPr>
        <p:spPr>
          <a:xfrm>
            <a:off x="6608713" y="2980973"/>
            <a:ext cx="827015" cy="1125744"/>
          </a:xfrm>
          <a:prstGeom prst="straightConnector1">
            <a:avLst/>
          </a:prstGeom>
          <a:ln w="19050">
            <a:solidFill>
              <a:srgbClr val="4F81B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37A4C79-0C73-4D80-9643-41F5181B8842}"/>
              </a:ext>
            </a:extLst>
          </p:cNvPr>
          <p:cNvCxnSpPr>
            <a:cxnSpLocks/>
          </p:cNvCxnSpPr>
          <p:nvPr/>
        </p:nvCxnSpPr>
        <p:spPr>
          <a:xfrm flipH="1">
            <a:off x="9605476" y="2899127"/>
            <a:ext cx="1303979" cy="1238187"/>
          </a:xfrm>
          <a:prstGeom prst="straightConnector1">
            <a:avLst/>
          </a:prstGeom>
          <a:ln w="19050">
            <a:solidFill>
              <a:srgbClr val="9905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8864D4C-A613-4CB6-BC0E-6A1E84E7951A}"/>
              </a:ext>
            </a:extLst>
          </p:cNvPr>
          <p:cNvCxnSpPr>
            <a:cxnSpLocks/>
          </p:cNvCxnSpPr>
          <p:nvPr/>
        </p:nvCxnSpPr>
        <p:spPr>
          <a:xfrm flipV="1">
            <a:off x="9476853" y="2813446"/>
            <a:ext cx="1202133" cy="1158181"/>
          </a:xfrm>
          <a:prstGeom prst="straightConnector1">
            <a:avLst/>
          </a:prstGeom>
          <a:ln w="19050">
            <a:solidFill>
              <a:srgbClr val="4F81B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B9423E5-C028-4BA1-906C-DD79DF41A18E}"/>
              </a:ext>
            </a:extLst>
          </p:cNvPr>
          <p:cNvCxnSpPr>
            <a:cxnSpLocks/>
          </p:cNvCxnSpPr>
          <p:nvPr/>
        </p:nvCxnSpPr>
        <p:spPr>
          <a:xfrm flipV="1">
            <a:off x="8688288" y="2925088"/>
            <a:ext cx="0" cy="1095410"/>
          </a:xfrm>
          <a:prstGeom prst="straightConnector1">
            <a:avLst/>
          </a:prstGeom>
          <a:ln w="19050">
            <a:solidFill>
              <a:srgbClr val="9905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317F59D-3FF1-495C-9FCF-284F031799FA}"/>
              </a:ext>
            </a:extLst>
          </p:cNvPr>
          <p:cNvCxnSpPr>
            <a:cxnSpLocks/>
          </p:cNvCxnSpPr>
          <p:nvPr/>
        </p:nvCxnSpPr>
        <p:spPr>
          <a:xfrm>
            <a:off x="8505726" y="2956908"/>
            <a:ext cx="1" cy="1075563"/>
          </a:xfrm>
          <a:prstGeom prst="straightConnector1">
            <a:avLst/>
          </a:prstGeom>
          <a:ln w="19050">
            <a:solidFill>
              <a:srgbClr val="4F81B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39EC50C0-190E-493C-945E-B42AF32039DA}"/>
              </a:ext>
            </a:extLst>
          </p:cNvPr>
          <p:cNvSpPr txBox="1"/>
          <p:nvPr/>
        </p:nvSpPr>
        <p:spPr>
          <a:xfrm>
            <a:off x="5579327" y="3971627"/>
            <a:ext cx="130397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PM Controller: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8E3BFC6-CFA0-4E24-AD79-7257A4699037}"/>
              </a:ext>
            </a:extLst>
          </p:cNvPr>
          <p:cNvSpPr txBox="1"/>
          <p:nvPr/>
        </p:nvSpPr>
        <p:spPr>
          <a:xfrm>
            <a:off x="5579327" y="967481"/>
            <a:ext cx="115153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PM Masters: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95E4CFF-56FC-42B0-A429-369A8454BE16}"/>
              </a:ext>
            </a:extLst>
          </p:cNvPr>
          <p:cNvSpPr txBox="1"/>
          <p:nvPr/>
        </p:nvSpPr>
        <p:spPr>
          <a:xfrm>
            <a:off x="5579327" y="5540820"/>
            <a:ext cx="130397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PM Slaves: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C27E7D0-DA42-4B51-AF95-8B8114883E45}"/>
              </a:ext>
            </a:extLst>
          </p:cNvPr>
          <p:cNvSpPr/>
          <p:nvPr/>
        </p:nvSpPr>
        <p:spPr>
          <a:xfrm>
            <a:off x="6836200" y="6056206"/>
            <a:ext cx="986165" cy="534539"/>
          </a:xfrm>
          <a:prstGeom prst="roundRect">
            <a:avLst>
              <a:gd name="adj" fmla="val 31071"/>
            </a:avLst>
          </a:prstGeom>
          <a:solidFill>
            <a:srgbClr val="C6D6F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ADC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F180269-409A-4D33-B0F1-536E00C8CF54}"/>
              </a:ext>
            </a:extLst>
          </p:cNvPr>
          <p:cNvSpPr/>
          <p:nvPr/>
        </p:nvSpPr>
        <p:spPr>
          <a:xfrm>
            <a:off x="8149460" y="6056206"/>
            <a:ext cx="1000298" cy="534539"/>
          </a:xfrm>
          <a:prstGeom prst="roundRect">
            <a:avLst>
              <a:gd name="adj" fmla="val 31071"/>
            </a:avLst>
          </a:prstGeom>
          <a:solidFill>
            <a:srgbClr val="E2ECD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Ethernet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2C02912-3F58-4042-A186-20B458EA50E3}"/>
              </a:ext>
            </a:extLst>
          </p:cNvPr>
          <p:cNvSpPr/>
          <p:nvPr/>
        </p:nvSpPr>
        <p:spPr>
          <a:xfrm>
            <a:off x="9476853" y="6077345"/>
            <a:ext cx="986165" cy="534539"/>
          </a:xfrm>
          <a:prstGeom prst="roundRect">
            <a:avLst>
              <a:gd name="adj" fmla="val 31071"/>
            </a:avLst>
          </a:prstGeom>
          <a:solidFill>
            <a:srgbClr val="C6D6F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Memory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53B2786-0228-4F45-86C2-CAD160F1813C}"/>
              </a:ext>
            </a:extLst>
          </p:cNvPr>
          <p:cNvSpPr/>
          <p:nvPr/>
        </p:nvSpPr>
        <p:spPr>
          <a:xfrm>
            <a:off x="10790113" y="6056205"/>
            <a:ext cx="1000298" cy="534539"/>
          </a:xfrm>
          <a:prstGeom prst="roundRect">
            <a:avLst>
              <a:gd name="adj" fmla="val 31071"/>
            </a:avLst>
          </a:prstGeom>
          <a:solidFill>
            <a:srgbClr val="E2ECD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GPS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38D6BC9-9A52-49A3-AE6D-69A335B7DB9B}"/>
              </a:ext>
            </a:extLst>
          </p:cNvPr>
          <p:cNvCxnSpPr>
            <a:cxnSpLocks/>
          </p:cNvCxnSpPr>
          <p:nvPr/>
        </p:nvCxnSpPr>
        <p:spPr>
          <a:xfrm flipH="1">
            <a:off x="7268315" y="5117615"/>
            <a:ext cx="674346" cy="838645"/>
          </a:xfrm>
          <a:prstGeom prst="straightConnector1">
            <a:avLst/>
          </a:prstGeom>
          <a:ln w="19050">
            <a:solidFill>
              <a:srgbClr val="9905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85EE072-D364-46A4-A0D0-6CBA81293E4F}"/>
              </a:ext>
            </a:extLst>
          </p:cNvPr>
          <p:cNvCxnSpPr>
            <a:cxnSpLocks/>
          </p:cNvCxnSpPr>
          <p:nvPr/>
        </p:nvCxnSpPr>
        <p:spPr>
          <a:xfrm>
            <a:off x="8576358" y="5118128"/>
            <a:ext cx="0" cy="838132"/>
          </a:xfrm>
          <a:prstGeom prst="straightConnector1">
            <a:avLst/>
          </a:prstGeom>
          <a:ln w="19050">
            <a:solidFill>
              <a:srgbClr val="9905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B8AF3D4-249E-4C1A-A2D1-DEFDFE43D7E0}"/>
              </a:ext>
            </a:extLst>
          </p:cNvPr>
          <p:cNvCxnSpPr>
            <a:cxnSpLocks/>
          </p:cNvCxnSpPr>
          <p:nvPr/>
        </p:nvCxnSpPr>
        <p:spPr>
          <a:xfrm>
            <a:off x="8976320" y="5118128"/>
            <a:ext cx="894189" cy="838132"/>
          </a:xfrm>
          <a:prstGeom prst="straightConnector1">
            <a:avLst/>
          </a:prstGeom>
          <a:ln w="19050">
            <a:solidFill>
              <a:srgbClr val="9905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7A41CFA-7E66-4D9F-BB9A-B3B03806F011}"/>
              </a:ext>
            </a:extLst>
          </p:cNvPr>
          <p:cNvCxnSpPr>
            <a:cxnSpLocks/>
          </p:cNvCxnSpPr>
          <p:nvPr/>
        </p:nvCxnSpPr>
        <p:spPr>
          <a:xfrm>
            <a:off x="9423414" y="5060347"/>
            <a:ext cx="1785154" cy="895913"/>
          </a:xfrm>
          <a:prstGeom prst="straightConnector1">
            <a:avLst/>
          </a:prstGeom>
          <a:ln w="19050">
            <a:solidFill>
              <a:srgbClr val="9905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4B1D1C62-F0BB-4614-9E7C-B7B504C71257}"/>
              </a:ext>
            </a:extLst>
          </p:cNvPr>
          <p:cNvSpPr txBox="1"/>
          <p:nvPr/>
        </p:nvSpPr>
        <p:spPr>
          <a:xfrm>
            <a:off x="6204296" y="3386967"/>
            <a:ext cx="130397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4F81BD"/>
                </a:solidFill>
              </a:rPr>
              <a:t>Control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39C5E12-A898-4140-AC8E-C46BE397EA32}"/>
              </a:ext>
            </a:extLst>
          </p:cNvPr>
          <p:cNvSpPr txBox="1"/>
          <p:nvPr/>
        </p:nvSpPr>
        <p:spPr>
          <a:xfrm>
            <a:off x="7825318" y="3328401"/>
            <a:ext cx="130397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4F81BD"/>
                </a:solidFill>
              </a:rPr>
              <a:t>Control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69C5F50-8829-4772-B539-8830BF82F1C4}"/>
              </a:ext>
            </a:extLst>
          </p:cNvPr>
          <p:cNvSpPr txBox="1"/>
          <p:nvPr/>
        </p:nvSpPr>
        <p:spPr>
          <a:xfrm>
            <a:off x="9393506" y="3151387"/>
            <a:ext cx="130397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4F81BD"/>
                </a:solidFill>
              </a:rPr>
              <a:t>Control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F89EEC6-AA8F-40EE-8BC3-4EC1D3DBD54B}"/>
              </a:ext>
            </a:extLst>
          </p:cNvPr>
          <p:cNvSpPr txBox="1"/>
          <p:nvPr/>
        </p:nvSpPr>
        <p:spPr>
          <a:xfrm>
            <a:off x="10368088" y="3494689"/>
            <a:ext cx="130397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99056D"/>
                </a:solidFill>
              </a:rPr>
              <a:t>Power state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1BF2BE6-6779-473C-9F77-0BD73DBC1A0D}"/>
              </a:ext>
            </a:extLst>
          </p:cNvPr>
          <p:cNvSpPr txBox="1"/>
          <p:nvPr/>
        </p:nvSpPr>
        <p:spPr>
          <a:xfrm>
            <a:off x="10828173" y="5302980"/>
            <a:ext cx="7607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99056D"/>
                </a:solidFill>
              </a:rPr>
              <a:t>Power </a:t>
            </a:r>
          </a:p>
          <a:p>
            <a:r>
              <a:rPr lang="en-US" sz="1400" dirty="0">
                <a:solidFill>
                  <a:srgbClr val="99056D"/>
                </a:solidFill>
              </a:rPr>
              <a:t>state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C3351A9-7A0F-406A-83F4-8EE75FA3B8E9}"/>
              </a:ext>
            </a:extLst>
          </p:cNvPr>
          <p:cNvSpPr txBox="1"/>
          <p:nvPr/>
        </p:nvSpPr>
        <p:spPr>
          <a:xfrm>
            <a:off x="7693845" y="5468083"/>
            <a:ext cx="75978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99056D"/>
                </a:solidFill>
              </a:rPr>
              <a:t>Power state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ABA741F-D255-43B0-AB6D-38E46B117C17}"/>
              </a:ext>
            </a:extLst>
          </p:cNvPr>
          <p:cNvSpPr txBox="1"/>
          <p:nvPr/>
        </p:nvSpPr>
        <p:spPr>
          <a:xfrm>
            <a:off x="8699089" y="5394232"/>
            <a:ext cx="9362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99056D"/>
                </a:solidFill>
              </a:rPr>
              <a:t>Power state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28E9B49-FA81-4A87-A63D-C8970B055820}"/>
              </a:ext>
            </a:extLst>
          </p:cNvPr>
          <p:cNvSpPr txBox="1"/>
          <p:nvPr/>
        </p:nvSpPr>
        <p:spPr>
          <a:xfrm>
            <a:off x="4444996" y="5323368"/>
            <a:ext cx="7607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99056D"/>
                </a:solidFill>
              </a:rPr>
              <a:t>Power </a:t>
            </a:r>
          </a:p>
          <a:p>
            <a:r>
              <a:rPr lang="en-US" sz="1400" dirty="0">
                <a:solidFill>
                  <a:srgbClr val="99056D"/>
                </a:solidFill>
              </a:rPr>
              <a:t>state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179F3FA-DF5A-42B4-90E2-961A17689B35}"/>
              </a:ext>
            </a:extLst>
          </p:cNvPr>
          <p:cNvSpPr txBox="1"/>
          <p:nvPr/>
        </p:nvSpPr>
        <p:spPr>
          <a:xfrm>
            <a:off x="10526286" y="4232083"/>
            <a:ext cx="11259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SOFTWARE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D5864054-4B1F-40F7-8344-D70E43734A46}"/>
              </a:ext>
            </a:extLst>
          </p:cNvPr>
          <p:cNvCxnSpPr>
            <a:cxnSpLocks/>
          </p:cNvCxnSpPr>
          <p:nvPr/>
        </p:nvCxnSpPr>
        <p:spPr>
          <a:xfrm>
            <a:off x="508812" y="836712"/>
            <a:ext cx="27111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2D51E332-4130-4B97-938E-675BA4FECE38}"/>
              </a:ext>
            </a:extLst>
          </p:cNvPr>
          <p:cNvCxnSpPr>
            <a:cxnSpLocks/>
          </p:cNvCxnSpPr>
          <p:nvPr/>
        </p:nvCxnSpPr>
        <p:spPr>
          <a:xfrm>
            <a:off x="7597831" y="836712"/>
            <a:ext cx="124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8044CB1-DE54-0E47-84F9-6CFF1B88F5D4}"/>
              </a:ext>
            </a:extLst>
          </p:cNvPr>
          <p:cNvSpPr txBox="1"/>
          <p:nvPr/>
        </p:nvSpPr>
        <p:spPr>
          <a:xfrm>
            <a:off x="356815" y="2801871"/>
            <a:ext cx="4071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Based upon the battery voltage, we are now able to reduce the board power by 5W and the system power by 10 W automatically </a:t>
            </a:r>
          </a:p>
          <a:p>
            <a:endParaRPr lang="en-NL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4713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733F4B-E211-CC4B-AE64-35415754F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Additional Hardware Design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B965F-85BE-B741-9478-B9A2FB163900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5273A8E-F55D-4A43-8FD1-F6FD4B1FA12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439032" cy="4351338"/>
          </a:xfrm>
          <a:prstGeom prst="rect">
            <a:avLst/>
          </a:prstGeom>
        </p:spPr>
        <p:txBody>
          <a:bodyPr/>
          <a:lstStyle>
            <a:lvl1pPr marL="324000" indent="-324000" algn="l" defTabSz="1088610" rtl="0" eaLnBrk="1" latinLnBrk="0" hangingPunct="1">
              <a:spcBef>
                <a:spcPts val="900"/>
              </a:spcBef>
              <a:buFont typeface="Arial" pitchFamily="34" charset="0"/>
              <a:buChar char="•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108861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1088610" rtl="0" eaLnBrk="1" latinLnBrk="0" hangingPunct="1">
              <a:spcBef>
                <a:spcPts val="0"/>
              </a:spcBef>
              <a:buFont typeface="+mj-lt"/>
              <a:buAutoNum type="arabicPeriod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610" rtl="0" eaLnBrk="1" latinLnBrk="0" hangingPunct="1">
              <a:spcBef>
                <a:spcPts val="1800"/>
              </a:spcBef>
              <a:buFont typeface="Arial" pitchFamily="34" charset="0"/>
              <a:buNone/>
              <a:defRPr sz="1600" b="0" kern="1200">
                <a:solidFill>
                  <a:schemeClr val="accent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0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4000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0081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100 sensor boards have been produced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Designed, built and tested in Nijmegen </a:t>
            </a:r>
          </a:p>
          <a:p>
            <a:pPr lvl="1"/>
            <a:r>
              <a:rPr lang="en-US"/>
              <a:t>All analog readout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81C692-7CA5-F44E-BF8C-64E79EBEF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2928" y="208075"/>
            <a:ext cx="1622294" cy="2429868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A1CFF4A-F4E4-1047-B146-ED216995F5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7443042"/>
              </p:ext>
            </p:extLst>
          </p:nvPr>
        </p:nvGraphicFramePr>
        <p:xfrm>
          <a:off x="7100888" y="2512963"/>
          <a:ext cx="5048248" cy="2212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2A29F89-D783-114E-B2F6-D3787F8076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0002893"/>
              </p:ext>
            </p:extLst>
          </p:nvPr>
        </p:nvGraphicFramePr>
        <p:xfrm>
          <a:off x="7100888" y="4618916"/>
          <a:ext cx="5048247" cy="2266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D38FC578-5287-AC4D-A4DE-F90E7030F1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48" t="1012" r="17902"/>
          <a:stretch/>
        </p:blipFill>
        <p:spPr>
          <a:xfrm rot="5400000">
            <a:off x="309562" y="3733796"/>
            <a:ext cx="2628900" cy="2876559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98D600F1-B685-6440-9F42-80CB6A2352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3512741"/>
              </p:ext>
            </p:extLst>
          </p:nvPr>
        </p:nvGraphicFramePr>
        <p:xfrm>
          <a:off x="2999656" y="3356992"/>
          <a:ext cx="3998554" cy="310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60567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2A23B5-AF8F-FC4A-BBA3-4717FCC4B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708442"/>
            <a:ext cx="8369804" cy="265708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39E9CB-1702-C447-8A35-2CE941A0A0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898D07-A3FC-7A46-AE87-99C988EF6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Reconstructing the event from the radio signal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748F6E-3612-344F-B159-77D9A7D6BB9E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373FB-B39A-E04E-B5CB-D35D719C7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46" r="7669"/>
          <a:stretch/>
        </p:blipFill>
        <p:spPr>
          <a:xfrm>
            <a:off x="5951855" y="4077071"/>
            <a:ext cx="6047190" cy="2878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0BE60F-B6A5-6E4E-A04E-36E92F30760C}"/>
              </a:ext>
            </a:extLst>
          </p:cNvPr>
          <p:cNvSpPr txBox="1"/>
          <p:nvPr/>
        </p:nvSpPr>
        <p:spPr>
          <a:xfrm>
            <a:off x="8985664" y="1729010"/>
            <a:ext cx="3206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Leading mechanisms: Geomagnetic and Charge excess</a:t>
            </a:r>
          </a:p>
          <a:p>
            <a:endParaRPr lang="en-US" sz="1800" dirty="0"/>
          </a:p>
          <a:p>
            <a:r>
              <a:rPr lang="en-US" sz="1800" i="1" dirty="0"/>
              <a:t>Picture from </a:t>
            </a:r>
            <a:r>
              <a:rPr lang="en-US" sz="1800" i="1" dirty="0" err="1"/>
              <a:t>Fabrizia</a:t>
            </a:r>
            <a:r>
              <a:rPr lang="en-US" sz="1800" i="1" dirty="0"/>
              <a:t> Canfora, PhD thesis Nijmegen (2021)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3301F0-7F45-534B-AA2F-604BE16F253D}"/>
              </a:ext>
            </a:extLst>
          </p:cNvPr>
          <p:cNvSpPr txBox="1"/>
          <p:nvPr/>
        </p:nvSpPr>
        <p:spPr>
          <a:xfrm>
            <a:off x="1017712" y="5574438"/>
            <a:ext cx="429027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sz="2000" b="1" dirty="0"/>
              <a:t>In addition: the Cherenkov effect!</a:t>
            </a:r>
          </a:p>
        </p:txBody>
      </p:sp>
    </p:spTree>
    <p:extLst>
      <p:ext uri="{BB962C8B-B14F-4D97-AF65-F5344CB8AC3E}">
        <p14:creationId xmlns:p14="http://schemas.microsoft.com/office/powerpoint/2010/main" val="3561717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1EE64D-58AE-D94F-A195-F228127D3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Reconstruction: Spectral Slope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60320-7CD9-C54E-A8E6-C558B71C5E05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5C344D9B-2D1F-3D43-8F1C-B3415A5355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384217" y="1685257"/>
            <a:ext cx="3664499" cy="2521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9C42F9-D872-8944-834D-01BF852F8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4079265"/>
            <a:ext cx="3808515" cy="2721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AFA7FC-05AB-B648-A86E-10FECBA89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08" y="1618029"/>
            <a:ext cx="3504331" cy="24612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83EAC3-C60A-1343-9F51-9849486575B1}"/>
              </a:ext>
            </a:extLst>
          </p:cNvPr>
          <p:cNvSpPr txBox="1"/>
          <p:nvPr/>
        </p:nvSpPr>
        <p:spPr>
          <a:xfrm>
            <a:off x="437866" y="4542917"/>
            <a:ext cx="657955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NL" sz="1800" dirty="0"/>
              <a:t>The idea: When the emission region is closer to the detector, the signal is more spread in time  </a:t>
            </a:r>
          </a:p>
          <a:p>
            <a:endParaRPr lang="en-NL" sz="1800" dirty="0"/>
          </a:p>
          <a:p>
            <a:r>
              <a:rPr lang="en-NL" sz="1800" dirty="0"/>
              <a:t>This effect is seen for vertical showers in Auger</a:t>
            </a:r>
          </a:p>
          <a:p>
            <a:endParaRPr lang="en-NL" sz="1800" dirty="0"/>
          </a:p>
          <a:p>
            <a:r>
              <a:rPr lang="en-NL" sz="1800" dirty="0"/>
              <a:t>Question: Does this also work for horizontal showers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7104DA-7509-554D-A48E-7BA9481C67B9}"/>
              </a:ext>
            </a:extLst>
          </p:cNvPr>
          <p:cNvSpPr txBox="1"/>
          <p:nvPr/>
        </p:nvSpPr>
        <p:spPr>
          <a:xfrm>
            <a:off x="3320628" y="2946062"/>
            <a:ext cx="228767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sz="1800" i="1" dirty="0"/>
              <a:t>Picture: Stefan Janssen</a:t>
            </a:r>
          </a:p>
        </p:txBody>
      </p:sp>
    </p:spTree>
    <p:extLst>
      <p:ext uri="{BB962C8B-B14F-4D97-AF65-F5344CB8AC3E}">
        <p14:creationId xmlns:p14="http://schemas.microsoft.com/office/powerpoint/2010/main" val="2829822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654D12-7E65-334E-9E23-75F6C3067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Reconstruction: Spectral Slope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F46C16-0B02-0043-B44B-EC55F6249268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20B4A4-7790-074E-939D-FFDAFF081BAA}"/>
              </a:ext>
            </a:extLst>
          </p:cNvPr>
          <p:cNvSpPr txBox="1"/>
          <p:nvPr/>
        </p:nvSpPr>
        <p:spPr>
          <a:xfrm>
            <a:off x="8688288" y="1518453"/>
            <a:ext cx="31442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sz="1800" dirty="0"/>
              <a:t>Master’s thesis Inge van Rens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1243B-EA72-8342-ABD6-ED911D85B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2185717"/>
            <a:ext cx="8614727" cy="4097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A6342A-5DBB-4844-B75B-A30C61DF7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75" y="1916833"/>
            <a:ext cx="2641242" cy="23762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7A7BA7-4ECC-8945-BEFE-84D5827F98C9}"/>
              </a:ext>
            </a:extLst>
          </p:cNvPr>
          <p:cNvSpPr txBox="1"/>
          <p:nvPr/>
        </p:nvSpPr>
        <p:spPr>
          <a:xfrm>
            <a:off x="3143672" y="4683362"/>
            <a:ext cx="221913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sz="1800" i="1" dirty="0"/>
              <a:t>Picture by Henk Brans</a:t>
            </a:r>
          </a:p>
        </p:txBody>
      </p:sp>
    </p:spTree>
    <p:extLst>
      <p:ext uri="{BB962C8B-B14F-4D97-AF65-F5344CB8AC3E}">
        <p14:creationId xmlns:p14="http://schemas.microsoft.com/office/powerpoint/2010/main" val="77245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AFB42E-6756-F546-8463-C9639998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Reconstruction: Spectral Slope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DA0AF4-F385-714A-B089-D5B09D588854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CEA926F-01F3-0747-ADB3-A239CB727F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59896" y="2195956"/>
            <a:ext cx="5379072" cy="3697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B72537-A0AD-0746-81F4-DE5484D740BD}"/>
              </a:ext>
            </a:extLst>
          </p:cNvPr>
          <p:cNvSpPr txBox="1"/>
          <p:nvPr/>
        </p:nvSpPr>
        <p:spPr>
          <a:xfrm>
            <a:off x="479376" y="2195956"/>
            <a:ext cx="43774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>
                <a:latin typeface="+mn-lt"/>
              </a:rPr>
              <a:t>Zenith</a:t>
            </a:r>
            <a:r>
              <a:rPr lang="nl-NL" sz="2000" dirty="0">
                <a:latin typeface="+mn-lt"/>
              </a:rPr>
              <a:t>: 79.5°</a:t>
            </a:r>
          </a:p>
          <a:p>
            <a:r>
              <a:rPr lang="nl-NL" sz="2000" dirty="0" err="1">
                <a:latin typeface="+mn-lt"/>
              </a:rPr>
              <a:t>Azimuth</a:t>
            </a:r>
            <a:r>
              <a:rPr lang="nl-NL" sz="2000" dirty="0">
                <a:latin typeface="+mn-lt"/>
              </a:rPr>
              <a:t>: 0°</a:t>
            </a:r>
          </a:p>
          <a:p>
            <a:r>
              <a:rPr lang="nl-NL" sz="2000" dirty="0" err="1">
                <a:latin typeface="+mn-lt"/>
              </a:rPr>
              <a:t>Distance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err="1">
                <a:latin typeface="+mn-lt"/>
              </a:rPr>
              <a:t>to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err="1">
                <a:latin typeface="+mn-lt"/>
              </a:rPr>
              <a:t>Xmax</a:t>
            </a:r>
            <a:r>
              <a:rPr lang="nl-NL" sz="2000" dirty="0">
                <a:latin typeface="+mn-lt"/>
              </a:rPr>
              <a:t>: 66450 m</a:t>
            </a:r>
          </a:p>
          <a:p>
            <a:endParaRPr lang="nl-NL" sz="2000" dirty="0">
              <a:latin typeface="+mn-lt"/>
            </a:endParaRPr>
          </a:p>
          <a:p>
            <a:r>
              <a:rPr lang="nl-NL" sz="2000" dirty="0" err="1">
                <a:latin typeface="+mn-lt"/>
              </a:rPr>
              <a:t>Distance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err="1">
                <a:latin typeface="+mn-lt"/>
              </a:rPr>
              <a:t>to</a:t>
            </a:r>
            <a:r>
              <a:rPr lang="nl-NL" sz="2000" dirty="0">
                <a:latin typeface="+mn-lt"/>
              </a:rPr>
              <a:t> shower </a:t>
            </a:r>
            <a:r>
              <a:rPr lang="nl-NL" sz="2000" dirty="0" err="1">
                <a:latin typeface="+mn-lt"/>
              </a:rPr>
              <a:t>core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err="1">
                <a:latin typeface="+mn-lt"/>
              </a:rPr>
              <a:t>increases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err="1">
                <a:latin typeface="+mn-lt"/>
              </a:rPr>
              <a:t>with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err="1">
                <a:latin typeface="+mn-lt"/>
              </a:rPr>
              <a:t>increasing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err="1">
                <a:latin typeface="+mn-lt"/>
              </a:rPr>
              <a:t>antenna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err="1">
                <a:latin typeface="+mn-lt"/>
              </a:rPr>
              <a:t>number</a:t>
            </a:r>
            <a:endParaRPr lang="nl-NL" sz="2000" dirty="0">
              <a:latin typeface="+mn-lt"/>
            </a:endParaRPr>
          </a:p>
          <a:p>
            <a:endParaRPr lang="nl-NL" sz="2000" dirty="0">
              <a:latin typeface="+mn-lt"/>
            </a:endParaRPr>
          </a:p>
          <a:p>
            <a:r>
              <a:rPr lang="nl-NL" sz="2000" dirty="0">
                <a:latin typeface="+mn-lt"/>
              </a:rPr>
              <a:t>For </a:t>
            </a:r>
            <a:r>
              <a:rPr lang="nl-NL" sz="2000" dirty="0" err="1">
                <a:latin typeface="+mn-lt"/>
              </a:rPr>
              <a:t>each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err="1">
                <a:latin typeface="+mn-lt"/>
              </a:rPr>
              <a:t>antenna</a:t>
            </a:r>
            <a:r>
              <a:rPr lang="nl-NL" sz="2000" dirty="0">
                <a:latin typeface="+mn-lt"/>
              </a:rPr>
              <a:t>, </a:t>
            </a:r>
            <a:r>
              <a:rPr lang="nl-NL" sz="2000" dirty="0" err="1">
                <a:latin typeface="+mn-lt"/>
              </a:rPr>
              <a:t>the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err="1">
                <a:latin typeface="+mn-lt"/>
              </a:rPr>
              <a:t>derivative</a:t>
            </a:r>
            <a:r>
              <a:rPr lang="nl-NL" sz="2000" dirty="0">
                <a:latin typeface="+mn-lt"/>
              </a:rPr>
              <a:t> of </a:t>
            </a:r>
            <a:r>
              <a:rPr lang="nl-NL" sz="2000" dirty="0" err="1">
                <a:latin typeface="+mn-lt"/>
              </a:rPr>
              <a:t>the</a:t>
            </a:r>
            <a:r>
              <a:rPr lang="nl-NL" sz="2000" dirty="0">
                <a:latin typeface="+mn-lt"/>
              </a:rPr>
              <a:t> fit at 100 MHz is </a:t>
            </a:r>
            <a:r>
              <a:rPr lang="nl-NL" sz="2000" dirty="0" err="1">
                <a:latin typeface="+mn-lt"/>
              </a:rPr>
              <a:t>used</a:t>
            </a:r>
            <a:r>
              <a:rPr lang="nl-NL" sz="2000" dirty="0">
                <a:latin typeface="+mn-lt"/>
              </a:rPr>
              <a:t> as a </a:t>
            </a:r>
            <a:r>
              <a:rPr lang="nl-NL" sz="2000" dirty="0" err="1">
                <a:latin typeface="+mn-lt"/>
              </a:rPr>
              <a:t>measure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err="1">
                <a:latin typeface="+mn-lt"/>
              </a:rPr>
              <a:t>for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err="1">
                <a:latin typeface="+mn-lt"/>
              </a:rPr>
              <a:t>pulse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err="1">
                <a:latin typeface="+mn-lt"/>
              </a:rPr>
              <a:t>shape</a:t>
            </a:r>
            <a:r>
              <a:rPr lang="nl-NL" sz="2000" dirty="0">
                <a:latin typeface="+mn-lt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C3C5E3-75DD-B648-8BCE-836CAF14DBDD}"/>
              </a:ext>
            </a:extLst>
          </p:cNvPr>
          <p:cNvSpPr txBox="1"/>
          <p:nvPr/>
        </p:nvSpPr>
        <p:spPr>
          <a:xfrm>
            <a:off x="8688288" y="1518453"/>
            <a:ext cx="31442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sz="1800" dirty="0"/>
              <a:t>Master’s thesis Inge van Rens</a:t>
            </a:r>
          </a:p>
        </p:txBody>
      </p:sp>
    </p:spTree>
    <p:extLst>
      <p:ext uri="{BB962C8B-B14F-4D97-AF65-F5344CB8AC3E}">
        <p14:creationId xmlns:p14="http://schemas.microsoft.com/office/powerpoint/2010/main" val="888527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654D12-7E65-334E-9E23-75F6C3067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Reconstruction: Spectral Slope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F46C16-0B02-0043-B44B-EC55F6249268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6F963-CBCD-F74E-B8F9-ED8737080C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8463" y="1790808"/>
            <a:ext cx="6427643" cy="4281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20B4A4-7790-074E-939D-FFDAFF081BAA}"/>
              </a:ext>
            </a:extLst>
          </p:cNvPr>
          <p:cNvSpPr txBox="1"/>
          <p:nvPr/>
        </p:nvSpPr>
        <p:spPr>
          <a:xfrm>
            <a:off x="7896200" y="1988840"/>
            <a:ext cx="31442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sz="1800" dirty="0"/>
              <a:t>Master’s thesis Inge van Rens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183030E-0800-6649-BA5F-5ECDF2BB9DC4}"/>
              </a:ext>
            </a:extLst>
          </p:cNvPr>
          <p:cNvCxnSpPr>
            <a:cxnSpLocks/>
          </p:cNvCxnSpPr>
          <p:nvPr/>
        </p:nvCxnSpPr>
        <p:spPr>
          <a:xfrm flipH="1">
            <a:off x="7708784" y="2629872"/>
            <a:ext cx="3175462" cy="2826328"/>
          </a:xfrm>
          <a:prstGeom prst="straightConnector1">
            <a:avLst/>
          </a:prstGeom>
          <a:ln w="44450">
            <a:headEnd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8BFAA3-14A1-A04D-95BD-BE7715A10D27}"/>
              </a:ext>
            </a:extLst>
          </p:cNvPr>
          <p:cNvCxnSpPr>
            <a:cxnSpLocks/>
          </p:cNvCxnSpPr>
          <p:nvPr/>
        </p:nvCxnSpPr>
        <p:spPr>
          <a:xfrm flipH="1">
            <a:off x="9379643" y="2629872"/>
            <a:ext cx="1504604" cy="28263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4B713DD9-B08E-0047-903A-91577C09A7C5}"/>
              </a:ext>
            </a:extLst>
          </p:cNvPr>
          <p:cNvSpPr/>
          <p:nvPr/>
        </p:nvSpPr>
        <p:spPr>
          <a:xfrm rot="10800000">
            <a:off x="9830898" y="3315859"/>
            <a:ext cx="679347" cy="644151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5E39EC4-58D3-A848-A6FA-C32DF8D6BE7F}"/>
              </a:ext>
            </a:extLst>
          </p:cNvPr>
          <p:cNvSpPr/>
          <p:nvPr/>
        </p:nvSpPr>
        <p:spPr>
          <a:xfrm>
            <a:off x="9218005" y="5315693"/>
            <a:ext cx="366837" cy="28078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F7370-3888-A543-9C51-951D05339951}"/>
              </a:ext>
            </a:extLst>
          </p:cNvPr>
          <p:cNvSpPr txBox="1"/>
          <p:nvPr/>
        </p:nvSpPr>
        <p:spPr>
          <a:xfrm>
            <a:off x="9830899" y="2564904"/>
            <a:ext cx="2289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>
                <a:solidFill>
                  <a:schemeClr val="accent1"/>
                </a:solidFill>
                <a:latin typeface="+mn-lt"/>
              </a:rPr>
              <a:t>Average</a:t>
            </a:r>
            <a:r>
              <a:rPr lang="nl-NL" sz="2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nl-NL" sz="2000" dirty="0" err="1">
                <a:solidFill>
                  <a:schemeClr val="accent1"/>
                </a:solidFill>
                <a:latin typeface="+mn-lt"/>
              </a:rPr>
              <a:t>Xmax</a:t>
            </a:r>
            <a:endParaRPr lang="en-GB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3FDF65-A079-EB48-B24D-A33CE01137CD}"/>
              </a:ext>
            </a:extLst>
          </p:cNvPr>
          <p:cNvSpPr txBox="1"/>
          <p:nvPr/>
        </p:nvSpPr>
        <p:spPr>
          <a:xfrm rot="19109309">
            <a:off x="7754987" y="3558605"/>
            <a:ext cx="3056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accent1"/>
                </a:solidFill>
                <a:latin typeface="+mn-lt"/>
              </a:rPr>
              <a:t>Shower </a:t>
            </a:r>
            <a:r>
              <a:rPr lang="nl-NL" sz="2000" dirty="0" err="1">
                <a:solidFill>
                  <a:schemeClr val="accent1"/>
                </a:solidFill>
                <a:latin typeface="+mn-lt"/>
              </a:rPr>
              <a:t>axis</a:t>
            </a:r>
            <a:endParaRPr lang="en-GB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18C2D5-4247-6F49-BD04-C831F4A12BE5}"/>
              </a:ext>
            </a:extLst>
          </p:cNvPr>
          <p:cNvSpPr txBox="1"/>
          <p:nvPr/>
        </p:nvSpPr>
        <p:spPr>
          <a:xfrm>
            <a:off x="9623479" y="3768541"/>
            <a:ext cx="340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chemeClr val="accent1"/>
                </a:solidFill>
                <a:latin typeface="+mn-lt"/>
              </a:rPr>
              <a:t>θ</a:t>
            </a:r>
            <a:endParaRPr lang="en-GB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BE9906-0F14-1240-8F49-55C49EE92BCA}"/>
              </a:ext>
            </a:extLst>
          </p:cNvPr>
          <p:cNvSpPr txBox="1"/>
          <p:nvPr/>
        </p:nvSpPr>
        <p:spPr>
          <a:xfrm>
            <a:off x="8790824" y="5562462"/>
            <a:ext cx="1697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>
                <a:solidFill>
                  <a:schemeClr val="accent1"/>
                </a:solidFill>
                <a:latin typeface="+mn-lt"/>
              </a:rPr>
              <a:t>Antenna</a:t>
            </a:r>
            <a:endParaRPr lang="en-GB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82020B-25B0-8F41-B773-E0A46586970B}"/>
              </a:ext>
            </a:extLst>
          </p:cNvPr>
          <p:cNvSpPr txBox="1"/>
          <p:nvPr/>
        </p:nvSpPr>
        <p:spPr>
          <a:xfrm>
            <a:off x="884567" y="6021288"/>
            <a:ext cx="105206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sz="2000" b="1" dirty="0"/>
              <a:t>Conclusion from Inge’s work: For horizontal showers there is no clear effect visible</a:t>
            </a:r>
          </a:p>
        </p:txBody>
      </p:sp>
    </p:spTree>
    <p:extLst>
      <p:ext uri="{BB962C8B-B14F-4D97-AF65-F5344CB8AC3E}">
        <p14:creationId xmlns:p14="http://schemas.microsoft.com/office/powerpoint/2010/main" val="823311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C67E67-472A-1143-A59F-C9AFE63428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7712" y="2215838"/>
            <a:ext cx="4790257" cy="3203575"/>
          </a:xfrm>
        </p:spPr>
        <p:txBody>
          <a:bodyPr/>
          <a:lstStyle/>
          <a:p>
            <a:r>
              <a:rPr lang="en-NL" dirty="0"/>
              <a:t>Idea:</a:t>
            </a:r>
          </a:p>
          <a:p>
            <a:endParaRPr lang="en-NL" dirty="0"/>
          </a:p>
          <a:p>
            <a:r>
              <a:rPr lang="en-NL" dirty="0"/>
              <a:t>On the Cherenkov cone you measure an integral of the radio emission in a very short amount of time</a:t>
            </a:r>
          </a:p>
          <a:p>
            <a:endParaRPr lang="en-NL" dirty="0"/>
          </a:p>
          <a:p>
            <a:r>
              <a:rPr lang="en-NL" dirty="0"/>
              <a:t>Thus: A composition independent measurement of the ELECTROMAGNETIC ENERGY in the air shower</a:t>
            </a:r>
          </a:p>
          <a:p>
            <a:endParaRPr lang="en-NL" dirty="0"/>
          </a:p>
          <a:p>
            <a:r>
              <a:rPr lang="en-NL" dirty="0"/>
              <a:t>Conversion to shower energy needs to take muons/neutrinos into account </a:t>
            </a:r>
            <a:r>
              <a:rPr lang="en-NL" dirty="0">
                <a:sym typeface="Wingdings" pitchFamily="2" charset="2"/>
              </a:rPr>
              <a:t> model dependence</a:t>
            </a:r>
            <a:endParaRPr lang="en-NL" dirty="0"/>
          </a:p>
          <a:p>
            <a:endParaRPr lang="en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B35FA1-F9BE-C443-B818-7F26876B0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Reconstruction: Shower EM Energy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8D3D61-21A4-FB48-BFD1-8B1AF7F83191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4F3E9-A292-134E-B844-FE7F03265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3" y="2383287"/>
            <a:ext cx="5511800" cy="354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835414-4533-CB4A-929C-78EC5CE569AE}"/>
              </a:ext>
            </a:extLst>
          </p:cNvPr>
          <p:cNvSpPr txBox="1"/>
          <p:nvPr/>
        </p:nvSpPr>
        <p:spPr>
          <a:xfrm>
            <a:off x="8256240" y="1684844"/>
            <a:ext cx="289598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sz="1800" dirty="0"/>
              <a:t>Master’s thesis Henk Brans</a:t>
            </a:r>
          </a:p>
        </p:txBody>
      </p:sp>
    </p:spTree>
    <p:extLst>
      <p:ext uri="{BB962C8B-B14F-4D97-AF65-F5344CB8AC3E}">
        <p14:creationId xmlns:p14="http://schemas.microsoft.com/office/powerpoint/2010/main" val="3850965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B35FA1-F9BE-C443-B818-7F26876B0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Reconstruction: Shower EM Energy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8D3D61-21A4-FB48-BFD1-8B1AF7F83191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835414-4533-CB4A-929C-78EC5CE569AE}"/>
              </a:ext>
            </a:extLst>
          </p:cNvPr>
          <p:cNvSpPr txBox="1"/>
          <p:nvPr/>
        </p:nvSpPr>
        <p:spPr>
          <a:xfrm>
            <a:off x="8256240" y="1684844"/>
            <a:ext cx="289598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sz="1800" dirty="0"/>
              <a:t>Master’s thesis Henk Brans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610F91-1E1C-854E-A635-61B8BAFA6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2400331"/>
            <a:ext cx="5092700" cy="3848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69E682-BA7F-6340-9470-576D07F7C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2462338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77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7CBC70-305B-FD44-8BE4-0FA8117F96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52C474-8E02-B64F-9305-7C2B0266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Reconstruction: Shower EM Energy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20277D-B271-034E-AC3B-47D68CF4CF4E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63CE75-5843-B64F-9C1A-2FF05524DE78}"/>
              </a:ext>
            </a:extLst>
          </p:cNvPr>
          <p:cNvSpPr txBox="1"/>
          <p:nvPr/>
        </p:nvSpPr>
        <p:spPr>
          <a:xfrm>
            <a:off x="8256240" y="1684844"/>
            <a:ext cx="289598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sz="1800" dirty="0"/>
              <a:t>Master’s thesis Henk Brans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DE37C-B513-CA46-84A1-F738A3C27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12" y="2194203"/>
            <a:ext cx="4064000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1FBE7E-263A-054C-9A94-72E1F58E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12" y="2718593"/>
            <a:ext cx="4482000" cy="72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0C5BAC-94EA-E342-A80B-0D9649B2C2F3}"/>
              </a:ext>
            </a:extLst>
          </p:cNvPr>
          <p:cNvSpPr/>
          <p:nvPr/>
        </p:nvSpPr>
        <p:spPr>
          <a:xfrm>
            <a:off x="5472898" y="429309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800" dirty="0">
                <a:latin typeface="Helvetica" pitchFamily="2" charset="0"/>
              </a:rPr>
              <a:t>C Energy Estimate Parameter</a:t>
            </a:r>
            <a:endParaRPr lang="en-GB" sz="18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072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A6F4E2-25A8-E942-A8A9-1ACE0B14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Introduction to GRAND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47CE76-A367-974C-914D-CF81B0BDCF6B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NL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4DA901-250E-1344-8E02-664FF7BF6C6F}"/>
              </a:ext>
            </a:extLst>
          </p:cNvPr>
          <p:cNvGrpSpPr/>
          <p:nvPr/>
        </p:nvGrpSpPr>
        <p:grpSpPr>
          <a:xfrm>
            <a:off x="1594215" y="1802702"/>
            <a:ext cx="8293473" cy="1724567"/>
            <a:chOff x="-33934" y="1045241"/>
            <a:chExt cx="8293473" cy="172456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D9A5CA5-0626-0046-BDBE-6AD97AB72625}"/>
                </a:ext>
              </a:extLst>
            </p:cNvPr>
            <p:cNvGrpSpPr/>
            <p:nvPr/>
          </p:nvGrpSpPr>
          <p:grpSpPr>
            <a:xfrm rot="819079">
              <a:off x="925246" y="1257945"/>
              <a:ext cx="7334293" cy="1511863"/>
              <a:chOff x="1827941" y="776664"/>
              <a:chExt cx="7334293" cy="151186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474CD83-56F6-8048-9A5B-42F3B4CA2223}"/>
                  </a:ext>
                </a:extLst>
              </p:cNvPr>
              <p:cNvGrpSpPr/>
              <p:nvPr/>
            </p:nvGrpSpPr>
            <p:grpSpPr>
              <a:xfrm>
                <a:off x="2587501" y="776664"/>
                <a:ext cx="6574733" cy="1511863"/>
                <a:chOff x="2431268" y="967267"/>
                <a:chExt cx="6574733" cy="1511863"/>
              </a:xfrm>
            </p:grpSpPr>
            <p:sp>
              <p:nvSpPr>
                <p:cNvPr id="16" name="Trapèze 17">
                  <a:extLst>
                    <a:ext uri="{FF2B5EF4-FFF2-40B4-BE49-F238E27FC236}">
                      <a16:creationId xmlns:a16="http://schemas.microsoft.com/office/drawing/2014/main" id="{1A39E001-2364-A34D-A651-5ADC35FF625F}"/>
                    </a:ext>
                  </a:extLst>
                </p:cNvPr>
                <p:cNvSpPr/>
                <p:nvPr/>
              </p:nvSpPr>
              <p:spPr>
                <a:xfrm rot="16200000">
                  <a:off x="4962703" y="-1564168"/>
                  <a:ext cx="1511863" cy="6574733"/>
                </a:xfrm>
                <a:prstGeom prst="trapezoid">
                  <a:avLst>
                    <a:gd name="adj" fmla="val 42612"/>
                  </a:avLst>
                </a:prstGeom>
                <a:solidFill>
                  <a:srgbClr val="FFC000">
                    <a:alpha val="48000"/>
                  </a:srgbClr>
                </a:solidFill>
                <a:ln>
                  <a:gradFill flip="none" rotWithShape="1">
                    <a:gsLst>
                      <a:gs pos="0">
                        <a:srgbClr val="F8FCF5">
                          <a:alpha val="33000"/>
                        </a:srgbClr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rect">
                      <a:fillToRect l="100000" t="100000"/>
                    </a:path>
                    <a:tileRect r="-100000" b="-100000"/>
                  </a:gradFill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ZoneTexte 5">
                  <a:extLst>
                    <a:ext uri="{FF2B5EF4-FFF2-40B4-BE49-F238E27FC236}">
                      <a16:creationId xmlns:a16="http://schemas.microsoft.com/office/drawing/2014/main" id="{729711F2-D731-3C42-84F3-CFDB6B9ED85F}"/>
                    </a:ext>
                  </a:extLst>
                </p:cNvPr>
                <p:cNvSpPr txBox="1"/>
                <p:nvPr/>
              </p:nvSpPr>
              <p:spPr>
                <a:xfrm>
                  <a:off x="4121722" y="971926"/>
                  <a:ext cx="14542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Radio signal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8F2907B-018D-714F-AC50-2FFE2627A562}"/>
                  </a:ext>
                </a:extLst>
              </p:cNvPr>
              <p:cNvGrpSpPr/>
              <p:nvPr/>
            </p:nvGrpSpPr>
            <p:grpSpPr>
              <a:xfrm>
                <a:off x="1827941" y="1072623"/>
                <a:ext cx="1261884" cy="597989"/>
                <a:chOff x="1675541" y="1327670"/>
                <a:chExt cx="1261884" cy="597989"/>
              </a:xfrm>
            </p:grpSpPr>
            <p:sp>
              <p:nvSpPr>
                <p:cNvPr id="14" name="ZoneTexte 5">
                  <a:extLst>
                    <a:ext uri="{FF2B5EF4-FFF2-40B4-BE49-F238E27FC236}">
                      <a16:creationId xmlns:a16="http://schemas.microsoft.com/office/drawing/2014/main" id="{10EDD178-CC82-F34A-BAED-BA2476D7BE37}"/>
                    </a:ext>
                  </a:extLst>
                </p:cNvPr>
                <p:cNvSpPr txBox="1"/>
                <p:nvPr/>
              </p:nvSpPr>
              <p:spPr>
                <a:xfrm>
                  <a:off x="1675541" y="1327670"/>
                  <a:ext cx="12618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Interaction</a:t>
                  </a:r>
                </a:p>
              </p:txBody>
            </p:sp>
            <p:sp>
              <p:nvSpPr>
                <p:cNvPr id="15" name="AutoShape 20">
                  <a:extLst>
                    <a:ext uri="{FF2B5EF4-FFF2-40B4-BE49-F238E27FC236}">
                      <a16:creationId xmlns:a16="http://schemas.microsoft.com/office/drawing/2014/main" id="{217CDBFA-A7F4-AE4E-A493-E4D0C6C42C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292" y="1664361"/>
                  <a:ext cx="260123" cy="261298"/>
                </a:xfrm>
                <a:prstGeom prst="star8">
                  <a:avLst>
                    <a:gd name="adj" fmla="val 15970"/>
                  </a:avLst>
                </a:prstGeom>
                <a:solidFill>
                  <a:srgbClr val="FFFF00"/>
                </a:solid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54D8CCC-28F5-E44A-AAF5-11C4E2B01B6E}"/>
                  </a:ext>
                </a:extLst>
              </p:cNvPr>
              <p:cNvGrpSpPr/>
              <p:nvPr/>
            </p:nvGrpSpPr>
            <p:grpSpPr>
              <a:xfrm>
                <a:off x="2394763" y="1365667"/>
                <a:ext cx="1765398" cy="660157"/>
                <a:chOff x="2242363" y="1620714"/>
                <a:chExt cx="1765398" cy="660157"/>
              </a:xfrm>
            </p:grpSpPr>
            <p:sp>
              <p:nvSpPr>
                <p:cNvPr id="12" name="ZoneTexte 5">
                  <a:extLst>
                    <a:ext uri="{FF2B5EF4-FFF2-40B4-BE49-F238E27FC236}">
                      <a16:creationId xmlns:a16="http://schemas.microsoft.com/office/drawing/2014/main" id="{FEF8D2E3-9B49-DD43-ADA0-2776B2C86AA1}"/>
                    </a:ext>
                  </a:extLst>
                </p:cNvPr>
                <p:cNvSpPr txBox="1"/>
                <p:nvPr/>
              </p:nvSpPr>
              <p:spPr>
                <a:xfrm>
                  <a:off x="2245740" y="1911539"/>
                  <a:ext cx="17620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Particle</a:t>
                  </a:r>
                  <a:r>
                    <a:rPr lang="fr-FR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shower</a:t>
                  </a:r>
                  <a:endParaRPr lang="fr-FR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rapèze 17">
                  <a:extLst>
                    <a:ext uri="{FF2B5EF4-FFF2-40B4-BE49-F238E27FC236}">
                      <a16:creationId xmlns:a16="http://schemas.microsoft.com/office/drawing/2014/main" id="{69D1B530-89E7-844A-83D2-43731FF8C1D3}"/>
                    </a:ext>
                  </a:extLst>
                </p:cNvPr>
                <p:cNvSpPr/>
                <p:nvPr/>
              </p:nvSpPr>
              <p:spPr>
                <a:xfrm rot="16200000">
                  <a:off x="2725998" y="1137079"/>
                  <a:ext cx="389546" cy="1356816"/>
                </a:xfrm>
                <a:prstGeom prst="trapezoid">
                  <a:avLst>
                    <a:gd name="adj" fmla="val 23850"/>
                  </a:avLst>
                </a:prstGeom>
                <a:solidFill>
                  <a:srgbClr val="CCFFCC"/>
                </a:solidFill>
                <a:ln>
                  <a:gradFill flip="none" rotWithShape="1">
                    <a:gsLst>
                      <a:gs pos="0">
                        <a:srgbClr val="F8FCF5">
                          <a:alpha val="33000"/>
                        </a:srgbClr>
                      </a:gs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rect">
                      <a:fillToRect l="100000" t="100000"/>
                    </a:path>
                    <a:tileRect r="-100000" b="-100000"/>
                  </a:gradFill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8E23F5C-1375-6745-9DF7-832908105A70}"/>
                </a:ext>
              </a:extLst>
            </p:cNvPr>
            <p:cNvCxnSpPr>
              <a:cxnSpLocks/>
              <a:stCxn id="15" idx="4"/>
            </p:cNvCxnSpPr>
            <p:nvPr/>
          </p:nvCxnSpPr>
          <p:spPr>
            <a:xfrm flipH="1" flipV="1">
              <a:off x="377868" y="1046340"/>
              <a:ext cx="1101830" cy="21912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B31772-A21C-8C4F-9F46-EBB9EB365AEB}"/>
                </a:ext>
              </a:extLst>
            </p:cNvPr>
            <p:cNvSpPr txBox="1"/>
            <p:nvPr/>
          </p:nvSpPr>
          <p:spPr>
            <a:xfrm rot="602371">
              <a:off x="-33934" y="1045241"/>
              <a:ext cx="1246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UHECR or </a:t>
              </a:r>
              <a:r>
                <a:rPr lang="en-US" dirty="0" err="1"/>
                <a:t>ɣ</a:t>
              </a:r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CC8B3E-DBA7-0C47-BD86-3D152AB80CDF}"/>
              </a:ext>
            </a:extLst>
          </p:cNvPr>
          <p:cNvGrpSpPr/>
          <p:nvPr/>
        </p:nvGrpSpPr>
        <p:grpSpPr>
          <a:xfrm>
            <a:off x="3781945" y="2682891"/>
            <a:ext cx="6574733" cy="1511863"/>
            <a:chOff x="2431268" y="967267"/>
            <a:chExt cx="6574733" cy="1511863"/>
          </a:xfrm>
        </p:grpSpPr>
        <p:sp>
          <p:nvSpPr>
            <p:cNvPr id="19" name="Trapèze 17">
              <a:extLst>
                <a:ext uri="{FF2B5EF4-FFF2-40B4-BE49-F238E27FC236}">
                  <a16:creationId xmlns:a16="http://schemas.microsoft.com/office/drawing/2014/main" id="{CC494F86-480B-754E-81A1-30A459C891C6}"/>
                </a:ext>
              </a:extLst>
            </p:cNvPr>
            <p:cNvSpPr/>
            <p:nvPr/>
          </p:nvSpPr>
          <p:spPr>
            <a:xfrm rot="16200000">
              <a:off x="4962703" y="-1564168"/>
              <a:ext cx="1511863" cy="6574733"/>
            </a:xfrm>
            <a:prstGeom prst="trapezoid">
              <a:avLst>
                <a:gd name="adj" fmla="val 42612"/>
              </a:avLst>
            </a:prstGeom>
            <a:solidFill>
              <a:srgbClr val="FFC000">
                <a:alpha val="48000"/>
              </a:srgbClr>
            </a:solidFill>
            <a:ln>
              <a:gradFill flip="none" rotWithShape="1">
                <a:gsLst>
                  <a:gs pos="0">
                    <a:srgbClr val="F8FCF5">
                      <a:alpha val="33000"/>
                    </a:srgbClr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ZoneTexte 5">
              <a:extLst>
                <a:ext uri="{FF2B5EF4-FFF2-40B4-BE49-F238E27FC236}">
                  <a16:creationId xmlns:a16="http://schemas.microsoft.com/office/drawing/2014/main" id="{CE89F04D-A0CC-4847-A44A-09F8164E8FED}"/>
                </a:ext>
              </a:extLst>
            </p:cNvPr>
            <p:cNvSpPr txBox="1"/>
            <p:nvPr/>
          </p:nvSpPr>
          <p:spPr>
            <a:xfrm>
              <a:off x="4121722" y="971926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Radio signal</a:t>
              </a:r>
            </a:p>
          </p:txBody>
        </p:sp>
      </p:grpSp>
      <p:sp>
        <p:nvSpPr>
          <p:cNvPr id="21" name="Triangle rectangle 10">
            <a:extLst>
              <a:ext uri="{FF2B5EF4-FFF2-40B4-BE49-F238E27FC236}">
                <a16:creationId xmlns:a16="http://schemas.microsoft.com/office/drawing/2014/main" id="{A5DF2D5E-8901-4E48-845C-B017870FFA11}"/>
              </a:ext>
            </a:extLst>
          </p:cNvPr>
          <p:cNvSpPr/>
          <p:nvPr/>
        </p:nvSpPr>
        <p:spPr>
          <a:xfrm>
            <a:off x="1662822" y="2665491"/>
            <a:ext cx="2358893" cy="1413614"/>
          </a:xfrm>
          <a:prstGeom prst="rtTriangle">
            <a:avLst/>
          </a:prstGeom>
          <a:solidFill>
            <a:srgbClr val="7F6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0182B8-AD08-E04B-87CB-6745C31C573A}"/>
              </a:ext>
            </a:extLst>
          </p:cNvPr>
          <p:cNvSpPr/>
          <p:nvPr/>
        </p:nvSpPr>
        <p:spPr>
          <a:xfrm>
            <a:off x="1662821" y="4079105"/>
            <a:ext cx="8843002" cy="164108"/>
          </a:xfrm>
          <a:prstGeom prst="rect">
            <a:avLst/>
          </a:prstGeom>
          <a:solidFill>
            <a:srgbClr val="7F6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E20C4E-827E-824B-871C-2CD774425669}"/>
              </a:ext>
            </a:extLst>
          </p:cNvPr>
          <p:cNvGrpSpPr/>
          <p:nvPr/>
        </p:nvGrpSpPr>
        <p:grpSpPr>
          <a:xfrm>
            <a:off x="3199542" y="2947798"/>
            <a:ext cx="1274773" cy="597989"/>
            <a:chOff x="1675541" y="1327670"/>
            <a:chExt cx="1274773" cy="597989"/>
          </a:xfrm>
        </p:grpSpPr>
        <p:sp>
          <p:nvSpPr>
            <p:cNvPr id="24" name="ZoneTexte 5">
              <a:extLst>
                <a:ext uri="{FF2B5EF4-FFF2-40B4-BE49-F238E27FC236}">
                  <a16:creationId xmlns:a16="http://schemas.microsoft.com/office/drawing/2014/main" id="{6C9F20A6-28C4-F44F-9621-273AC80FF943}"/>
                </a:ext>
              </a:extLst>
            </p:cNvPr>
            <p:cNvSpPr txBox="1"/>
            <p:nvPr/>
          </p:nvSpPr>
          <p:spPr>
            <a:xfrm>
              <a:off x="1675541" y="1327670"/>
              <a:ext cx="1274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Tau </a:t>
              </a:r>
              <a:r>
                <a:rPr lang="fr-FR" dirty="0" err="1">
                  <a:latin typeface="Arial" panose="020B0604020202020204" pitchFamily="34" charset="0"/>
                  <a:cs typeface="Arial" panose="020B0604020202020204" pitchFamily="34" charset="0"/>
                </a:rPr>
                <a:t>Decay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AutoShape 20">
              <a:extLst>
                <a:ext uri="{FF2B5EF4-FFF2-40B4-BE49-F238E27FC236}">
                  <a16:creationId xmlns:a16="http://schemas.microsoft.com/office/drawing/2014/main" id="{FB1D776C-2B98-8D48-8E78-38A9CF2C0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1292" y="1664361"/>
              <a:ext cx="260123" cy="261298"/>
            </a:xfrm>
            <a:prstGeom prst="star8">
              <a:avLst>
                <a:gd name="adj" fmla="val 15970"/>
              </a:avLst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riangle rectangle 51">
            <a:extLst>
              <a:ext uri="{FF2B5EF4-FFF2-40B4-BE49-F238E27FC236}">
                <a16:creationId xmlns:a16="http://schemas.microsoft.com/office/drawing/2014/main" id="{3B64C3B1-8126-5847-A00A-1B04089187B7}"/>
              </a:ext>
            </a:extLst>
          </p:cNvPr>
          <p:cNvSpPr/>
          <p:nvPr/>
        </p:nvSpPr>
        <p:spPr>
          <a:xfrm rot="16200000">
            <a:off x="8298170" y="1868637"/>
            <a:ext cx="1413612" cy="3014629"/>
          </a:xfrm>
          <a:prstGeom prst="rtTriangle">
            <a:avLst/>
          </a:prstGeom>
          <a:solidFill>
            <a:srgbClr val="7F6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3E92-0497-0642-AC6C-6B2932C17225}"/>
              </a:ext>
            </a:extLst>
          </p:cNvPr>
          <p:cNvGrpSpPr/>
          <p:nvPr/>
        </p:nvGrpSpPr>
        <p:grpSpPr>
          <a:xfrm>
            <a:off x="1958211" y="3027084"/>
            <a:ext cx="1653973" cy="605051"/>
            <a:chOff x="434209" y="1406956"/>
            <a:chExt cx="1653973" cy="605051"/>
          </a:xfrm>
        </p:grpSpPr>
        <p:sp>
          <p:nvSpPr>
            <p:cNvPr id="28" name="AutoShape 19">
              <a:extLst>
                <a:ext uri="{FF2B5EF4-FFF2-40B4-BE49-F238E27FC236}">
                  <a16:creationId xmlns:a16="http://schemas.microsoft.com/office/drawing/2014/main" id="{BAFE6A08-1BED-884E-AEAB-747349E94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551" y="1750709"/>
              <a:ext cx="260123" cy="261298"/>
            </a:xfrm>
            <a:prstGeom prst="star8">
              <a:avLst>
                <a:gd name="adj" fmla="val 19097"/>
              </a:avLst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Connecteur droit avec flèche 15">
              <a:extLst>
                <a:ext uri="{FF2B5EF4-FFF2-40B4-BE49-F238E27FC236}">
                  <a16:creationId xmlns:a16="http://schemas.microsoft.com/office/drawing/2014/main" id="{F50F80FC-950D-6347-A15D-FBA5187AB1FB}"/>
                </a:ext>
              </a:extLst>
            </p:cNvPr>
            <p:cNvCxnSpPr/>
            <p:nvPr/>
          </p:nvCxnSpPr>
          <p:spPr>
            <a:xfrm flipV="1">
              <a:off x="1102864" y="1827830"/>
              <a:ext cx="985318" cy="554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92">
              <a:extLst>
                <a:ext uri="{FF2B5EF4-FFF2-40B4-BE49-F238E27FC236}">
                  <a16:creationId xmlns:a16="http://schemas.microsoft.com/office/drawing/2014/main" id="{0429D31A-5C14-5844-9106-0AB7877DB439}"/>
                </a:ext>
              </a:extLst>
            </p:cNvPr>
            <p:cNvSpPr txBox="1"/>
            <p:nvPr/>
          </p:nvSpPr>
          <p:spPr>
            <a:xfrm>
              <a:off x="434209" y="1406956"/>
              <a:ext cx="11432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Interaction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9794D6-5C4A-0B44-A41D-0F4B0EC7279E}"/>
              </a:ext>
            </a:extLst>
          </p:cNvPr>
          <p:cNvGrpSpPr/>
          <p:nvPr/>
        </p:nvGrpSpPr>
        <p:grpSpPr>
          <a:xfrm>
            <a:off x="3766363" y="3240842"/>
            <a:ext cx="1765398" cy="660157"/>
            <a:chOff x="2242363" y="1620714"/>
            <a:chExt cx="1765398" cy="660157"/>
          </a:xfrm>
        </p:grpSpPr>
        <p:sp>
          <p:nvSpPr>
            <p:cNvPr id="32" name="ZoneTexte 5">
              <a:extLst>
                <a:ext uri="{FF2B5EF4-FFF2-40B4-BE49-F238E27FC236}">
                  <a16:creationId xmlns:a16="http://schemas.microsoft.com/office/drawing/2014/main" id="{98798932-9C0A-F14E-8844-62B761D9593A}"/>
                </a:ext>
              </a:extLst>
            </p:cNvPr>
            <p:cNvSpPr txBox="1"/>
            <p:nvPr/>
          </p:nvSpPr>
          <p:spPr>
            <a:xfrm>
              <a:off x="2245740" y="1911539"/>
              <a:ext cx="1762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Arial" panose="020B0604020202020204" pitchFamily="34" charset="0"/>
                  <a:cs typeface="Arial" panose="020B0604020202020204" pitchFamily="34" charset="0"/>
                </a:rPr>
                <a:t>Particle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latin typeface="Arial" panose="020B0604020202020204" pitchFamily="34" charset="0"/>
                  <a:cs typeface="Arial" panose="020B0604020202020204" pitchFamily="34" charset="0"/>
                </a:rPr>
                <a:t>shower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rapèze 17">
              <a:extLst>
                <a:ext uri="{FF2B5EF4-FFF2-40B4-BE49-F238E27FC236}">
                  <a16:creationId xmlns:a16="http://schemas.microsoft.com/office/drawing/2014/main" id="{060F0AE1-DAC0-0748-B08F-260EBBF9AF36}"/>
                </a:ext>
              </a:extLst>
            </p:cNvPr>
            <p:cNvSpPr/>
            <p:nvPr/>
          </p:nvSpPr>
          <p:spPr>
            <a:xfrm rot="16200000">
              <a:off x="2725998" y="1137079"/>
              <a:ext cx="389546" cy="1356816"/>
            </a:xfrm>
            <a:prstGeom prst="trapezoid">
              <a:avLst>
                <a:gd name="adj" fmla="val 23850"/>
              </a:avLst>
            </a:prstGeom>
            <a:solidFill>
              <a:srgbClr val="CCFFCC"/>
            </a:solidFill>
            <a:ln>
              <a:gradFill flip="none" rotWithShape="1">
                <a:gsLst>
                  <a:gs pos="0">
                    <a:srgbClr val="F8FCF5">
                      <a:alpha val="33000"/>
                    </a:srgbClr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ZoneTexte 5">
            <a:extLst>
              <a:ext uri="{FF2B5EF4-FFF2-40B4-BE49-F238E27FC236}">
                <a16:creationId xmlns:a16="http://schemas.microsoft.com/office/drawing/2014/main" id="{A9871682-8329-0C4A-A275-5CD6EB6710DC}"/>
              </a:ext>
            </a:extLst>
          </p:cNvPr>
          <p:cNvSpPr txBox="1"/>
          <p:nvPr/>
        </p:nvSpPr>
        <p:spPr>
          <a:xfrm>
            <a:off x="7749517" y="379939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Antennas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9116E8A-B16A-4D4A-A286-804A5D7BA168}"/>
              </a:ext>
            </a:extLst>
          </p:cNvPr>
          <p:cNvGrpSpPr/>
          <p:nvPr/>
        </p:nvGrpSpPr>
        <p:grpSpPr>
          <a:xfrm>
            <a:off x="1524002" y="3535237"/>
            <a:ext cx="1608057" cy="591725"/>
            <a:chOff x="0" y="1915110"/>
            <a:chExt cx="1608056" cy="591725"/>
          </a:xfrm>
        </p:grpSpPr>
        <p:cxnSp>
          <p:nvCxnSpPr>
            <p:cNvPr id="36" name="Connecteur droit avec flèche 12">
              <a:extLst>
                <a:ext uri="{FF2B5EF4-FFF2-40B4-BE49-F238E27FC236}">
                  <a16:creationId xmlns:a16="http://schemas.microsoft.com/office/drawing/2014/main" id="{B87E3E98-3CC3-FD44-9ABE-41281DD947D7}"/>
                </a:ext>
              </a:extLst>
            </p:cNvPr>
            <p:cNvCxnSpPr/>
            <p:nvPr/>
          </p:nvCxnSpPr>
          <p:spPr>
            <a:xfrm flipV="1">
              <a:off x="0" y="1915110"/>
              <a:ext cx="755733" cy="374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92">
              <a:extLst>
                <a:ext uri="{FF2B5EF4-FFF2-40B4-BE49-F238E27FC236}">
                  <a16:creationId xmlns:a16="http://schemas.microsoft.com/office/drawing/2014/main" id="{170CF255-E458-B541-A079-3806FE871BC6}"/>
                </a:ext>
              </a:extLst>
            </p:cNvPr>
            <p:cNvSpPr txBox="1"/>
            <p:nvPr/>
          </p:nvSpPr>
          <p:spPr>
            <a:xfrm>
              <a:off x="97105" y="1922060"/>
              <a:ext cx="15109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Cosmic</a:t>
              </a:r>
              <a:r>
                <a:rPr lang="fr-F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Neutrino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93179DE-2665-1C44-8EE0-F41E5A87714A}"/>
              </a:ext>
            </a:extLst>
          </p:cNvPr>
          <p:cNvSpPr txBox="1"/>
          <p:nvPr/>
        </p:nvSpPr>
        <p:spPr>
          <a:xfrm>
            <a:off x="1794239" y="4600364"/>
            <a:ext cx="83990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Giant Radio Array Neutrino Detector</a:t>
            </a:r>
          </a:p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GRAND </a:t>
            </a:r>
          </a:p>
          <a:p>
            <a:pPr algn="ctr"/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Multi-Messenger Observatory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4ECC4C-89DA-D84A-8DAA-C72905706C06}"/>
              </a:ext>
            </a:extLst>
          </p:cNvPr>
          <p:cNvSpPr txBox="1"/>
          <p:nvPr/>
        </p:nvSpPr>
        <p:spPr>
          <a:xfrm>
            <a:off x="2927793" y="335269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𝝉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EFCAF2-560F-D843-9BD5-7EFCDAB2A05D}"/>
              </a:ext>
            </a:extLst>
          </p:cNvPr>
          <p:cNvGrpSpPr/>
          <p:nvPr/>
        </p:nvGrpSpPr>
        <p:grpSpPr>
          <a:xfrm>
            <a:off x="5798242" y="3655983"/>
            <a:ext cx="250852" cy="427198"/>
            <a:chOff x="271614" y="6163291"/>
            <a:chExt cx="250852" cy="427198"/>
          </a:xfrm>
        </p:grpSpPr>
        <p:grpSp>
          <p:nvGrpSpPr>
            <p:cNvPr id="41" name="Grouper 347">
              <a:extLst>
                <a:ext uri="{FF2B5EF4-FFF2-40B4-BE49-F238E27FC236}">
                  <a16:creationId xmlns:a16="http://schemas.microsoft.com/office/drawing/2014/main" id="{DBAD0C46-DA9C-0545-8FED-80B8B1242D8B}"/>
                </a:ext>
              </a:extLst>
            </p:cNvPr>
            <p:cNvGrpSpPr/>
            <p:nvPr/>
          </p:nvGrpSpPr>
          <p:grpSpPr>
            <a:xfrm>
              <a:off x="271614" y="6312667"/>
              <a:ext cx="250852" cy="277822"/>
              <a:chOff x="4964654" y="3808204"/>
              <a:chExt cx="484094" cy="548637"/>
            </a:xfrm>
          </p:grpSpPr>
          <p:cxnSp>
            <p:nvCxnSpPr>
              <p:cNvPr id="43" name="Connecteur droit 31">
                <a:extLst>
                  <a:ext uri="{FF2B5EF4-FFF2-40B4-BE49-F238E27FC236}">
                    <a16:creationId xmlns:a16="http://schemas.microsoft.com/office/drawing/2014/main" id="{55E47E42-FECC-6045-AA59-E035D7117751}"/>
                  </a:ext>
                </a:extLst>
              </p:cNvPr>
              <p:cNvCxnSpPr/>
              <p:nvPr/>
            </p:nvCxnSpPr>
            <p:spPr>
              <a:xfrm>
                <a:off x="5206701" y="3926541"/>
                <a:ext cx="0" cy="4303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er 359">
                <a:extLst>
                  <a:ext uri="{FF2B5EF4-FFF2-40B4-BE49-F238E27FC236}">
                    <a16:creationId xmlns:a16="http://schemas.microsoft.com/office/drawing/2014/main" id="{1FE7608D-A8F7-5A46-845D-4857D02A0891}"/>
                  </a:ext>
                </a:extLst>
              </p:cNvPr>
              <p:cNvGrpSpPr/>
              <p:nvPr/>
            </p:nvGrpSpPr>
            <p:grpSpPr>
              <a:xfrm>
                <a:off x="4964654" y="3808204"/>
                <a:ext cx="484094" cy="118334"/>
                <a:chOff x="4776395" y="2495773"/>
                <a:chExt cx="484094" cy="118334"/>
              </a:xfrm>
            </p:grpSpPr>
            <p:sp>
              <p:nvSpPr>
                <p:cNvPr id="45" name="Ellipse 33">
                  <a:extLst>
                    <a:ext uri="{FF2B5EF4-FFF2-40B4-BE49-F238E27FC236}">
                      <a16:creationId xmlns:a16="http://schemas.microsoft.com/office/drawing/2014/main" id="{839B57FF-BA91-084A-8B90-3865FCB00C32}"/>
                    </a:ext>
                  </a:extLst>
                </p:cNvPr>
                <p:cNvSpPr/>
                <p:nvPr/>
              </p:nvSpPr>
              <p:spPr>
                <a:xfrm>
                  <a:off x="4776395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Ellipse 34">
                  <a:extLst>
                    <a:ext uri="{FF2B5EF4-FFF2-40B4-BE49-F238E27FC236}">
                      <a16:creationId xmlns:a16="http://schemas.microsoft.com/office/drawing/2014/main" id="{B7172984-D805-8745-9CAD-B7D67FCFD9B3}"/>
                    </a:ext>
                  </a:extLst>
                </p:cNvPr>
                <p:cNvSpPr/>
                <p:nvPr/>
              </p:nvSpPr>
              <p:spPr>
                <a:xfrm>
                  <a:off x="5013063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2" name="Ellipse 34">
              <a:extLst>
                <a:ext uri="{FF2B5EF4-FFF2-40B4-BE49-F238E27FC236}">
                  <a16:creationId xmlns:a16="http://schemas.microsoft.com/office/drawing/2014/main" id="{194A1037-B454-514D-A1EF-52F8C58EC374}"/>
                </a:ext>
              </a:extLst>
            </p:cNvPr>
            <p:cNvSpPr/>
            <p:nvPr/>
          </p:nvSpPr>
          <p:spPr>
            <a:xfrm rot="16200000">
              <a:off x="334780" y="6197436"/>
              <a:ext cx="128213" cy="5992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D5BC8C7-EE38-874E-872D-F06F9AE6DF62}"/>
              </a:ext>
            </a:extLst>
          </p:cNvPr>
          <p:cNvGrpSpPr/>
          <p:nvPr/>
        </p:nvGrpSpPr>
        <p:grpSpPr>
          <a:xfrm>
            <a:off x="5442003" y="3662317"/>
            <a:ext cx="250852" cy="427198"/>
            <a:chOff x="271614" y="6163291"/>
            <a:chExt cx="250852" cy="427198"/>
          </a:xfrm>
        </p:grpSpPr>
        <p:grpSp>
          <p:nvGrpSpPr>
            <p:cNvPr id="48" name="Grouper 347">
              <a:extLst>
                <a:ext uri="{FF2B5EF4-FFF2-40B4-BE49-F238E27FC236}">
                  <a16:creationId xmlns:a16="http://schemas.microsoft.com/office/drawing/2014/main" id="{C4C5AABA-9014-6A43-A9F1-D521C63432E2}"/>
                </a:ext>
              </a:extLst>
            </p:cNvPr>
            <p:cNvGrpSpPr/>
            <p:nvPr/>
          </p:nvGrpSpPr>
          <p:grpSpPr>
            <a:xfrm>
              <a:off x="271614" y="6312667"/>
              <a:ext cx="250852" cy="277822"/>
              <a:chOff x="4964654" y="3808204"/>
              <a:chExt cx="484094" cy="548637"/>
            </a:xfrm>
          </p:grpSpPr>
          <p:cxnSp>
            <p:nvCxnSpPr>
              <p:cNvPr id="50" name="Connecteur droit 31">
                <a:extLst>
                  <a:ext uri="{FF2B5EF4-FFF2-40B4-BE49-F238E27FC236}">
                    <a16:creationId xmlns:a16="http://schemas.microsoft.com/office/drawing/2014/main" id="{A96F5E5D-AE5F-5743-9957-34591F49AD37}"/>
                  </a:ext>
                </a:extLst>
              </p:cNvPr>
              <p:cNvCxnSpPr/>
              <p:nvPr/>
            </p:nvCxnSpPr>
            <p:spPr>
              <a:xfrm>
                <a:off x="5206701" y="3926541"/>
                <a:ext cx="0" cy="4303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Grouper 359">
                <a:extLst>
                  <a:ext uri="{FF2B5EF4-FFF2-40B4-BE49-F238E27FC236}">
                    <a16:creationId xmlns:a16="http://schemas.microsoft.com/office/drawing/2014/main" id="{2D1130F3-077F-5648-A29D-A9FB9BB4CBC2}"/>
                  </a:ext>
                </a:extLst>
              </p:cNvPr>
              <p:cNvGrpSpPr/>
              <p:nvPr/>
            </p:nvGrpSpPr>
            <p:grpSpPr>
              <a:xfrm>
                <a:off x="4964654" y="3808204"/>
                <a:ext cx="484094" cy="118334"/>
                <a:chOff x="4776395" y="2495773"/>
                <a:chExt cx="484094" cy="118334"/>
              </a:xfrm>
            </p:grpSpPr>
            <p:sp>
              <p:nvSpPr>
                <p:cNvPr id="52" name="Ellipse 33">
                  <a:extLst>
                    <a:ext uri="{FF2B5EF4-FFF2-40B4-BE49-F238E27FC236}">
                      <a16:creationId xmlns:a16="http://schemas.microsoft.com/office/drawing/2014/main" id="{23C8EED3-F4CC-C14B-B9C1-5DFB43BC4986}"/>
                    </a:ext>
                  </a:extLst>
                </p:cNvPr>
                <p:cNvSpPr/>
                <p:nvPr/>
              </p:nvSpPr>
              <p:spPr>
                <a:xfrm>
                  <a:off x="4776395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Ellipse 34">
                  <a:extLst>
                    <a:ext uri="{FF2B5EF4-FFF2-40B4-BE49-F238E27FC236}">
                      <a16:creationId xmlns:a16="http://schemas.microsoft.com/office/drawing/2014/main" id="{04070D4E-F446-A94F-811B-9D8F8E3F764D}"/>
                    </a:ext>
                  </a:extLst>
                </p:cNvPr>
                <p:cNvSpPr/>
                <p:nvPr/>
              </p:nvSpPr>
              <p:spPr>
                <a:xfrm>
                  <a:off x="5013063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9" name="Ellipse 34">
              <a:extLst>
                <a:ext uri="{FF2B5EF4-FFF2-40B4-BE49-F238E27FC236}">
                  <a16:creationId xmlns:a16="http://schemas.microsoft.com/office/drawing/2014/main" id="{78416458-BC7D-224A-B54C-6D56E72C8652}"/>
                </a:ext>
              </a:extLst>
            </p:cNvPr>
            <p:cNvSpPr/>
            <p:nvPr/>
          </p:nvSpPr>
          <p:spPr>
            <a:xfrm rot="16200000">
              <a:off x="334780" y="6197436"/>
              <a:ext cx="128213" cy="5992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44FE83C-5E92-E64A-B2C1-AEE221B2C434}"/>
              </a:ext>
            </a:extLst>
          </p:cNvPr>
          <p:cNvGrpSpPr/>
          <p:nvPr/>
        </p:nvGrpSpPr>
        <p:grpSpPr>
          <a:xfrm>
            <a:off x="6129060" y="3663419"/>
            <a:ext cx="250852" cy="427198"/>
            <a:chOff x="271614" y="6163291"/>
            <a:chExt cx="250852" cy="427198"/>
          </a:xfrm>
        </p:grpSpPr>
        <p:grpSp>
          <p:nvGrpSpPr>
            <p:cNvPr id="55" name="Grouper 347">
              <a:extLst>
                <a:ext uri="{FF2B5EF4-FFF2-40B4-BE49-F238E27FC236}">
                  <a16:creationId xmlns:a16="http://schemas.microsoft.com/office/drawing/2014/main" id="{0D3B31A7-A853-F243-8B5E-904CAF4E9DBF}"/>
                </a:ext>
              </a:extLst>
            </p:cNvPr>
            <p:cNvGrpSpPr/>
            <p:nvPr/>
          </p:nvGrpSpPr>
          <p:grpSpPr>
            <a:xfrm>
              <a:off x="271614" y="6312667"/>
              <a:ext cx="250852" cy="277822"/>
              <a:chOff x="4964654" y="3808204"/>
              <a:chExt cx="484094" cy="548637"/>
            </a:xfrm>
          </p:grpSpPr>
          <p:cxnSp>
            <p:nvCxnSpPr>
              <p:cNvPr id="57" name="Connecteur droit 31">
                <a:extLst>
                  <a:ext uri="{FF2B5EF4-FFF2-40B4-BE49-F238E27FC236}">
                    <a16:creationId xmlns:a16="http://schemas.microsoft.com/office/drawing/2014/main" id="{EAE368C6-2AA0-6247-981A-B9281509D3E9}"/>
                  </a:ext>
                </a:extLst>
              </p:cNvPr>
              <p:cNvCxnSpPr/>
              <p:nvPr/>
            </p:nvCxnSpPr>
            <p:spPr>
              <a:xfrm>
                <a:off x="5206701" y="3926541"/>
                <a:ext cx="0" cy="4303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" name="Grouper 359">
                <a:extLst>
                  <a:ext uri="{FF2B5EF4-FFF2-40B4-BE49-F238E27FC236}">
                    <a16:creationId xmlns:a16="http://schemas.microsoft.com/office/drawing/2014/main" id="{C500B0C7-0363-E845-AF52-6682592A765D}"/>
                  </a:ext>
                </a:extLst>
              </p:cNvPr>
              <p:cNvGrpSpPr/>
              <p:nvPr/>
            </p:nvGrpSpPr>
            <p:grpSpPr>
              <a:xfrm>
                <a:off x="4964654" y="3808204"/>
                <a:ext cx="484094" cy="118334"/>
                <a:chOff x="4776395" y="2495773"/>
                <a:chExt cx="484094" cy="118334"/>
              </a:xfrm>
            </p:grpSpPr>
            <p:sp>
              <p:nvSpPr>
                <p:cNvPr id="59" name="Ellipse 33">
                  <a:extLst>
                    <a:ext uri="{FF2B5EF4-FFF2-40B4-BE49-F238E27FC236}">
                      <a16:creationId xmlns:a16="http://schemas.microsoft.com/office/drawing/2014/main" id="{06E4BBA1-6586-554E-9A09-2A102275ACFF}"/>
                    </a:ext>
                  </a:extLst>
                </p:cNvPr>
                <p:cNvSpPr/>
                <p:nvPr/>
              </p:nvSpPr>
              <p:spPr>
                <a:xfrm>
                  <a:off x="4776395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Ellipse 34">
                  <a:extLst>
                    <a:ext uri="{FF2B5EF4-FFF2-40B4-BE49-F238E27FC236}">
                      <a16:creationId xmlns:a16="http://schemas.microsoft.com/office/drawing/2014/main" id="{9FFB8419-714C-714F-BACA-22C7F7F8A835}"/>
                    </a:ext>
                  </a:extLst>
                </p:cNvPr>
                <p:cNvSpPr/>
                <p:nvPr/>
              </p:nvSpPr>
              <p:spPr>
                <a:xfrm>
                  <a:off x="5013063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6" name="Ellipse 34">
              <a:extLst>
                <a:ext uri="{FF2B5EF4-FFF2-40B4-BE49-F238E27FC236}">
                  <a16:creationId xmlns:a16="http://schemas.microsoft.com/office/drawing/2014/main" id="{4E210AAD-1EFD-2341-877B-7330B5D5F782}"/>
                </a:ext>
              </a:extLst>
            </p:cNvPr>
            <p:cNvSpPr/>
            <p:nvPr/>
          </p:nvSpPr>
          <p:spPr>
            <a:xfrm rot="16200000">
              <a:off x="334780" y="6197436"/>
              <a:ext cx="128213" cy="5992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36FC160-919B-F246-97D8-4F0E849B6F31}"/>
              </a:ext>
            </a:extLst>
          </p:cNvPr>
          <p:cNvGrpSpPr/>
          <p:nvPr/>
        </p:nvGrpSpPr>
        <p:grpSpPr>
          <a:xfrm>
            <a:off x="7548559" y="3574156"/>
            <a:ext cx="250852" cy="427198"/>
            <a:chOff x="271614" y="6163291"/>
            <a:chExt cx="250852" cy="427198"/>
          </a:xfrm>
        </p:grpSpPr>
        <p:grpSp>
          <p:nvGrpSpPr>
            <p:cNvPr id="62" name="Grouper 347">
              <a:extLst>
                <a:ext uri="{FF2B5EF4-FFF2-40B4-BE49-F238E27FC236}">
                  <a16:creationId xmlns:a16="http://schemas.microsoft.com/office/drawing/2014/main" id="{4E2CB923-8C02-8840-A61B-7425DD32EDBB}"/>
                </a:ext>
              </a:extLst>
            </p:cNvPr>
            <p:cNvGrpSpPr/>
            <p:nvPr/>
          </p:nvGrpSpPr>
          <p:grpSpPr>
            <a:xfrm>
              <a:off x="271614" y="6312667"/>
              <a:ext cx="250852" cy="277822"/>
              <a:chOff x="4964654" y="3808204"/>
              <a:chExt cx="484094" cy="548637"/>
            </a:xfrm>
          </p:grpSpPr>
          <p:cxnSp>
            <p:nvCxnSpPr>
              <p:cNvPr id="64" name="Connecteur droit 31">
                <a:extLst>
                  <a:ext uri="{FF2B5EF4-FFF2-40B4-BE49-F238E27FC236}">
                    <a16:creationId xmlns:a16="http://schemas.microsoft.com/office/drawing/2014/main" id="{5ACD7867-66E3-D847-B638-DEE369735BCB}"/>
                  </a:ext>
                </a:extLst>
              </p:cNvPr>
              <p:cNvCxnSpPr/>
              <p:nvPr/>
            </p:nvCxnSpPr>
            <p:spPr>
              <a:xfrm>
                <a:off x="5206701" y="3926541"/>
                <a:ext cx="0" cy="4303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5" name="Grouper 359">
                <a:extLst>
                  <a:ext uri="{FF2B5EF4-FFF2-40B4-BE49-F238E27FC236}">
                    <a16:creationId xmlns:a16="http://schemas.microsoft.com/office/drawing/2014/main" id="{19D07460-3121-8B41-B6EE-7F9C6FC0B5DF}"/>
                  </a:ext>
                </a:extLst>
              </p:cNvPr>
              <p:cNvGrpSpPr/>
              <p:nvPr/>
            </p:nvGrpSpPr>
            <p:grpSpPr>
              <a:xfrm>
                <a:off x="4964654" y="3808204"/>
                <a:ext cx="484094" cy="118334"/>
                <a:chOff x="4776395" y="2495773"/>
                <a:chExt cx="484094" cy="118334"/>
              </a:xfrm>
            </p:grpSpPr>
            <p:sp>
              <p:nvSpPr>
                <p:cNvPr id="66" name="Ellipse 33">
                  <a:extLst>
                    <a:ext uri="{FF2B5EF4-FFF2-40B4-BE49-F238E27FC236}">
                      <a16:creationId xmlns:a16="http://schemas.microsoft.com/office/drawing/2014/main" id="{D5FBCBB0-8F1A-4E41-969C-FA232E5B7063}"/>
                    </a:ext>
                  </a:extLst>
                </p:cNvPr>
                <p:cNvSpPr/>
                <p:nvPr/>
              </p:nvSpPr>
              <p:spPr>
                <a:xfrm>
                  <a:off x="4776395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Ellipse 34">
                  <a:extLst>
                    <a:ext uri="{FF2B5EF4-FFF2-40B4-BE49-F238E27FC236}">
                      <a16:creationId xmlns:a16="http://schemas.microsoft.com/office/drawing/2014/main" id="{6E8EFBDB-3178-B94B-A89C-0FC1AC42FA0E}"/>
                    </a:ext>
                  </a:extLst>
                </p:cNvPr>
                <p:cNvSpPr/>
                <p:nvPr/>
              </p:nvSpPr>
              <p:spPr>
                <a:xfrm>
                  <a:off x="5013063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3" name="Ellipse 34">
              <a:extLst>
                <a:ext uri="{FF2B5EF4-FFF2-40B4-BE49-F238E27FC236}">
                  <a16:creationId xmlns:a16="http://schemas.microsoft.com/office/drawing/2014/main" id="{4CFD3324-0FED-9043-9977-7B64E7BC113E}"/>
                </a:ext>
              </a:extLst>
            </p:cNvPr>
            <p:cNvSpPr/>
            <p:nvPr/>
          </p:nvSpPr>
          <p:spPr>
            <a:xfrm rot="16200000">
              <a:off x="334780" y="6197436"/>
              <a:ext cx="128213" cy="5992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FAF2293-A0E7-264B-B886-05E3D8EDC473}"/>
              </a:ext>
            </a:extLst>
          </p:cNvPr>
          <p:cNvGrpSpPr/>
          <p:nvPr/>
        </p:nvGrpSpPr>
        <p:grpSpPr>
          <a:xfrm>
            <a:off x="7831579" y="3452242"/>
            <a:ext cx="250852" cy="427198"/>
            <a:chOff x="271614" y="6163291"/>
            <a:chExt cx="250852" cy="427198"/>
          </a:xfrm>
        </p:grpSpPr>
        <p:grpSp>
          <p:nvGrpSpPr>
            <p:cNvPr id="69" name="Grouper 347">
              <a:extLst>
                <a:ext uri="{FF2B5EF4-FFF2-40B4-BE49-F238E27FC236}">
                  <a16:creationId xmlns:a16="http://schemas.microsoft.com/office/drawing/2014/main" id="{B246A720-6D94-5645-89E3-4BFB6008C853}"/>
                </a:ext>
              </a:extLst>
            </p:cNvPr>
            <p:cNvGrpSpPr/>
            <p:nvPr/>
          </p:nvGrpSpPr>
          <p:grpSpPr>
            <a:xfrm>
              <a:off x="271614" y="6312667"/>
              <a:ext cx="250852" cy="277822"/>
              <a:chOff x="4964654" y="3808204"/>
              <a:chExt cx="484094" cy="548637"/>
            </a:xfrm>
          </p:grpSpPr>
          <p:cxnSp>
            <p:nvCxnSpPr>
              <p:cNvPr id="71" name="Connecteur droit 31">
                <a:extLst>
                  <a:ext uri="{FF2B5EF4-FFF2-40B4-BE49-F238E27FC236}">
                    <a16:creationId xmlns:a16="http://schemas.microsoft.com/office/drawing/2014/main" id="{A011E428-B36B-884E-A099-24A525FB400F}"/>
                  </a:ext>
                </a:extLst>
              </p:cNvPr>
              <p:cNvCxnSpPr/>
              <p:nvPr/>
            </p:nvCxnSpPr>
            <p:spPr>
              <a:xfrm>
                <a:off x="5206701" y="3926541"/>
                <a:ext cx="0" cy="4303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" name="Grouper 359">
                <a:extLst>
                  <a:ext uri="{FF2B5EF4-FFF2-40B4-BE49-F238E27FC236}">
                    <a16:creationId xmlns:a16="http://schemas.microsoft.com/office/drawing/2014/main" id="{E02BE107-30C0-FE4D-9D14-9F31045F0B9E}"/>
                  </a:ext>
                </a:extLst>
              </p:cNvPr>
              <p:cNvGrpSpPr/>
              <p:nvPr/>
            </p:nvGrpSpPr>
            <p:grpSpPr>
              <a:xfrm>
                <a:off x="4964654" y="3808204"/>
                <a:ext cx="484094" cy="118334"/>
                <a:chOff x="4776395" y="2495773"/>
                <a:chExt cx="484094" cy="118334"/>
              </a:xfrm>
            </p:grpSpPr>
            <p:sp>
              <p:nvSpPr>
                <p:cNvPr id="73" name="Ellipse 33">
                  <a:extLst>
                    <a:ext uri="{FF2B5EF4-FFF2-40B4-BE49-F238E27FC236}">
                      <a16:creationId xmlns:a16="http://schemas.microsoft.com/office/drawing/2014/main" id="{0E4D41BB-3D30-534D-856A-296F2FDA034C}"/>
                    </a:ext>
                  </a:extLst>
                </p:cNvPr>
                <p:cNvSpPr/>
                <p:nvPr/>
              </p:nvSpPr>
              <p:spPr>
                <a:xfrm>
                  <a:off x="4776395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Ellipse 34">
                  <a:extLst>
                    <a:ext uri="{FF2B5EF4-FFF2-40B4-BE49-F238E27FC236}">
                      <a16:creationId xmlns:a16="http://schemas.microsoft.com/office/drawing/2014/main" id="{6B6D4DF0-D382-C64D-A1A2-CA4FCFD06D75}"/>
                    </a:ext>
                  </a:extLst>
                </p:cNvPr>
                <p:cNvSpPr/>
                <p:nvPr/>
              </p:nvSpPr>
              <p:spPr>
                <a:xfrm>
                  <a:off x="5013063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0" name="Ellipse 34">
              <a:extLst>
                <a:ext uri="{FF2B5EF4-FFF2-40B4-BE49-F238E27FC236}">
                  <a16:creationId xmlns:a16="http://schemas.microsoft.com/office/drawing/2014/main" id="{B0705127-E53E-B747-8913-4A450EAA38BF}"/>
                </a:ext>
              </a:extLst>
            </p:cNvPr>
            <p:cNvSpPr/>
            <p:nvPr/>
          </p:nvSpPr>
          <p:spPr>
            <a:xfrm rot="16200000">
              <a:off x="334780" y="6197436"/>
              <a:ext cx="128213" cy="5992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1F90BFE-E1A8-EB4B-A26C-28DD0665874A}"/>
              </a:ext>
            </a:extLst>
          </p:cNvPr>
          <p:cNvGrpSpPr/>
          <p:nvPr/>
        </p:nvGrpSpPr>
        <p:grpSpPr>
          <a:xfrm>
            <a:off x="8101537" y="3323797"/>
            <a:ext cx="250852" cy="427198"/>
            <a:chOff x="271614" y="6163291"/>
            <a:chExt cx="250852" cy="427198"/>
          </a:xfrm>
        </p:grpSpPr>
        <p:grpSp>
          <p:nvGrpSpPr>
            <p:cNvPr id="76" name="Grouper 347">
              <a:extLst>
                <a:ext uri="{FF2B5EF4-FFF2-40B4-BE49-F238E27FC236}">
                  <a16:creationId xmlns:a16="http://schemas.microsoft.com/office/drawing/2014/main" id="{67F18D80-A55F-A74B-B968-B48B80C95BB6}"/>
                </a:ext>
              </a:extLst>
            </p:cNvPr>
            <p:cNvGrpSpPr/>
            <p:nvPr/>
          </p:nvGrpSpPr>
          <p:grpSpPr>
            <a:xfrm>
              <a:off x="271614" y="6312667"/>
              <a:ext cx="250852" cy="277822"/>
              <a:chOff x="4964654" y="3808204"/>
              <a:chExt cx="484094" cy="548637"/>
            </a:xfrm>
          </p:grpSpPr>
          <p:cxnSp>
            <p:nvCxnSpPr>
              <p:cNvPr id="78" name="Connecteur droit 31">
                <a:extLst>
                  <a:ext uri="{FF2B5EF4-FFF2-40B4-BE49-F238E27FC236}">
                    <a16:creationId xmlns:a16="http://schemas.microsoft.com/office/drawing/2014/main" id="{3D55A99D-E509-4440-9598-3806A8C66AD0}"/>
                  </a:ext>
                </a:extLst>
              </p:cNvPr>
              <p:cNvCxnSpPr/>
              <p:nvPr/>
            </p:nvCxnSpPr>
            <p:spPr>
              <a:xfrm>
                <a:off x="5206701" y="3926541"/>
                <a:ext cx="0" cy="4303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9" name="Grouper 359">
                <a:extLst>
                  <a:ext uri="{FF2B5EF4-FFF2-40B4-BE49-F238E27FC236}">
                    <a16:creationId xmlns:a16="http://schemas.microsoft.com/office/drawing/2014/main" id="{C409C019-EF82-5F47-B16D-72B2C54E1ED3}"/>
                  </a:ext>
                </a:extLst>
              </p:cNvPr>
              <p:cNvGrpSpPr/>
              <p:nvPr/>
            </p:nvGrpSpPr>
            <p:grpSpPr>
              <a:xfrm>
                <a:off x="4964654" y="3808204"/>
                <a:ext cx="484094" cy="118334"/>
                <a:chOff x="4776395" y="2495773"/>
                <a:chExt cx="484094" cy="118334"/>
              </a:xfrm>
            </p:grpSpPr>
            <p:sp>
              <p:nvSpPr>
                <p:cNvPr id="80" name="Ellipse 33">
                  <a:extLst>
                    <a:ext uri="{FF2B5EF4-FFF2-40B4-BE49-F238E27FC236}">
                      <a16:creationId xmlns:a16="http://schemas.microsoft.com/office/drawing/2014/main" id="{821BA31A-52A6-4647-BD35-5F5BB98D867A}"/>
                    </a:ext>
                  </a:extLst>
                </p:cNvPr>
                <p:cNvSpPr/>
                <p:nvPr/>
              </p:nvSpPr>
              <p:spPr>
                <a:xfrm>
                  <a:off x="4776395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Ellipse 34">
                  <a:extLst>
                    <a:ext uri="{FF2B5EF4-FFF2-40B4-BE49-F238E27FC236}">
                      <a16:creationId xmlns:a16="http://schemas.microsoft.com/office/drawing/2014/main" id="{14645CEE-1A4F-5E4C-92C9-935AF4A8FAA6}"/>
                    </a:ext>
                  </a:extLst>
                </p:cNvPr>
                <p:cNvSpPr/>
                <p:nvPr/>
              </p:nvSpPr>
              <p:spPr>
                <a:xfrm>
                  <a:off x="5013063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7" name="Ellipse 34">
              <a:extLst>
                <a:ext uri="{FF2B5EF4-FFF2-40B4-BE49-F238E27FC236}">
                  <a16:creationId xmlns:a16="http://schemas.microsoft.com/office/drawing/2014/main" id="{1396BD22-C966-DA4C-9879-4A2BE0E76830}"/>
                </a:ext>
              </a:extLst>
            </p:cNvPr>
            <p:cNvSpPr/>
            <p:nvPr/>
          </p:nvSpPr>
          <p:spPr>
            <a:xfrm rot="16200000">
              <a:off x="334780" y="6197436"/>
              <a:ext cx="128213" cy="5992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E1CB6C4-AAC6-F049-966D-DDA4C282E482}"/>
              </a:ext>
            </a:extLst>
          </p:cNvPr>
          <p:cNvGrpSpPr/>
          <p:nvPr/>
        </p:nvGrpSpPr>
        <p:grpSpPr>
          <a:xfrm>
            <a:off x="8384564" y="3195348"/>
            <a:ext cx="250852" cy="427198"/>
            <a:chOff x="271614" y="6163291"/>
            <a:chExt cx="250852" cy="427198"/>
          </a:xfrm>
        </p:grpSpPr>
        <p:grpSp>
          <p:nvGrpSpPr>
            <p:cNvPr id="83" name="Grouper 347">
              <a:extLst>
                <a:ext uri="{FF2B5EF4-FFF2-40B4-BE49-F238E27FC236}">
                  <a16:creationId xmlns:a16="http://schemas.microsoft.com/office/drawing/2014/main" id="{6CC8AE4E-90F3-A948-9456-BC95FF4F2741}"/>
                </a:ext>
              </a:extLst>
            </p:cNvPr>
            <p:cNvGrpSpPr/>
            <p:nvPr/>
          </p:nvGrpSpPr>
          <p:grpSpPr>
            <a:xfrm>
              <a:off x="271614" y="6312667"/>
              <a:ext cx="250852" cy="277822"/>
              <a:chOff x="4964654" y="3808204"/>
              <a:chExt cx="484094" cy="548637"/>
            </a:xfrm>
          </p:grpSpPr>
          <p:cxnSp>
            <p:nvCxnSpPr>
              <p:cNvPr id="85" name="Connecteur droit 31">
                <a:extLst>
                  <a:ext uri="{FF2B5EF4-FFF2-40B4-BE49-F238E27FC236}">
                    <a16:creationId xmlns:a16="http://schemas.microsoft.com/office/drawing/2014/main" id="{CA0E3428-0361-5244-85CB-C1A8C0C1C31E}"/>
                  </a:ext>
                </a:extLst>
              </p:cNvPr>
              <p:cNvCxnSpPr/>
              <p:nvPr/>
            </p:nvCxnSpPr>
            <p:spPr>
              <a:xfrm>
                <a:off x="5206701" y="3926541"/>
                <a:ext cx="0" cy="4303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er 359">
                <a:extLst>
                  <a:ext uri="{FF2B5EF4-FFF2-40B4-BE49-F238E27FC236}">
                    <a16:creationId xmlns:a16="http://schemas.microsoft.com/office/drawing/2014/main" id="{27F0CAAD-0EAC-4143-B4FF-51131B2EE0A8}"/>
                  </a:ext>
                </a:extLst>
              </p:cNvPr>
              <p:cNvGrpSpPr/>
              <p:nvPr/>
            </p:nvGrpSpPr>
            <p:grpSpPr>
              <a:xfrm>
                <a:off x="4964654" y="3808204"/>
                <a:ext cx="484094" cy="118334"/>
                <a:chOff x="4776395" y="2495773"/>
                <a:chExt cx="484094" cy="118334"/>
              </a:xfrm>
            </p:grpSpPr>
            <p:sp>
              <p:nvSpPr>
                <p:cNvPr id="87" name="Ellipse 33">
                  <a:extLst>
                    <a:ext uri="{FF2B5EF4-FFF2-40B4-BE49-F238E27FC236}">
                      <a16:creationId xmlns:a16="http://schemas.microsoft.com/office/drawing/2014/main" id="{EE62FEE0-E8F5-9549-8E2B-031BA83E9C1E}"/>
                    </a:ext>
                  </a:extLst>
                </p:cNvPr>
                <p:cNvSpPr/>
                <p:nvPr/>
              </p:nvSpPr>
              <p:spPr>
                <a:xfrm>
                  <a:off x="4776395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Ellipse 34">
                  <a:extLst>
                    <a:ext uri="{FF2B5EF4-FFF2-40B4-BE49-F238E27FC236}">
                      <a16:creationId xmlns:a16="http://schemas.microsoft.com/office/drawing/2014/main" id="{AAC5EDA0-513A-0C4C-960A-EA4EEE5AE7B2}"/>
                    </a:ext>
                  </a:extLst>
                </p:cNvPr>
                <p:cNvSpPr/>
                <p:nvPr/>
              </p:nvSpPr>
              <p:spPr>
                <a:xfrm>
                  <a:off x="5013063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84" name="Ellipse 34">
              <a:extLst>
                <a:ext uri="{FF2B5EF4-FFF2-40B4-BE49-F238E27FC236}">
                  <a16:creationId xmlns:a16="http://schemas.microsoft.com/office/drawing/2014/main" id="{14A231F3-D0C1-DB46-A11C-F5B5DC61BF23}"/>
                </a:ext>
              </a:extLst>
            </p:cNvPr>
            <p:cNvSpPr/>
            <p:nvPr/>
          </p:nvSpPr>
          <p:spPr>
            <a:xfrm rot="16200000">
              <a:off x="334780" y="6197436"/>
              <a:ext cx="128213" cy="5992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E9F6D4D-E61A-1647-92C7-3C47596607E9}"/>
              </a:ext>
            </a:extLst>
          </p:cNvPr>
          <p:cNvGrpSpPr/>
          <p:nvPr/>
        </p:nvGrpSpPr>
        <p:grpSpPr>
          <a:xfrm>
            <a:off x="8667600" y="3053839"/>
            <a:ext cx="250852" cy="427198"/>
            <a:chOff x="271614" y="6163291"/>
            <a:chExt cx="250852" cy="427198"/>
          </a:xfrm>
        </p:grpSpPr>
        <p:grpSp>
          <p:nvGrpSpPr>
            <p:cNvPr id="90" name="Grouper 347">
              <a:extLst>
                <a:ext uri="{FF2B5EF4-FFF2-40B4-BE49-F238E27FC236}">
                  <a16:creationId xmlns:a16="http://schemas.microsoft.com/office/drawing/2014/main" id="{A9EFCAB3-8041-F049-A1F5-A442D380B153}"/>
                </a:ext>
              </a:extLst>
            </p:cNvPr>
            <p:cNvGrpSpPr/>
            <p:nvPr/>
          </p:nvGrpSpPr>
          <p:grpSpPr>
            <a:xfrm>
              <a:off x="271614" y="6312667"/>
              <a:ext cx="250852" cy="277822"/>
              <a:chOff x="4964654" y="3808204"/>
              <a:chExt cx="484094" cy="548637"/>
            </a:xfrm>
          </p:grpSpPr>
          <p:cxnSp>
            <p:nvCxnSpPr>
              <p:cNvPr id="92" name="Connecteur droit 31">
                <a:extLst>
                  <a:ext uri="{FF2B5EF4-FFF2-40B4-BE49-F238E27FC236}">
                    <a16:creationId xmlns:a16="http://schemas.microsoft.com/office/drawing/2014/main" id="{B96F162E-AB9D-7A42-A2C4-A4A46EB88C30}"/>
                  </a:ext>
                </a:extLst>
              </p:cNvPr>
              <p:cNvCxnSpPr/>
              <p:nvPr/>
            </p:nvCxnSpPr>
            <p:spPr>
              <a:xfrm>
                <a:off x="5206701" y="3926541"/>
                <a:ext cx="0" cy="4303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3" name="Grouper 359">
                <a:extLst>
                  <a:ext uri="{FF2B5EF4-FFF2-40B4-BE49-F238E27FC236}">
                    <a16:creationId xmlns:a16="http://schemas.microsoft.com/office/drawing/2014/main" id="{C02E592F-C578-B144-AA09-53F0C65A99AA}"/>
                  </a:ext>
                </a:extLst>
              </p:cNvPr>
              <p:cNvGrpSpPr/>
              <p:nvPr/>
            </p:nvGrpSpPr>
            <p:grpSpPr>
              <a:xfrm>
                <a:off x="4964654" y="3808204"/>
                <a:ext cx="484094" cy="118334"/>
                <a:chOff x="4776395" y="2495773"/>
                <a:chExt cx="484094" cy="118334"/>
              </a:xfrm>
            </p:grpSpPr>
            <p:sp>
              <p:nvSpPr>
                <p:cNvPr id="94" name="Ellipse 33">
                  <a:extLst>
                    <a:ext uri="{FF2B5EF4-FFF2-40B4-BE49-F238E27FC236}">
                      <a16:creationId xmlns:a16="http://schemas.microsoft.com/office/drawing/2014/main" id="{7958F806-155F-E94E-8767-AECE65346E15}"/>
                    </a:ext>
                  </a:extLst>
                </p:cNvPr>
                <p:cNvSpPr/>
                <p:nvPr/>
              </p:nvSpPr>
              <p:spPr>
                <a:xfrm>
                  <a:off x="4776395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Ellipse 34">
                  <a:extLst>
                    <a:ext uri="{FF2B5EF4-FFF2-40B4-BE49-F238E27FC236}">
                      <a16:creationId xmlns:a16="http://schemas.microsoft.com/office/drawing/2014/main" id="{16A2CD26-8EB0-9A4F-B702-10DB238A6BD5}"/>
                    </a:ext>
                  </a:extLst>
                </p:cNvPr>
                <p:cNvSpPr/>
                <p:nvPr/>
              </p:nvSpPr>
              <p:spPr>
                <a:xfrm>
                  <a:off x="5013063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91" name="Ellipse 34">
              <a:extLst>
                <a:ext uri="{FF2B5EF4-FFF2-40B4-BE49-F238E27FC236}">
                  <a16:creationId xmlns:a16="http://schemas.microsoft.com/office/drawing/2014/main" id="{55AABDD1-C861-FD41-88C5-F717CBA8BBAC}"/>
                </a:ext>
              </a:extLst>
            </p:cNvPr>
            <p:cNvSpPr/>
            <p:nvPr/>
          </p:nvSpPr>
          <p:spPr>
            <a:xfrm rot="16200000">
              <a:off x="334780" y="6197436"/>
              <a:ext cx="128213" cy="5992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D7A4BE5-BD71-CA4C-946A-8FDE0AC42AF0}"/>
              </a:ext>
            </a:extLst>
          </p:cNvPr>
          <p:cNvGrpSpPr/>
          <p:nvPr/>
        </p:nvGrpSpPr>
        <p:grpSpPr>
          <a:xfrm>
            <a:off x="8944083" y="2925396"/>
            <a:ext cx="250852" cy="427198"/>
            <a:chOff x="271614" y="6163291"/>
            <a:chExt cx="250852" cy="427198"/>
          </a:xfrm>
        </p:grpSpPr>
        <p:grpSp>
          <p:nvGrpSpPr>
            <p:cNvPr id="97" name="Grouper 347">
              <a:extLst>
                <a:ext uri="{FF2B5EF4-FFF2-40B4-BE49-F238E27FC236}">
                  <a16:creationId xmlns:a16="http://schemas.microsoft.com/office/drawing/2014/main" id="{976514FE-A31A-DF47-B049-FC26236BF795}"/>
                </a:ext>
              </a:extLst>
            </p:cNvPr>
            <p:cNvGrpSpPr/>
            <p:nvPr/>
          </p:nvGrpSpPr>
          <p:grpSpPr>
            <a:xfrm>
              <a:off x="271614" y="6312667"/>
              <a:ext cx="250852" cy="277822"/>
              <a:chOff x="4964654" y="3808204"/>
              <a:chExt cx="484094" cy="548637"/>
            </a:xfrm>
          </p:grpSpPr>
          <p:cxnSp>
            <p:nvCxnSpPr>
              <p:cNvPr id="99" name="Connecteur droit 31">
                <a:extLst>
                  <a:ext uri="{FF2B5EF4-FFF2-40B4-BE49-F238E27FC236}">
                    <a16:creationId xmlns:a16="http://schemas.microsoft.com/office/drawing/2014/main" id="{948798D5-CD55-1F48-9B43-1542ADCC6401}"/>
                  </a:ext>
                </a:extLst>
              </p:cNvPr>
              <p:cNvCxnSpPr/>
              <p:nvPr/>
            </p:nvCxnSpPr>
            <p:spPr>
              <a:xfrm>
                <a:off x="5206701" y="3926541"/>
                <a:ext cx="0" cy="4303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0" name="Grouper 359">
                <a:extLst>
                  <a:ext uri="{FF2B5EF4-FFF2-40B4-BE49-F238E27FC236}">
                    <a16:creationId xmlns:a16="http://schemas.microsoft.com/office/drawing/2014/main" id="{1A944100-E3FC-804E-BD4E-A362E6997F6D}"/>
                  </a:ext>
                </a:extLst>
              </p:cNvPr>
              <p:cNvGrpSpPr/>
              <p:nvPr/>
            </p:nvGrpSpPr>
            <p:grpSpPr>
              <a:xfrm>
                <a:off x="4964654" y="3808204"/>
                <a:ext cx="484094" cy="118334"/>
                <a:chOff x="4776395" y="2495773"/>
                <a:chExt cx="484094" cy="118334"/>
              </a:xfrm>
            </p:grpSpPr>
            <p:sp>
              <p:nvSpPr>
                <p:cNvPr id="101" name="Ellipse 33">
                  <a:extLst>
                    <a:ext uri="{FF2B5EF4-FFF2-40B4-BE49-F238E27FC236}">
                      <a16:creationId xmlns:a16="http://schemas.microsoft.com/office/drawing/2014/main" id="{9504916C-2C91-FE47-961A-EA9E941C0416}"/>
                    </a:ext>
                  </a:extLst>
                </p:cNvPr>
                <p:cNvSpPr/>
                <p:nvPr/>
              </p:nvSpPr>
              <p:spPr>
                <a:xfrm>
                  <a:off x="4776395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Ellipse 34">
                  <a:extLst>
                    <a:ext uri="{FF2B5EF4-FFF2-40B4-BE49-F238E27FC236}">
                      <a16:creationId xmlns:a16="http://schemas.microsoft.com/office/drawing/2014/main" id="{3AEEC092-478C-994F-A9B9-14DC22B08041}"/>
                    </a:ext>
                  </a:extLst>
                </p:cNvPr>
                <p:cNvSpPr/>
                <p:nvPr/>
              </p:nvSpPr>
              <p:spPr>
                <a:xfrm>
                  <a:off x="5013063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98" name="Ellipse 34">
              <a:extLst>
                <a:ext uri="{FF2B5EF4-FFF2-40B4-BE49-F238E27FC236}">
                  <a16:creationId xmlns:a16="http://schemas.microsoft.com/office/drawing/2014/main" id="{F93C6111-6FDF-5444-8734-45E5EB19535E}"/>
                </a:ext>
              </a:extLst>
            </p:cNvPr>
            <p:cNvSpPr/>
            <p:nvPr/>
          </p:nvSpPr>
          <p:spPr>
            <a:xfrm rot="16200000">
              <a:off x="334780" y="6197436"/>
              <a:ext cx="128213" cy="5992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E36DFCA-BE84-BA4F-99E7-51A5EBCEEDF2}"/>
              </a:ext>
            </a:extLst>
          </p:cNvPr>
          <p:cNvGrpSpPr/>
          <p:nvPr/>
        </p:nvGrpSpPr>
        <p:grpSpPr>
          <a:xfrm>
            <a:off x="9227113" y="2796947"/>
            <a:ext cx="250852" cy="427198"/>
            <a:chOff x="271614" y="6163291"/>
            <a:chExt cx="250852" cy="427198"/>
          </a:xfrm>
        </p:grpSpPr>
        <p:grpSp>
          <p:nvGrpSpPr>
            <p:cNvPr id="104" name="Grouper 347">
              <a:extLst>
                <a:ext uri="{FF2B5EF4-FFF2-40B4-BE49-F238E27FC236}">
                  <a16:creationId xmlns:a16="http://schemas.microsoft.com/office/drawing/2014/main" id="{365D89BF-A7F7-D04C-B981-D1FBE3EC2901}"/>
                </a:ext>
              </a:extLst>
            </p:cNvPr>
            <p:cNvGrpSpPr/>
            <p:nvPr/>
          </p:nvGrpSpPr>
          <p:grpSpPr>
            <a:xfrm>
              <a:off x="271614" y="6312667"/>
              <a:ext cx="250852" cy="277822"/>
              <a:chOff x="4964654" y="3808204"/>
              <a:chExt cx="484094" cy="548637"/>
            </a:xfrm>
          </p:grpSpPr>
          <p:cxnSp>
            <p:nvCxnSpPr>
              <p:cNvPr id="106" name="Connecteur droit 31">
                <a:extLst>
                  <a:ext uri="{FF2B5EF4-FFF2-40B4-BE49-F238E27FC236}">
                    <a16:creationId xmlns:a16="http://schemas.microsoft.com/office/drawing/2014/main" id="{B0472F56-BF2F-3246-ADC1-7B1F780CCB5B}"/>
                  </a:ext>
                </a:extLst>
              </p:cNvPr>
              <p:cNvCxnSpPr/>
              <p:nvPr/>
            </p:nvCxnSpPr>
            <p:spPr>
              <a:xfrm>
                <a:off x="5206701" y="3926541"/>
                <a:ext cx="0" cy="4303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7" name="Grouper 359">
                <a:extLst>
                  <a:ext uri="{FF2B5EF4-FFF2-40B4-BE49-F238E27FC236}">
                    <a16:creationId xmlns:a16="http://schemas.microsoft.com/office/drawing/2014/main" id="{55410CF8-9E71-EB40-9EF1-34A84E9CEB18}"/>
                  </a:ext>
                </a:extLst>
              </p:cNvPr>
              <p:cNvGrpSpPr/>
              <p:nvPr/>
            </p:nvGrpSpPr>
            <p:grpSpPr>
              <a:xfrm>
                <a:off x="4964654" y="3808204"/>
                <a:ext cx="484094" cy="118334"/>
                <a:chOff x="4776395" y="2495773"/>
                <a:chExt cx="484094" cy="118334"/>
              </a:xfrm>
            </p:grpSpPr>
            <p:sp>
              <p:nvSpPr>
                <p:cNvPr id="108" name="Ellipse 33">
                  <a:extLst>
                    <a:ext uri="{FF2B5EF4-FFF2-40B4-BE49-F238E27FC236}">
                      <a16:creationId xmlns:a16="http://schemas.microsoft.com/office/drawing/2014/main" id="{FD7ED2D7-8FD2-954E-B8EC-05E36F6F8AB9}"/>
                    </a:ext>
                  </a:extLst>
                </p:cNvPr>
                <p:cNvSpPr/>
                <p:nvPr/>
              </p:nvSpPr>
              <p:spPr>
                <a:xfrm>
                  <a:off x="4776395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Ellipse 34">
                  <a:extLst>
                    <a:ext uri="{FF2B5EF4-FFF2-40B4-BE49-F238E27FC236}">
                      <a16:creationId xmlns:a16="http://schemas.microsoft.com/office/drawing/2014/main" id="{0C4ED067-A34F-E043-8235-89174F61E476}"/>
                    </a:ext>
                  </a:extLst>
                </p:cNvPr>
                <p:cNvSpPr/>
                <p:nvPr/>
              </p:nvSpPr>
              <p:spPr>
                <a:xfrm>
                  <a:off x="5013063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05" name="Ellipse 34">
              <a:extLst>
                <a:ext uri="{FF2B5EF4-FFF2-40B4-BE49-F238E27FC236}">
                  <a16:creationId xmlns:a16="http://schemas.microsoft.com/office/drawing/2014/main" id="{3F3BD067-5ABC-D841-8488-B99E791BD14E}"/>
                </a:ext>
              </a:extLst>
            </p:cNvPr>
            <p:cNvSpPr/>
            <p:nvPr/>
          </p:nvSpPr>
          <p:spPr>
            <a:xfrm rot="16200000">
              <a:off x="334780" y="6197436"/>
              <a:ext cx="128213" cy="5992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342EDD2-1685-BD4E-9232-65248E712B69}"/>
              </a:ext>
            </a:extLst>
          </p:cNvPr>
          <p:cNvGrpSpPr/>
          <p:nvPr/>
        </p:nvGrpSpPr>
        <p:grpSpPr>
          <a:xfrm>
            <a:off x="9516669" y="2655434"/>
            <a:ext cx="250852" cy="427198"/>
            <a:chOff x="271614" y="6163291"/>
            <a:chExt cx="250852" cy="427198"/>
          </a:xfrm>
        </p:grpSpPr>
        <p:grpSp>
          <p:nvGrpSpPr>
            <p:cNvPr id="111" name="Grouper 347">
              <a:extLst>
                <a:ext uri="{FF2B5EF4-FFF2-40B4-BE49-F238E27FC236}">
                  <a16:creationId xmlns:a16="http://schemas.microsoft.com/office/drawing/2014/main" id="{4A502162-EEFB-AD4D-838E-E7DDBE351806}"/>
                </a:ext>
              </a:extLst>
            </p:cNvPr>
            <p:cNvGrpSpPr/>
            <p:nvPr/>
          </p:nvGrpSpPr>
          <p:grpSpPr>
            <a:xfrm>
              <a:off x="271614" y="6312667"/>
              <a:ext cx="250852" cy="277822"/>
              <a:chOff x="4964654" y="3808204"/>
              <a:chExt cx="484094" cy="548637"/>
            </a:xfrm>
          </p:grpSpPr>
          <p:cxnSp>
            <p:nvCxnSpPr>
              <p:cNvPr id="113" name="Connecteur droit 31">
                <a:extLst>
                  <a:ext uri="{FF2B5EF4-FFF2-40B4-BE49-F238E27FC236}">
                    <a16:creationId xmlns:a16="http://schemas.microsoft.com/office/drawing/2014/main" id="{D8F969DB-FBEC-2E4C-8970-315947134A23}"/>
                  </a:ext>
                </a:extLst>
              </p:cNvPr>
              <p:cNvCxnSpPr/>
              <p:nvPr/>
            </p:nvCxnSpPr>
            <p:spPr>
              <a:xfrm>
                <a:off x="5206701" y="3926541"/>
                <a:ext cx="0" cy="4303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4" name="Grouper 359">
                <a:extLst>
                  <a:ext uri="{FF2B5EF4-FFF2-40B4-BE49-F238E27FC236}">
                    <a16:creationId xmlns:a16="http://schemas.microsoft.com/office/drawing/2014/main" id="{51516D9C-4667-8D45-AB82-6ABC8F6D865E}"/>
                  </a:ext>
                </a:extLst>
              </p:cNvPr>
              <p:cNvGrpSpPr/>
              <p:nvPr/>
            </p:nvGrpSpPr>
            <p:grpSpPr>
              <a:xfrm>
                <a:off x="4964654" y="3808204"/>
                <a:ext cx="484094" cy="118334"/>
                <a:chOff x="4776395" y="2495773"/>
                <a:chExt cx="484094" cy="118334"/>
              </a:xfrm>
            </p:grpSpPr>
            <p:sp>
              <p:nvSpPr>
                <p:cNvPr id="115" name="Ellipse 33">
                  <a:extLst>
                    <a:ext uri="{FF2B5EF4-FFF2-40B4-BE49-F238E27FC236}">
                      <a16:creationId xmlns:a16="http://schemas.microsoft.com/office/drawing/2014/main" id="{85DBB278-3D4B-534C-8564-C8F17AB75433}"/>
                    </a:ext>
                  </a:extLst>
                </p:cNvPr>
                <p:cNvSpPr/>
                <p:nvPr/>
              </p:nvSpPr>
              <p:spPr>
                <a:xfrm>
                  <a:off x="4776395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Ellipse 34">
                  <a:extLst>
                    <a:ext uri="{FF2B5EF4-FFF2-40B4-BE49-F238E27FC236}">
                      <a16:creationId xmlns:a16="http://schemas.microsoft.com/office/drawing/2014/main" id="{4DC7D749-8588-C045-8952-4A00493786E6}"/>
                    </a:ext>
                  </a:extLst>
                </p:cNvPr>
                <p:cNvSpPr/>
                <p:nvPr/>
              </p:nvSpPr>
              <p:spPr>
                <a:xfrm>
                  <a:off x="5013063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12" name="Ellipse 34">
              <a:extLst>
                <a:ext uri="{FF2B5EF4-FFF2-40B4-BE49-F238E27FC236}">
                  <a16:creationId xmlns:a16="http://schemas.microsoft.com/office/drawing/2014/main" id="{3338E9A4-62D8-4040-BF07-2D68ACE422F9}"/>
                </a:ext>
              </a:extLst>
            </p:cNvPr>
            <p:cNvSpPr/>
            <p:nvPr/>
          </p:nvSpPr>
          <p:spPr>
            <a:xfrm rot="16200000">
              <a:off x="334780" y="6197436"/>
              <a:ext cx="128213" cy="5992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4E3CABF3-9DD7-6844-8142-0B3172FCD3CB}"/>
              </a:ext>
            </a:extLst>
          </p:cNvPr>
          <p:cNvGrpSpPr/>
          <p:nvPr/>
        </p:nvGrpSpPr>
        <p:grpSpPr>
          <a:xfrm>
            <a:off x="9793163" y="2533516"/>
            <a:ext cx="250852" cy="427198"/>
            <a:chOff x="271614" y="6163291"/>
            <a:chExt cx="250852" cy="427198"/>
          </a:xfrm>
        </p:grpSpPr>
        <p:grpSp>
          <p:nvGrpSpPr>
            <p:cNvPr id="118" name="Grouper 347">
              <a:extLst>
                <a:ext uri="{FF2B5EF4-FFF2-40B4-BE49-F238E27FC236}">
                  <a16:creationId xmlns:a16="http://schemas.microsoft.com/office/drawing/2014/main" id="{694DFACA-1DF9-AB4E-9921-6C2FBFB5B233}"/>
                </a:ext>
              </a:extLst>
            </p:cNvPr>
            <p:cNvGrpSpPr/>
            <p:nvPr/>
          </p:nvGrpSpPr>
          <p:grpSpPr>
            <a:xfrm>
              <a:off x="271614" y="6312667"/>
              <a:ext cx="250852" cy="277822"/>
              <a:chOff x="4964654" y="3808204"/>
              <a:chExt cx="484094" cy="548637"/>
            </a:xfrm>
          </p:grpSpPr>
          <p:cxnSp>
            <p:nvCxnSpPr>
              <p:cNvPr id="120" name="Connecteur droit 31">
                <a:extLst>
                  <a:ext uri="{FF2B5EF4-FFF2-40B4-BE49-F238E27FC236}">
                    <a16:creationId xmlns:a16="http://schemas.microsoft.com/office/drawing/2014/main" id="{46B689FB-74AB-8840-B700-4AAD2606F676}"/>
                  </a:ext>
                </a:extLst>
              </p:cNvPr>
              <p:cNvCxnSpPr/>
              <p:nvPr/>
            </p:nvCxnSpPr>
            <p:spPr>
              <a:xfrm>
                <a:off x="5206701" y="3926541"/>
                <a:ext cx="0" cy="4303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er 359">
                <a:extLst>
                  <a:ext uri="{FF2B5EF4-FFF2-40B4-BE49-F238E27FC236}">
                    <a16:creationId xmlns:a16="http://schemas.microsoft.com/office/drawing/2014/main" id="{5B122ABA-528D-1748-B220-F8F3B07F5148}"/>
                  </a:ext>
                </a:extLst>
              </p:cNvPr>
              <p:cNvGrpSpPr/>
              <p:nvPr/>
            </p:nvGrpSpPr>
            <p:grpSpPr>
              <a:xfrm>
                <a:off x="4964654" y="3808204"/>
                <a:ext cx="484094" cy="118334"/>
                <a:chOff x="4776395" y="2495773"/>
                <a:chExt cx="484094" cy="118334"/>
              </a:xfrm>
            </p:grpSpPr>
            <p:sp>
              <p:nvSpPr>
                <p:cNvPr id="122" name="Ellipse 33">
                  <a:extLst>
                    <a:ext uri="{FF2B5EF4-FFF2-40B4-BE49-F238E27FC236}">
                      <a16:creationId xmlns:a16="http://schemas.microsoft.com/office/drawing/2014/main" id="{CFA3CCBF-7DC1-954C-8761-55A8C2AAA429}"/>
                    </a:ext>
                  </a:extLst>
                </p:cNvPr>
                <p:cNvSpPr/>
                <p:nvPr/>
              </p:nvSpPr>
              <p:spPr>
                <a:xfrm>
                  <a:off x="4776395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Ellipse 34">
                  <a:extLst>
                    <a:ext uri="{FF2B5EF4-FFF2-40B4-BE49-F238E27FC236}">
                      <a16:creationId xmlns:a16="http://schemas.microsoft.com/office/drawing/2014/main" id="{E6677F8F-4FC2-F44F-A91F-DB6C4768259A}"/>
                    </a:ext>
                  </a:extLst>
                </p:cNvPr>
                <p:cNvSpPr/>
                <p:nvPr/>
              </p:nvSpPr>
              <p:spPr>
                <a:xfrm>
                  <a:off x="5013063" y="2495773"/>
                  <a:ext cx="247426" cy="11833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19" name="Ellipse 34">
              <a:extLst>
                <a:ext uri="{FF2B5EF4-FFF2-40B4-BE49-F238E27FC236}">
                  <a16:creationId xmlns:a16="http://schemas.microsoft.com/office/drawing/2014/main" id="{CAAA3810-3179-634A-8C27-5BB6DCD0443C}"/>
                </a:ext>
              </a:extLst>
            </p:cNvPr>
            <p:cNvSpPr/>
            <p:nvPr/>
          </p:nvSpPr>
          <p:spPr>
            <a:xfrm rot="16200000">
              <a:off x="334780" y="6197436"/>
              <a:ext cx="128213" cy="5992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83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4713E2-1E61-DA4C-A958-5B3BA3063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24" y="1965300"/>
            <a:ext cx="4203700" cy="32639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7CBC70-305B-FD44-8BE4-0FA8117F96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52C474-8E02-B64F-9305-7C2B0266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Reconstruction: Shower EM Energy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20277D-B271-034E-AC3B-47D68CF4CF4E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63CE75-5843-B64F-9C1A-2FF05524DE78}"/>
              </a:ext>
            </a:extLst>
          </p:cNvPr>
          <p:cNvSpPr txBox="1"/>
          <p:nvPr/>
        </p:nvSpPr>
        <p:spPr>
          <a:xfrm>
            <a:off x="8256240" y="1684844"/>
            <a:ext cx="289598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sz="1800" dirty="0"/>
              <a:t>Master’s thesis Henk Brans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1FBE7E-263A-054C-9A94-72E1F58E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5758544"/>
            <a:ext cx="4482000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01B847-A1DB-3242-8AE4-E9B08C774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965300"/>
            <a:ext cx="4191000" cy="3225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665054-9893-4E4D-B121-AC8C9BEE5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110" y="2027198"/>
            <a:ext cx="1888582" cy="464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07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B28F70-44A6-F347-9FF6-30D2D83E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847" y="1567003"/>
            <a:ext cx="5393928" cy="41665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52C474-8E02-B64F-9305-7C2B0266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Reconstruction: Shower EM Energy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20277D-B271-034E-AC3B-47D68CF4CF4E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63CE75-5843-B64F-9C1A-2FF05524DE78}"/>
              </a:ext>
            </a:extLst>
          </p:cNvPr>
          <p:cNvSpPr txBox="1"/>
          <p:nvPr/>
        </p:nvSpPr>
        <p:spPr>
          <a:xfrm>
            <a:off x="8256240" y="1684844"/>
            <a:ext cx="289598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sz="1800" dirty="0"/>
              <a:t>Master’s thesis Henk Brans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1FBE7E-263A-054C-9A94-72E1F58E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5758544"/>
            <a:ext cx="4482000" cy="72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96D98-9E6D-A944-8FF8-25560ED5C95F}"/>
              </a:ext>
            </a:extLst>
          </p:cNvPr>
          <p:cNvSpPr txBox="1"/>
          <p:nvPr/>
        </p:nvSpPr>
        <p:spPr>
          <a:xfrm>
            <a:off x="7980150" y="3078704"/>
            <a:ext cx="366046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NL" sz="1800" b="1" i="1" dirty="0"/>
              <a:t>Unexpected behaviour: The dependence of the signal on the angle with the magnetic field is gone for horizontal showers</a:t>
            </a:r>
          </a:p>
        </p:txBody>
      </p:sp>
    </p:spTree>
    <p:extLst>
      <p:ext uri="{BB962C8B-B14F-4D97-AF65-F5344CB8AC3E}">
        <p14:creationId xmlns:p14="http://schemas.microsoft.com/office/powerpoint/2010/main" val="694975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62D7A2-6F4F-314A-8B9D-43725B57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Introduction to GRAND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E60C56-FA58-2B48-987D-7131274949BF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32602-B58B-0E44-8AFC-7A9B4AE23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06" y="2026792"/>
            <a:ext cx="3541845" cy="3490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CD2C3E-33F7-0A45-BD26-6B9BC51F6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8" r="10827" b="7852"/>
          <a:stretch/>
        </p:blipFill>
        <p:spPr>
          <a:xfrm>
            <a:off x="7368696" y="1652978"/>
            <a:ext cx="4538298" cy="3802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5500F0-B832-2640-B1DB-D04AF4CB7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851" y="1769897"/>
            <a:ext cx="3685092" cy="3685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6A65AC-7C0B-2849-BD88-256679B49875}"/>
              </a:ext>
            </a:extLst>
          </p:cNvPr>
          <p:cNvSpPr txBox="1"/>
          <p:nvPr/>
        </p:nvSpPr>
        <p:spPr>
          <a:xfrm>
            <a:off x="6579919" y="5385990"/>
            <a:ext cx="4867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GRAND collaboration:</a:t>
            </a:r>
          </a:p>
          <a:p>
            <a:r>
              <a:rPr lang="en-US" sz="1600" i="1" dirty="0"/>
              <a:t>Sci. China </a:t>
            </a:r>
            <a:r>
              <a:rPr lang="en-US" sz="1600" i="1" dirty="0" err="1"/>
              <a:t>Phys.Mech.Astron</a:t>
            </a:r>
            <a:r>
              <a:rPr lang="en-US" sz="1600" i="1" dirty="0"/>
              <a:t>. 63 (2020) 1, 219501</a:t>
            </a:r>
          </a:p>
          <a:p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ED4FF-4FCE-C34C-B9A3-A397E2D369E1}"/>
              </a:ext>
            </a:extLst>
          </p:cNvPr>
          <p:cNvSpPr txBox="1"/>
          <p:nvPr/>
        </p:nvSpPr>
        <p:spPr>
          <a:xfrm>
            <a:off x="838200" y="5973288"/>
            <a:ext cx="7076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GRAND will almost certainly measure neutrinos and detect their sources</a:t>
            </a:r>
          </a:p>
        </p:txBody>
      </p:sp>
    </p:spTree>
    <p:extLst>
      <p:ext uri="{BB962C8B-B14F-4D97-AF65-F5344CB8AC3E}">
        <p14:creationId xmlns:p14="http://schemas.microsoft.com/office/powerpoint/2010/main" val="1019233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FC1F7E-807B-164D-A4AD-E7588F2DA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Introduction to GRAND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E27FB-2936-BB4F-BE73-AADCBA86B4F9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896DD-4135-A044-B4B3-63437120F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744" y="1266686"/>
            <a:ext cx="5994598" cy="5315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A57D36-51A4-5C49-9DDE-22AB0D93779C}"/>
              </a:ext>
            </a:extLst>
          </p:cNvPr>
          <p:cNvSpPr txBox="1"/>
          <p:nvPr/>
        </p:nvSpPr>
        <p:spPr>
          <a:xfrm>
            <a:off x="1070266" y="3647486"/>
            <a:ext cx="238225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sz="1800" b="1" i="1" dirty="0"/>
              <a:t>Effects of new physics</a:t>
            </a:r>
          </a:p>
        </p:txBody>
      </p:sp>
    </p:spTree>
    <p:extLst>
      <p:ext uri="{BB962C8B-B14F-4D97-AF65-F5344CB8AC3E}">
        <p14:creationId xmlns:p14="http://schemas.microsoft.com/office/powerpoint/2010/main" val="3236865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733F4B-E211-CC4B-AE64-35415754F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Antenna Design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B965F-85BE-B741-9478-B9A2FB163900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Assembly1-filmpje">
            <a:hlinkClick r:id="" action="ppaction://media"/>
            <a:extLst>
              <a:ext uri="{FF2B5EF4-FFF2-40B4-BE49-F238E27FC236}">
                <a16:creationId xmlns:a16="http://schemas.microsoft.com/office/drawing/2014/main" id="{9A388B0B-6227-AE48-855A-FDF28A3E1A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6111" y="3615879"/>
            <a:ext cx="5538307" cy="2701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BCD2D5-8C06-8442-AF0C-9D2E11608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26939" y="735266"/>
            <a:ext cx="2873372" cy="2155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C026D2-0CA5-E04E-A363-68B68A972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2852936"/>
            <a:ext cx="5340007" cy="3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1">
            <a:extLst>
              <a:ext uri="{FF2B5EF4-FFF2-40B4-BE49-F238E27FC236}">
                <a16:creationId xmlns:a16="http://schemas.microsoft.com/office/drawing/2014/main" id="{F5947F1E-3C36-41F5-9C79-7A9FCDB30FF0}"/>
              </a:ext>
            </a:extLst>
          </p:cNvPr>
          <p:cNvSpPr txBox="1">
            <a:spLocks/>
          </p:cNvSpPr>
          <p:nvPr/>
        </p:nvSpPr>
        <p:spPr>
          <a:xfrm>
            <a:off x="236467" y="215103"/>
            <a:ext cx="7106464" cy="534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solidFill>
                  <a:schemeClr val="accent2"/>
                </a:solidFill>
              </a:rPr>
              <a:t>GRAND Digitizer Unit</a:t>
            </a:r>
            <a:endParaRPr lang="en-GB" sz="2800" dirty="0">
              <a:solidFill>
                <a:schemeClr val="accent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8298CC-7549-4F0E-B558-2DF360084024}"/>
              </a:ext>
            </a:extLst>
          </p:cNvPr>
          <p:cNvCxnSpPr>
            <a:cxnSpLocks/>
          </p:cNvCxnSpPr>
          <p:nvPr/>
        </p:nvCxnSpPr>
        <p:spPr>
          <a:xfrm>
            <a:off x="508812" y="836712"/>
            <a:ext cx="27111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B6D13B0-44E1-4629-B93A-E88FD7A96D09}"/>
              </a:ext>
            </a:extLst>
          </p:cNvPr>
          <p:cNvGrpSpPr/>
          <p:nvPr/>
        </p:nvGrpSpPr>
        <p:grpSpPr>
          <a:xfrm>
            <a:off x="335360" y="1052736"/>
            <a:ext cx="5544616" cy="4455114"/>
            <a:chOff x="335360" y="1052736"/>
            <a:chExt cx="5544616" cy="445511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CD375-1597-4D87-B28D-1758D9614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5360" y="1052736"/>
              <a:ext cx="5544616" cy="4455114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46BE7D9-CFE5-4868-B397-ADC5A3839EF2}"/>
                </a:ext>
              </a:extLst>
            </p:cNvPr>
            <p:cNvGrpSpPr/>
            <p:nvPr/>
          </p:nvGrpSpPr>
          <p:grpSpPr>
            <a:xfrm>
              <a:off x="2773710" y="2449314"/>
              <a:ext cx="2333533" cy="547941"/>
              <a:chOff x="2773710" y="2449314"/>
              <a:chExt cx="2333533" cy="547941"/>
            </a:xfrm>
          </p:grpSpPr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4C212DD7-93F2-48EB-9CBC-478461635BF9}"/>
                  </a:ext>
                </a:extLst>
              </p:cNvPr>
              <p:cNvSpPr/>
              <p:nvPr/>
            </p:nvSpPr>
            <p:spPr>
              <a:xfrm rot="648063">
                <a:off x="2773710" y="2637795"/>
                <a:ext cx="788421" cy="111156"/>
              </a:xfrm>
              <a:prstGeom prst="rightArrow">
                <a:avLst>
                  <a:gd name="adj1" fmla="val 41570"/>
                  <a:gd name="adj2" fmla="val 171141"/>
                </a:avLst>
              </a:prstGeom>
              <a:solidFill>
                <a:schemeClr val="bg2"/>
              </a:solidFill>
              <a:ln w="127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Arrow: Right 25">
                <a:extLst>
                  <a:ext uri="{FF2B5EF4-FFF2-40B4-BE49-F238E27FC236}">
                    <a16:creationId xmlns:a16="http://schemas.microsoft.com/office/drawing/2014/main" id="{4B8629C1-A98F-456F-BA40-F7B27508E4C0}"/>
                  </a:ext>
                </a:extLst>
              </p:cNvPr>
              <p:cNvSpPr/>
              <p:nvPr/>
            </p:nvSpPr>
            <p:spPr>
              <a:xfrm rot="648063">
                <a:off x="2897517" y="2489237"/>
                <a:ext cx="739952" cy="111156"/>
              </a:xfrm>
              <a:prstGeom prst="rightArrow">
                <a:avLst>
                  <a:gd name="adj1" fmla="val 38420"/>
                  <a:gd name="adj2" fmla="val 171141"/>
                </a:avLst>
              </a:prstGeom>
              <a:solidFill>
                <a:schemeClr val="bg2"/>
              </a:solidFill>
              <a:ln w="127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row: Right 26">
                <a:extLst>
                  <a:ext uri="{FF2B5EF4-FFF2-40B4-BE49-F238E27FC236}">
                    <a16:creationId xmlns:a16="http://schemas.microsoft.com/office/drawing/2014/main" id="{B3B2581F-C436-4FC1-AFE9-10DA6C3FD09B}"/>
                  </a:ext>
                </a:extLst>
              </p:cNvPr>
              <p:cNvSpPr/>
              <p:nvPr/>
            </p:nvSpPr>
            <p:spPr>
              <a:xfrm rot="509127" flipH="1">
                <a:off x="4193048" y="2681985"/>
                <a:ext cx="864096" cy="111156"/>
              </a:xfrm>
              <a:prstGeom prst="rightArrow">
                <a:avLst>
                  <a:gd name="adj1" fmla="val 50000"/>
                  <a:gd name="adj2" fmla="val 171141"/>
                </a:avLst>
              </a:prstGeom>
              <a:solidFill>
                <a:schemeClr val="bg2"/>
              </a:solidFill>
              <a:ln w="127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row: Right 27">
                <a:extLst>
                  <a:ext uri="{FF2B5EF4-FFF2-40B4-BE49-F238E27FC236}">
                    <a16:creationId xmlns:a16="http://schemas.microsoft.com/office/drawing/2014/main" id="{FDF24A0D-889E-42D6-8CCA-54F9BCE9FF87}"/>
                  </a:ext>
                </a:extLst>
              </p:cNvPr>
              <p:cNvSpPr/>
              <p:nvPr/>
            </p:nvSpPr>
            <p:spPr>
              <a:xfrm rot="509127" flipH="1">
                <a:off x="4243147" y="2886099"/>
                <a:ext cx="864096" cy="111156"/>
              </a:xfrm>
              <a:prstGeom prst="rightArrow">
                <a:avLst>
                  <a:gd name="adj1" fmla="val 50000"/>
                  <a:gd name="adj2" fmla="val 171141"/>
                </a:avLst>
              </a:prstGeom>
              <a:solidFill>
                <a:schemeClr val="bg2"/>
              </a:solidFill>
              <a:ln w="127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9D1EBBB-4032-4842-8997-5EF5329232B8}"/>
                  </a:ext>
                </a:extLst>
              </p:cNvPr>
              <p:cNvSpPr/>
              <p:nvPr/>
            </p:nvSpPr>
            <p:spPr>
              <a:xfrm>
                <a:off x="3662177" y="2578341"/>
                <a:ext cx="432048" cy="323583"/>
              </a:xfrm>
              <a:prstGeom prst="ellipse">
                <a:avLst/>
              </a:prstGeom>
              <a:noFill/>
              <a:ln w="381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FABA6C8-4653-45AD-BCDF-C2CC62C92E65}"/>
                  </a:ext>
                </a:extLst>
              </p:cNvPr>
              <p:cNvSpPr/>
              <p:nvPr/>
            </p:nvSpPr>
            <p:spPr>
              <a:xfrm rot="536048">
                <a:off x="3678152" y="2449314"/>
                <a:ext cx="489607" cy="237444"/>
              </a:xfrm>
              <a:prstGeom prst="rect">
                <a:avLst/>
              </a:prstGeom>
              <a:solidFill>
                <a:srgbClr val="9CB7EC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ADC</a:t>
                </a: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2F188E3-9BF2-4290-BEA1-FD4E8681D027}"/>
                </a:ext>
              </a:extLst>
            </p:cNvPr>
            <p:cNvSpPr/>
            <p:nvPr/>
          </p:nvSpPr>
          <p:spPr>
            <a:xfrm>
              <a:off x="5303912" y="4761602"/>
              <a:ext cx="369952" cy="323583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1B37B72-26EF-43EE-8255-076FB4274B78}"/>
                </a:ext>
              </a:extLst>
            </p:cNvPr>
            <p:cNvSpPr/>
            <p:nvPr/>
          </p:nvSpPr>
          <p:spPr>
            <a:xfrm rot="536048">
              <a:off x="5247372" y="4487580"/>
              <a:ext cx="489607" cy="237444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GPS 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231B9DF-8B9B-4D55-9F6F-8E6DDB571B3E}"/>
                </a:ext>
              </a:extLst>
            </p:cNvPr>
            <p:cNvSpPr/>
            <p:nvPr/>
          </p:nvSpPr>
          <p:spPr>
            <a:xfrm>
              <a:off x="1847528" y="3861048"/>
              <a:ext cx="679972" cy="33725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4052749-681A-48F0-ACED-560DE13C4438}"/>
                </a:ext>
              </a:extLst>
            </p:cNvPr>
            <p:cNvSpPr/>
            <p:nvPr/>
          </p:nvSpPr>
          <p:spPr>
            <a:xfrm rot="958917">
              <a:off x="1864625" y="3692397"/>
              <a:ext cx="729806" cy="274548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Sensors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608F9C9-7435-45FE-9C04-E7E2D9BC2CA2}"/>
                </a:ext>
              </a:extLst>
            </p:cNvPr>
            <p:cNvSpPr/>
            <p:nvPr/>
          </p:nvSpPr>
          <p:spPr>
            <a:xfrm rot="693585">
              <a:off x="5182234" y="2646937"/>
              <a:ext cx="337702" cy="566039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9324C92-73A4-4FBE-A2DA-31367B1344A5}"/>
                </a:ext>
              </a:extLst>
            </p:cNvPr>
            <p:cNvSpPr/>
            <p:nvPr/>
          </p:nvSpPr>
          <p:spPr>
            <a:xfrm rot="2257274">
              <a:off x="2431680" y="2249694"/>
              <a:ext cx="337702" cy="566039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4349B7E-790B-4875-905A-3E0E2BA3D8AC}"/>
                </a:ext>
              </a:extLst>
            </p:cNvPr>
            <p:cNvSpPr/>
            <p:nvPr/>
          </p:nvSpPr>
          <p:spPr>
            <a:xfrm rot="692301">
              <a:off x="2207929" y="2700578"/>
              <a:ext cx="582414" cy="262982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Radio 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4A1EB19-DA22-4009-81BC-760DC5E6202D}"/>
                </a:ext>
              </a:extLst>
            </p:cNvPr>
            <p:cNvSpPr/>
            <p:nvPr/>
          </p:nvSpPr>
          <p:spPr>
            <a:xfrm rot="692301">
              <a:off x="5012704" y="3109624"/>
              <a:ext cx="582414" cy="262982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Radio 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7704F1F-D10E-4B6C-BB89-CDC1609BA0A6}"/>
                </a:ext>
              </a:extLst>
            </p:cNvPr>
            <p:cNvSpPr/>
            <p:nvPr/>
          </p:nvSpPr>
          <p:spPr>
            <a:xfrm>
              <a:off x="2855640" y="4117587"/>
              <a:ext cx="230550" cy="180473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CCBB07B-C86A-490E-8991-0ADD7A1FD39F}"/>
                </a:ext>
              </a:extLst>
            </p:cNvPr>
            <p:cNvSpPr/>
            <p:nvPr/>
          </p:nvSpPr>
          <p:spPr>
            <a:xfrm rot="785696">
              <a:off x="2859203" y="3980819"/>
              <a:ext cx="370292" cy="177851"/>
            </a:xfrm>
            <a:prstGeom prst="rect">
              <a:avLst/>
            </a:prstGeom>
            <a:solidFill>
              <a:srgbClr val="9CB7EC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>
                  <a:solidFill>
                    <a:schemeClr val="tx1"/>
                  </a:solidFill>
                </a:rPr>
                <a:t>ADC</a:t>
              </a:r>
            </a:p>
          </p:txBody>
        </p:sp>
        <p:sp>
          <p:nvSpPr>
            <p:cNvPr id="45" name="Arrow: Right 44">
              <a:extLst>
                <a:ext uri="{FF2B5EF4-FFF2-40B4-BE49-F238E27FC236}">
                  <a16:creationId xmlns:a16="http://schemas.microsoft.com/office/drawing/2014/main" id="{95C28FEC-E150-4A35-9655-2B6B79990333}"/>
                </a:ext>
              </a:extLst>
            </p:cNvPr>
            <p:cNvSpPr/>
            <p:nvPr/>
          </p:nvSpPr>
          <p:spPr>
            <a:xfrm rot="648063">
              <a:off x="2519329" y="4104575"/>
              <a:ext cx="290988" cy="116690"/>
            </a:xfrm>
            <a:prstGeom prst="rightArrow">
              <a:avLst>
                <a:gd name="adj1" fmla="val 41570"/>
                <a:gd name="adj2" fmla="val 112409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A875EAA-61AD-425D-A760-E86697A98675}"/>
                </a:ext>
              </a:extLst>
            </p:cNvPr>
            <p:cNvSpPr/>
            <p:nvPr/>
          </p:nvSpPr>
          <p:spPr>
            <a:xfrm>
              <a:off x="4559919" y="4360765"/>
              <a:ext cx="593401" cy="580403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933B7C2-61B6-4E37-8134-50779F164040}"/>
                </a:ext>
              </a:extLst>
            </p:cNvPr>
            <p:cNvSpPr/>
            <p:nvPr/>
          </p:nvSpPr>
          <p:spPr>
            <a:xfrm rot="785696">
              <a:off x="4631032" y="4283819"/>
              <a:ext cx="570644" cy="177851"/>
            </a:xfrm>
            <a:prstGeom prst="rect">
              <a:avLst/>
            </a:prstGeom>
            <a:solidFill>
              <a:srgbClr val="9CB7EC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>
                  <a:solidFill>
                    <a:schemeClr val="tx1"/>
                  </a:solidFill>
                </a:rPr>
                <a:t>GPS chip</a:t>
              </a:r>
            </a:p>
          </p:txBody>
        </p:sp>
        <p:sp>
          <p:nvSpPr>
            <p:cNvPr id="82" name="Arrow: Right 81">
              <a:extLst>
                <a:ext uri="{FF2B5EF4-FFF2-40B4-BE49-F238E27FC236}">
                  <a16:creationId xmlns:a16="http://schemas.microsoft.com/office/drawing/2014/main" id="{EE0E3F48-50F3-422C-925C-5F4D0964AFA9}"/>
                </a:ext>
              </a:extLst>
            </p:cNvPr>
            <p:cNvSpPr/>
            <p:nvPr/>
          </p:nvSpPr>
          <p:spPr>
            <a:xfrm rot="914015" flipH="1">
              <a:off x="5052962" y="4771752"/>
              <a:ext cx="345613" cy="126228"/>
            </a:xfrm>
            <a:prstGeom prst="rightArrow">
              <a:avLst>
                <a:gd name="adj1" fmla="val 41570"/>
                <a:gd name="adj2" fmla="val 112409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529813D-D080-4B25-8937-E6312CF08F4C}"/>
              </a:ext>
            </a:extLst>
          </p:cNvPr>
          <p:cNvSpPr/>
          <p:nvPr/>
        </p:nvSpPr>
        <p:spPr>
          <a:xfrm>
            <a:off x="8770279" y="302369"/>
            <a:ext cx="3374393" cy="1431340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F2B6025-886E-4CFA-9FBF-F678CA6B1E68}"/>
              </a:ext>
            </a:extLst>
          </p:cNvPr>
          <p:cNvSpPr txBox="1"/>
          <p:nvPr/>
        </p:nvSpPr>
        <p:spPr>
          <a:xfrm>
            <a:off x="8891589" y="379324"/>
            <a:ext cx="3209247" cy="1242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2-level amplification</a:t>
            </a:r>
          </a:p>
          <a:p>
            <a:pPr marL="717289" lvl="1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LNA</a:t>
            </a:r>
          </a:p>
          <a:p>
            <a:pPr marL="717289" lvl="1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Variable gain amplifier/attenuator</a:t>
            </a:r>
          </a:p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Filtering 50-200MHz</a:t>
            </a:r>
          </a:p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ADC  (14-bit 500 million samples per second)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337866F4-27BA-48A5-BB55-62EE0676198E}"/>
              </a:ext>
            </a:extLst>
          </p:cNvPr>
          <p:cNvSpPr/>
          <p:nvPr/>
        </p:nvSpPr>
        <p:spPr>
          <a:xfrm>
            <a:off x="6464154" y="44624"/>
            <a:ext cx="2080105" cy="534539"/>
          </a:xfrm>
          <a:prstGeom prst="roundRect">
            <a:avLst>
              <a:gd name="adj" fmla="val 31071"/>
            </a:avLst>
          </a:prstGeom>
          <a:solidFill>
            <a:srgbClr val="C6D6F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Analog front end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67122F4-6450-40B3-B72C-983A022E17E8}"/>
              </a:ext>
            </a:extLst>
          </p:cNvPr>
          <p:cNvSpPr/>
          <p:nvPr/>
        </p:nvSpPr>
        <p:spPr>
          <a:xfrm>
            <a:off x="8770279" y="1996412"/>
            <a:ext cx="1562423" cy="435397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6E58919-4345-4C08-AF82-F9DF62666408}"/>
              </a:ext>
            </a:extLst>
          </p:cNvPr>
          <p:cNvSpPr txBox="1"/>
          <p:nvPr/>
        </p:nvSpPr>
        <p:spPr>
          <a:xfrm>
            <a:off x="8891590" y="2073368"/>
            <a:ext cx="660794" cy="2268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ADC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D8646F1-6DDA-456C-9D54-59A7AE0E35F2}"/>
              </a:ext>
            </a:extLst>
          </p:cNvPr>
          <p:cNvSpPr/>
          <p:nvPr/>
        </p:nvSpPr>
        <p:spPr>
          <a:xfrm>
            <a:off x="10454013" y="2002811"/>
            <a:ext cx="1691611" cy="435397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CE8E663-D7CA-4078-BE27-2323898E1AE8}"/>
              </a:ext>
            </a:extLst>
          </p:cNvPr>
          <p:cNvSpPr txBox="1"/>
          <p:nvPr/>
        </p:nvSpPr>
        <p:spPr>
          <a:xfrm>
            <a:off x="10625616" y="2070613"/>
            <a:ext cx="1375040" cy="2268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Receiver &amp; ADC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9834F40-4E13-44F3-B2D8-7D2FB0D2AE93}"/>
              </a:ext>
            </a:extLst>
          </p:cNvPr>
          <p:cNvSpPr txBox="1"/>
          <p:nvPr/>
        </p:nvSpPr>
        <p:spPr>
          <a:xfrm>
            <a:off x="8770279" y="44624"/>
            <a:ext cx="6702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Radio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8F0E64CC-C71B-4235-8937-76012A0AFB56}"/>
              </a:ext>
            </a:extLst>
          </p:cNvPr>
          <p:cNvSpPr txBox="1"/>
          <p:nvPr/>
        </p:nvSpPr>
        <p:spPr>
          <a:xfrm>
            <a:off x="8770278" y="1772816"/>
            <a:ext cx="7821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Sensors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8B84AA6-EEDE-43AD-8BEF-5DC5D2F8F8FF}"/>
              </a:ext>
            </a:extLst>
          </p:cNvPr>
          <p:cNvSpPr txBox="1"/>
          <p:nvPr/>
        </p:nvSpPr>
        <p:spPr>
          <a:xfrm>
            <a:off x="10454013" y="1772816"/>
            <a:ext cx="7821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GPS</a:t>
            </a:r>
          </a:p>
        </p:txBody>
      </p:sp>
    </p:spTree>
    <p:extLst>
      <p:ext uri="{BB962C8B-B14F-4D97-AF65-F5344CB8AC3E}">
        <p14:creationId xmlns:p14="http://schemas.microsoft.com/office/powerpoint/2010/main" val="374609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1">
            <a:extLst>
              <a:ext uri="{FF2B5EF4-FFF2-40B4-BE49-F238E27FC236}">
                <a16:creationId xmlns:a16="http://schemas.microsoft.com/office/drawing/2014/main" id="{F5947F1E-3C36-41F5-9C79-7A9FCDB30FF0}"/>
              </a:ext>
            </a:extLst>
          </p:cNvPr>
          <p:cNvSpPr txBox="1">
            <a:spLocks/>
          </p:cNvSpPr>
          <p:nvPr/>
        </p:nvSpPr>
        <p:spPr>
          <a:xfrm>
            <a:off x="236467" y="215103"/>
            <a:ext cx="7106464" cy="534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solidFill>
                  <a:schemeClr val="accent2"/>
                </a:solidFill>
              </a:rPr>
              <a:t>GRAND Digitizer Unit</a:t>
            </a:r>
            <a:endParaRPr lang="en-GB" sz="2800" dirty="0">
              <a:solidFill>
                <a:schemeClr val="accent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8298CC-7549-4F0E-B558-2DF360084024}"/>
              </a:ext>
            </a:extLst>
          </p:cNvPr>
          <p:cNvCxnSpPr>
            <a:cxnSpLocks/>
          </p:cNvCxnSpPr>
          <p:nvPr/>
        </p:nvCxnSpPr>
        <p:spPr>
          <a:xfrm>
            <a:off x="508812" y="836712"/>
            <a:ext cx="27111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95CD375-1597-4D87-B28D-1758D9614D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360" y="1052736"/>
            <a:ext cx="5544616" cy="4455114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D6E2A8ED-523E-4A2D-89A4-5D396ABA34C8}"/>
              </a:ext>
            </a:extLst>
          </p:cNvPr>
          <p:cNvSpPr/>
          <p:nvPr/>
        </p:nvSpPr>
        <p:spPr>
          <a:xfrm>
            <a:off x="3277846" y="3064337"/>
            <a:ext cx="623247" cy="374167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ADAE172-24C3-4AF2-A776-F85CD9DB0DE1}"/>
              </a:ext>
            </a:extLst>
          </p:cNvPr>
          <p:cNvSpPr/>
          <p:nvPr/>
        </p:nvSpPr>
        <p:spPr>
          <a:xfrm rot="536048">
            <a:off x="3396030" y="2941648"/>
            <a:ext cx="571233" cy="237444"/>
          </a:xfrm>
          <a:prstGeom prst="rect">
            <a:avLst/>
          </a:prstGeom>
          <a:solidFill>
            <a:srgbClr val="FFDE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FPGA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FD4687BA-1A4C-4ADA-9B28-2867F63D5A58}"/>
              </a:ext>
            </a:extLst>
          </p:cNvPr>
          <p:cNvSpPr/>
          <p:nvPr/>
        </p:nvSpPr>
        <p:spPr>
          <a:xfrm>
            <a:off x="8770279" y="302369"/>
            <a:ext cx="3374393" cy="1431340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0E03A69-262E-4B56-A51F-1992E6109DF0}"/>
              </a:ext>
            </a:extLst>
          </p:cNvPr>
          <p:cNvSpPr txBox="1"/>
          <p:nvPr/>
        </p:nvSpPr>
        <p:spPr>
          <a:xfrm>
            <a:off x="8891589" y="379324"/>
            <a:ext cx="3209247" cy="1242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2-level amplification</a:t>
            </a:r>
          </a:p>
          <a:p>
            <a:pPr marL="717289" lvl="1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LNA</a:t>
            </a:r>
          </a:p>
          <a:p>
            <a:pPr marL="717289" lvl="1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Variable gain amplifier/attenuator</a:t>
            </a:r>
          </a:p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Filtering 50-200MHz</a:t>
            </a:r>
          </a:p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ADC  (14-bit 500 million samples per second)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F5DFDACB-E688-47F1-837A-9DD65C6DF187}"/>
              </a:ext>
            </a:extLst>
          </p:cNvPr>
          <p:cNvSpPr/>
          <p:nvPr/>
        </p:nvSpPr>
        <p:spPr>
          <a:xfrm>
            <a:off x="6464154" y="44624"/>
            <a:ext cx="2080105" cy="534539"/>
          </a:xfrm>
          <a:prstGeom prst="roundRect">
            <a:avLst>
              <a:gd name="adj" fmla="val 31071"/>
            </a:avLst>
          </a:prstGeom>
          <a:solidFill>
            <a:srgbClr val="C6D6F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Analog front end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537C290D-96A2-48D1-ACBF-BB587D9D67AA}"/>
              </a:ext>
            </a:extLst>
          </p:cNvPr>
          <p:cNvSpPr/>
          <p:nvPr/>
        </p:nvSpPr>
        <p:spPr>
          <a:xfrm>
            <a:off x="8770279" y="1996412"/>
            <a:ext cx="1562423" cy="435397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ACD5BFC-8297-43A1-A468-2EFE6E0A3F9C}"/>
              </a:ext>
            </a:extLst>
          </p:cNvPr>
          <p:cNvSpPr txBox="1"/>
          <p:nvPr/>
        </p:nvSpPr>
        <p:spPr>
          <a:xfrm>
            <a:off x="8891590" y="2073368"/>
            <a:ext cx="660794" cy="2268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ADC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69D1938-1657-40A8-A4E2-B4ABC9AA7C78}"/>
              </a:ext>
            </a:extLst>
          </p:cNvPr>
          <p:cNvSpPr/>
          <p:nvPr/>
        </p:nvSpPr>
        <p:spPr>
          <a:xfrm>
            <a:off x="10454013" y="2002811"/>
            <a:ext cx="1691611" cy="435397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B72CAD9D-4487-42FE-BC81-DEFCAADC31D8}"/>
              </a:ext>
            </a:extLst>
          </p:cNvPr>
          <p:cNvSpPr txBox="1"/>
          <p:nvPr/>
        </p:nvSpPr>
        <p:spPr>
          <a:xfrm>
            <a:off x="10625616" y="2070613"/>
            <a:ext cx="1375040" cy="2268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Receiver &amp; ADC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F08ADA23-DD08-4B3C-B810-61BDFFF2D1A3}"/>
              </a:ext>
            </a:extLst>
          </p:cNvPr>
          <p:cNvSpPr/>
          <p:nvPr/>
        </p:nvSpPr>
        <p:spPr>
          <a:xfrm>
            <a:off x="6464154" y="2427212"/>
            <a:ext cx="2080105" cy="534539"/>
          </a:xfrm>
          <a:prstGeom prst="roundRect">
            <a:avLst>
              <a:gd name="adj" fmla="val 31071"/>
            </a:avLst>
          </a:prstGeom>
          <a:solidFill>
            <a:srgbClr val="FFDE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Digital electronics - FPGA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7F8487EE-6723-4B8A-96F6-564A21938069}"/>
              </a:ext>
            </a:extLst>
          </p:cNvPr>
          <p:cNvCxnSpPr>
            <a:cxnSpLocks/>
          </p:cNvCxnSpPr>
          <p:nvPr/>
        </p:nvCxnSpPr>
        <p:spPr>
          <a:xfrm>
            <a:off x="7504206" y="627012"/>
            <a:ext cx="0" cy="1721793"/>
          </a:xfrm>
          <a:prstGeom prst="straightConnector1">
            <a:avLst/>
          </a:prstGeom>
          <a:ln w="19050">
            <a:solidFill>
              <a:srgbClr val="9905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D56A4BC8-B6E8-4270-8055-651AF389E30A}"/>
              </a:ext>
            </a:extLst>
          </p:cNvPr>
          <p:cNvSpPr txBox="1"/>
          <p:nvPr/>
        </p:nvSpPr>
        <p:spPr>
          <a:xfrm>
            <a:off x="7570426" y="876206"/>
            <a:ext cx="9989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/>
              <a:t>500 mill. samples per s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77C7F926-987A-4B0D-B51F-5506F3879109}"/>
              </a:ext>
            </a:extLst>
          </p:cNvPr>
          <p:cNvSpPr txBox="1"/>
          <p:nvPr/>
        </p:nvSpPr>
        <p:spPr>
          <a:xfrm>
            <a:off x="7565195" y="1452567"/>
            <a:ext cx="87043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/>
              <a:t>GPS 1PPS; RX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8A8EA5C1-9EDC-4BFD-BE33-99556489CF05}"/>
              </a:ext>
            </a:extLst>
          </p:cNvPr>
          <p:cNvSpPr/>
          <p:nvPr/>
        </p:nvSpPr>
        <p:spPr>
          <a:xfrm>
            <a:off x="8770279" y="2564904"/>
            <a:ext cx="3374393" cy="2032436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3ADB507-D518-4B12-9437-9AAEBEB944BF}"/>
              </a:ext>
            </a:extLst>
          </p:cNvPr>
          <p:cNvSpPr txBox="1"/>
          <p:nvPr/>
        </p:nvSpPr>
        <p:spPr>
          <a:xfrm>
            <a:off x="8891589" y="2641859"/>
            <a:ext cx="3209247" cy="480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Notch filters – reduce noise levels and narrow band interfering signals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30C69468-2233-489F-A32C-AF5DE0204723}"/>
              </a:ext>
            </a:extLst>
          </p:cNvPr>
          <p:cNvSpPr txBox="1"/>
          <p:nvPr/>
        </p:nvSpPr>
        <p:spPr>
          <a:xfrm>
            <a:off x="8891588" y="3237582"/>
            <a:ext cx="3209247" cy="2268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L1 Triggering</a:t>
            </a: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515E554A-D984-4F36-94DE-BE5CAC9A5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060" y="3180030"/>
            <a:ext cx="2018604" cy="1185074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926626E4-BA2B-4C41-ABCA-17FA21ABC261}"/>
              </a:ext>
            </a:extLst>
          </p:cNvPr>
          <p:cNvSpPr txBox="1"/>
          <p:nvPr/>
        </p:nvSpPr>
        <p:spPr>
          <a:xfrm>
            <a:off x="8832304" y="3583220"/>
            <a:ext cx="1337034" cy="7189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800" dirty="0"/>
              <a:t>Time-over-Threshold 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800" dirty="0"/>
              <a:t>No preceding pulse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800" dirty="0"/>
              <a:t>No succeeding pulse train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F43DB4FC-FCD1-4E7F-81F6-2358D8610226}"/>
                  </a:ext>
                </a:extLst>
              </p:cNvPr>
              <p:cNvSpPr txBox="1"/>
              <p:nvPr/>
            </p:nvSpPr>
            <p:spPr>
              <a:xfrm>
                <a:off x="8872926" y="4315052"/>
                <a:ext cx="3209247" cy="2266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73038" indent="-173038">
                  <a:lnSpc>
                    <a:spcPct val="15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en-US" sz="1100" dirty="0"/>
                  <a:t>Buffers 2 events (2 </a:t>
                </a:r>
                <a14:m>
                  <m:oMath xmlns:m="http://schemas.openxmlformats.org/officeDocument/2006/math">
                    <m:r>
                      <a:rPr lang="en-US" sz="1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100" dirty="0"/>
                  <a:t>s event window)</a:t>
                </a: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F43DB4FC-FCD1-4E7F-81F6-2358D8610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2926" y="4315052"/>
                <a:ext cx="3209247" cy="226600"/>
              </a:xfrm>
              <a:prstGeom prst="rect">
                <a:avLst/>
              </a:prstGeom>
              <a:blipFill>
                <a:blip r:embed="rId5"/>
                <a:stretch>
                  <a:fillRect l="-2662" b="-37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D5F069F9-C0EB-4D11-9E4B-BC18D68B7EA2}"/>
              </a:ext>
            </a:extLst>
          </p:cNvPr>
          <p:cNvCxnSpPr>
            <a:cxnSpLocks/>
          </p:cNvCxnSpPr>
          <p:nvPr/>
        </p:nvCxnSpPr>
        <p:spPr>
          <a:xfrm flipV="1">
            <a:off x="6773958" y="627012"/>
            <a:ext cx="0" cy="1699242"/>
          </a:xfrm>
          <a:prstGeom prst="straightConnector1">
            <a:avLst/>
          </a:prstGeom>
          <a:ln w="19050">
            <a:solidFill>
              <a:srgbClr val="4F81B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3CAE1FB8-CB26-4E97-B13F-01F989B3C689}"/>
              </a:ext>
            </a:extLst>
          </p:cNvPr>
          <p:cNvSpPr txBox="1"/>
          <p:nvPr/>
        </p:nvSpPr>
        <p:spPr>
          <a:xfrm>
            <a:off x="6210099" y="1407642"/>
            <a:ext cx="601297" cy="17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/>
              <a:t>Control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FF5ECF3B-73CF-42BD-8137-885D2767608E}"/>
              </a:ext>
            </a:extLst>
          </p:cNvPr>
          <p:cNvSpPr txBox="1"/>
          <p:nvPr/>
        </p:nvSpPr>
        <p:spPr>
          <a:xfrm>
            <a:off x="7565195" y="1859651"/>
            <a:ext cx="84959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/>
              <a:t>Sensors data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22D8F0B-2337-410E-9748-76054485C6FC}"/>
              </a:ext>
            </a:extLst>
          </p:cNvPr>
          <p:cNvSpPr txBox="1"/>
          <p:nvPr/>
        </p:nvSpPr>
        <p:spPr>
          <a:xfrm>
            <a:off x="8770279" y="44624"/>
            <a:ext cx="6702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Radio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DD0EAACB-EA15-42D3-B131-6DD94C7C6D0D}"/>
              </a:ext>
            </a:extLst>
          </p:cNvPr>
          <p:cNvSpPr txBox="1"/>
          <p:nvPr/>
        </p:nvSpPr>
        <p:spPr>
          <a:xfrm>
            <a:off x="8770278" y="1772816"/>
            <a:ext cx="7821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Sensors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9CAD6C14-1595-4555-96FC-63656358698A}"/>
              </a:ext>
            </a:extLst>
          </p:cNvPr>
          <p:cNvSpPr txBox="1"/>
          <p:nvPr/>
        </p:nvSpPr>
        <p:spPr>
          <a:xfrm>
            <a:off x="10454013" y="1772816"/>
            <a:ext cx="7821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GPS</a:t>
            </a:r>
          </a:p>
        </p:txBody>
      </p:sp>
    </p:spTree>
    <p:extLst>
      <p:ext uri="{BB962C8B-B14F-4D97-AF65-F5344CB8AC3E}">
        <p14:creationId xmlns:p14="http://schemas.microsoft.com/office/powerpoint/2010/main" val="136534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1">
            <a:extLst>
              <a:ext uri="{FF2B5EF4-FFF2-40B4-BE49-F238E27FC236}">
                <a16:creationId xmlns:a16="http://schemas.microsoft.com/office/drawing/2014/main" id="{F5947F1E-3C36-41F5-9C79-7A9FCDB30FF0}"/>
              </a:ext>
            </a:extLst>
          </p:cNvPr>
          <p:cNvSpPr txBox="1">
            <a:spLocks/>
          </p:cNvSpPr>
          <p:nvPr/>
        </p:nvSpPr>
        <p:spPr>
          <a:xfrm>
            <a:off x="236467" y="215103"/>
            <a:ext cx="7106464" cy="534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solidFill>
                  <a:schemeClr val="accent2"/>
                </a:solidFill>
              </a:rPr>
              <a:t>GRAND Digitizer Unit</a:t>
            </a:r>
            <a:endParaRPr lang="en-GB" sz="2800" dirty="0">
              <a:solidFill>
                <a:schemeClr val="accent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8298CC-7549-4F0E-B558-2DF360084024}"/>
              </a:ext>
            </a:extLst>
          </p:cNvPr>
          <p:cNvCxnSpPr>
            <a:cxnSpLocks/>
          </p:cNvCxnSpPr>
          <p:nvPr/>
        </p:nvCxnSpPr>
        <p:spPr>
          <a:xfrm>
            <a:off x="508812" y="836712"/>
            <a:ext cx="27111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95CD375-1597-4D87-B28D-1758D9614D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360" y="1052736"/>
            <a:ext cx="5544616" cy="4455114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D6E2A8ED-523E-4A2D-89A4-5D396ABA34C8}"/>
              </a:ext>
            </a:extLst>
          </p:cNvPr>
          <p:cNvSpPr/>
          <p:nvPr/>
        </p:nvSpPr>
        <p:spPr>
          <a:xfrm>
            <a:off x="3277846" y="3064337"/>
            <a:ext cx="623247" cy="374167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ADAE172-24C3-4AF2-A776-F85CD9DB0DE1}"/>
              </a:ext>
            </a:extLst>
          </p:cNvPr>
          <p:cNvSpPr/>
          <p:nvPr/>
        </p:nvSpPr>
        <p:spPr>
          <a:xfrm rot="536048">
            <a:off x="3407933" y="2789277"/>
            <a:ext cx="585927" cy="391893"/>
          </a:xfrm>
          <a:prstGeom prst="rect">
            <a:avLst/>
          </a:prstGeom>
          <a:solidFill>
            <a:srgbClr val="FFDE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ARM CPU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3B6B9772-894F-47EC-968B-999C88433C21}"/>
              </a:ext>
            </a:extLst>
          </p:cNvPr>
          <p:cNvSpPr/>
          <p:nvPr/>
        </p:nvSpPr>
        <p:spPr>
          <a:xfrm>
            <a:off x="8770279" y="302369"/>
            <a:ext cx="3374393" cy="1431340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5A887F6-9DA1-4EF2-97C5-BD4CF1A49194}"/>
              </a:ext>
            </a:extLst>
          </p:cNvPr>
          <p:cNvSpPr txBox="1"/>
          <p:nvPr/>
        </p:nvSpPr>
        <p:spPr>
          <a:xfrm>
            <a:off x="8891589" y="379324"/>
            <a:ext cx="3209247" cy="1242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2-level amplification</a:t>
            </a:r>
          </a:p>
          <a:p>
            <a:pPr marL="717289" lvl="1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LNA</a:t>
            </a:r>
          </a:p>
          <a:p>
            <a:pPr marL="717289" lvl="1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Variable gain amplifier/attenuator</a:t>
            </a:r>
          </a:p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Filtering 50-200MHz</a:t>
            </a:r>
          </a:p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ADC  (14-bit 500 million samples per second)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7B4C1149-0BA1-432D-839F-38A6F029DA8A}"/>
              </a:ext>
            </a:extLst>
          </p:cNvPr>
          <p:cNvSpPr/>
          <p:nvPr/>
        </p:nvSpPr>
        <p:spPr>
          <a:xfrm>
            <a:off x="6464154" y="44624"/>
            <a:ext cx="2080105" cy="534539"/>
          </a:xfrm>
          <a:prstGeom prst="roundRect">
            <a:avLst>
              <a:gd name="adj" fmla="val 31071"/>
            </a:avLst>
          </a:prstGeom>
          <a:solidFill>
            <a:srgbClr val="C6D6F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Analog front end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D8B224F6-F227-448C-9518-F73D49235001}"/>
              </a:ext>
            </a:extLst>
          </p:cNvPr>
          <p:cNvSpPr/>
          <p:nvPr/>
        </p:nvSpPr>
        <p:spPr>
          <a:xfrm>
            <a:off x="8770279" y="1996412"/>
            <a:ext cx="1562423" cy="435397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1FEBDE1-E839-4AEB-892F-2C9668D74A57}"/>
              </a:ext>
            </a:extLst>
          </p:cNvPr>
          <p:cNvSpPr txBox="1"/>
          <p:nvPr/>
        </p:nvSpPr>
        <p:spPr>
          <a:xfrm>
            <a:off x="8891590" y="2073368"/>
            <a:ext cx="660794" cy="2268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ADC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05B08F9-D35E-4F91-A622-B200B8A7E09F}"/>
              </a:ext>
            </a:extLst>
          </p:cNvPr>
          <p:cNvSpPr/>
          <p:nvPr/>
        </p:nvSpPr>
        <p:spPr>
          <a:xfrm>
            <a:off x="10454013" y="2002811"/>
            <a:ext cx="1691611" cy="435397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9241FBE-F5B9-411A-BCD6-BFFEA6B66270}"/>
              </a:ext>
            </a:extLst>
          </p:cNvPr>
          <p:cNvSpPr txBox="1"/>
          <p:nvPr/>
        </p:nvSpPr>
        <p:spPr>
          <a:xfrm>
            <a:off x="10625616" y="2070613"/>
            <a:ext cx="1375040" cy="2268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Receiver &amp; ADC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43647507-4324-4AF5-B85F-5EB8C2F41FB3}"/>
              </a:ext>
            </a:extLst>
          </p:cNvPr>
          <p:cNvSpPr/>
          <p:nvPr/>
        </p:nvSpPr>
        <p:spPr>
          <a:xfrm>
            <a:off x="6464154" y="2427212"/>
            <a:ext cx="2080105" cy="534539"/>
          </a:xfrm>
          <a:prstGeom prst="roundRect">
            <a:avLst>
              <a:gd name="adj" fmla="val 31071"/>
            </a:avLst>
          </a:prstGeom>
          <a:solidFill>
            <a:srgbClr val="FFDE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Digital electronics - FPGA</a:t>
            </a: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6C2C15BC-C91A-41C9-83FA-91D7C3AEAF72}"/>
              </a:ext>
            </a:extLst>
          </p:cNvPr>
          <p:cNvCxnSpPr>
            <a:cxnSpLocks/>
          </p:cNvCxnSpPr>
          <p:nvPr/>
        </p:nvCxnSpPr>
        <p:spPr>
          <a:xfrm>
            <a:off x="7504206" y="627012"/>
            <a:ext cx="0" cy="1721793"/>
          </a:xfrm>
          <a:prstGeom prst="straightConnector1">
            <a:avLst/>
          </a:prstGeom>
          <a:ln w="19050">
            <a:solidFill>
              <a:srgbClr val="9905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98205663-1D17-4A04-AD02-757FBE9E5A4D}"/>
              </a:ext>
            </a:extLst>
          </p:cNvPr>
          <p:cNvSpPr/>
          <p:nvPr/>
        </p:nvSpPr>
        <p:spPr>
          <a:xfrm>
            <a:off x="6464153" y="4625166"/>
            <a:ext cx="2080105" cy="534539"/>
          </a:xfrm>
          <a:prstGeom prst="roundRect">
            <a:avLst>
              <a:gd name="adj" fmla="val 31071"/>
            </a:avLst>
          </a:prstGeom>
          <a:solidFill>
            <a:srgbClr val="FFDE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ARM CPU</a:t>
            </a:r>
          </a:p>
        </p:txBody>
      </p: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58D904DC-16C8-405B-BDC5-03ED7C73D7A5}"/>
              </a:ext>
            </a:extLst>
          </p:cNvPr>
          <p:cNvCxnSpPr>
            <a:cxnSpLocks/>
          </p:cNvCxnSpPr>
          <p:nvPr/>
        </p:nvCxnSpPr>
        <p:spPr>
          <a:xfrm>
            <a:off x="7504206" y="3003276"/>
            <a:ext cx="0" cy="1510542"/>
          </a:xfrm>
          <a:prstGeom prst="straightConnector1">
            <a:avLst/>
          </a:prstGeom>
          <a:ln w="19050">
            <a:solidFill>
              <a:srgbClr val="9905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302D68EE-D3C1-4903-994B-9D4E76D38487}"/>
              </a:ext>
            </a:extLst>
          </p:cNvPr>
          <p:cNvSpPr txBox="1"/>
          <p:nvPr/>
        </p:nvSpPr>
        <p:spPr>
          <a:xfrm>
            <a:off x="7570426" y="876206"/>
            <a:ext cx="9989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/>
              <a:t>500 mill. samples per 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5226DC5-5B1A-49AF-AC4F-EBAD51898E90}"/>
              </a:ext>
            </a:extLst>
          </p:cNvPr>
          <p:cNvSpPr txBox="1"/>
          <p:nvPr/>
        </p:nvSpPr>
        <p:spPr>
          <a:xfrm>
            <a:off x="7565195" y="1452567"/>
            <a:ext cx="87043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/>
              <a:t>GPS 1PPS; RX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637B2B50-B325-4643-980A-2958F1953E2F}"/>
              </a:ext>
            </a:extLst>
          </p:cNvPr>
          <p:cNvSpPr/>
          <p:nvPr/>
        </p:nvSpPr>
        <p:spPr>
          <a:xfrm>
            <a:off x="8770279" y="4776810"/>
            <a:ext cx="3374393" cy="596406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DD4E2ED-D742-4F08-A07D-A26B2E72E407}"/>
              </a:ext>
            </a:extLst>
          </p:cNvPr>
          <p:cNvSpPr txBox="1"/>
          <p:nvPr/>
        </p:nvSpPr>
        <p:spPr>
          <a:xfrm>
            <a:off x="8891589" y="4853765"/>
            <a:ext cx="3209247" cy="480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L2 Triggering (optional)</a:t>
            </a:r>
          </a:p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Buffers 400 events</a:t>
            </a:r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092AD5C6-BAAE-474E-80A5-3A661F117889}"/>
              </a:ext>
            </a:extLst>
          </p:cNvPr>
          <p:cNvCxnSpPr>
            <a:cxnSpLocks/>
          </p:cNvCxnSpPr>
          <p:nvPr/>
        </p:nvCxnSpPr>
        <p:spPr>
          <a:xfrm flipV="1">
            <a:off x="6825690" y="3003276"/>
            <a:ext cx="0" cy="1568026"/>
          </a:xfrm>
          <a:prstGeom prst="straightConnector1">
            <a:avLst/>
          </a:prstGeom>
          <a:ln w="19050">
            <a:solidFill>
              <a:srgbClr val="4F81B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47D9B74B-C111-4760-9124-8621F0E3C0D3}"/>
              </a:ext>
            </a:extLst>
          </p:cNvPr>
          <p:cNvSpPr txBox="1"/>
          <p:nvPr/>
        </p:nvSpPr>
        <p:spPr>
          <a:xfrm>
            <a:off x="6260151" y="3623412"/>
            <a:ext cx="601297" cy="17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/>
              <a:t>Control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CA318763-5618-41E0-AD96-AD105C4A49EE}"/>
              </a:ext>
            </a:extLst>
          </p:cNvPr>
          <p:cNvSpPr txBox="1"/>
          <p:nvPr/>
        </p:nvSpPr>
        <p:spPr>
          <a:xfrm>
            <a:off x="7570426" y="3538435"/>
            <a:ext cx="111592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/>
              <a:t>Triggered event &amp; metadata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15B6BCA-3888-4E96-984F-1C022537C57C}"/>
              </a:ext>
            </a:extLst>
          </p:cNvPr>
          <p:cNvSpPr/>
          <p:nvPr/>
        </p:nvSpPr>
        <p:spPr>
          <a:xfrm>
            <a:off x="8770279" y="2564904"/>
            <a:ext cx="3374393" cy="2032436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910FBC6-C689-4A57-8208-365C3CA66FA9}"/>
              </a:ext>
            </a:extLst>
          </p:cNvPr>
          <p:cNvSpPr txBox="1"/>
          <p:nvPr/>
        </p:nvSpPr>
        <p:spPr>
          <a:xfrm>
            <a:off x="8891589" y="2641859"/>
            <a:ext cx="3209247" cy="480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Notch filters – reduce noise levels and narrow band interfering signals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710A658-21B4-4AB9-A288-0B503A6E33B0}"/>
              </a:ext>
            </a:extLst>
          </p:cNvPr>
          <p:cNvSpPr txBox="1"/>
          <p:nvPr/>
        </p:nvSpPr>
        <p:spPr>
          <a:xfrm>
            <a:off x="8891588" y="3237582"/>
            <a:ext cx="3209247" cy="2268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L1 Triggering</a:t>
            </a: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FA1C2A14-0BD4-4CF9-A226-45F0F8A77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060" y="3180030"/>
            <a:ext cx="2018604" cy="1185074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40236122-FA6D-4A55-AC97-9A1E3D2DE503}"/>
              </a:ext>
            </a:extLst>
          </p:cNvPr>
          <p:cNvSpPr txBox="1"/>
          <p:nvPr/>
        </p:nvSpPr>
        <p:spPr>
          <a:xfrm>
            <a:off x="8832304" y="3583220"/>
            <a:ext cx="1337034" cy="7189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800" dirty="0"/>
              <a:t>Time-over-Threshold 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800" dirty="0"/>
              <a:t>No preceding pulse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800" dirty="0"/>
              <a:t>No succeeding pulse train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BCB3AB7B-BA00-4008-AB4E-A9BBE250DBAD}"/>
                  </a:ext>
                </a:extLst>
              </p:cNvPr>
              <p:cNvSpPr txBox="1"/>
              <p:nvPr/>
            </p:nvSpPr>
            <p:spPr>
              <a:xfrm>
                <a:off x="8872926" y="4315052"/>
                <a:ext cx="3209247" cy="2266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73038" indent="-173038">
                  <a:lnSpc>
                    <a:spcPct val="15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en-US" sz="1100" dirty="0"/>
                  <a:t>Buffers 2 events (2 </a:t>
                </a:r>
                <a14:m>
                  <m:oMath xmlns:m="http://schemas.openxmlformats.org/officeDocument/2006/math">
                    <m:r>
                      <a:rPr lang="en-US" sz="1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100" dirty="0"/>
                  <a:t>s event window)</a:t>
                </a: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BCB3AB7B-BA00-4008-AB4E-A9BBE250D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2926" y="4315052"/>
                <a:ext cx="3209247" cy="226600"/>
              </a:xfrm>
              <a:prstGeom prst="rect">
                <a:avLst/>
              </a:prstGeom>
              <a:blipFill>
                <a:blip r:embed="rId5"/>
                <a:stretch>
                  <a:fillRect l="-2662" b="-37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CFA085DB-196F-4981-8497-29187957B9F9}"/>
              </a:ext>
            </a:extLst>
          </p:cNvPr>
          <p:cNvCxnSpPr>
            <a:cxnSpLocks/>
          </p:cNvCxnSpPr>
          <p:nvPr/>
        </p:nvCxnSpPr>
        <p:spPr>
          <a:xfrm flipV="1">
            <a:off x="6773958" y="627012"/>
            <a:ext cx="0" cy="1699242"/>
          </a:xfrm>
          <a:prstGeom prst="straightConnector1">
            <a:avLst/>
          </a:prstGeom>
          <a:ln w="19050">
            <a:solidFill>
              <a:srgbClr val="4F81B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18A5F307-2ED9-49BB-96B7-9ABA933A09B1}"/>
              </a:ext>
            </a:extLst>
          </p:cNvPr>
          <p:cNvSpPr txBox="1"/>
          <p:nvPr/>
        </p:nvSpPr>
        <p:spPr>
          <a:xfrm>
            <a:off x="6210099" y="1407642"/>
            <a:ext cx="601297" cy="17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/>
              <a:t>Control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C255B5FB-0DAA-49D3-A3EE-030F486908A2}"/>
              </a:ext>
            </a:extLst>
          </p:cNvPr>
          <p:cNvSpPr txBox="1"/>
          <p:nvPr/>
        </p:nvSpPr>
        <p:spPr>
          <a:xfrm>
            <a:off x="7565195" y="1859651"/>
            <a:ext cx="84959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/>
              <a:t>Sensors data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0734BB7-93AA-4DEC-A2B1-27D9612DC082}"/>
              </a:ext>
            </a:extLst>
          </p:cNvPr>
          <p:cNvSpPr txBox="1"/>
          <p:nvPr/>
        </p:nvSpPr>
        <p:spPr>
          <a:xfrm>
            <a:off x="8770279" y="44624"/>
            <a:ext cx="6702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Radio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C4FF0BC9-8713-4EC8-9191-600E5C82EE1E}"/>
              </a:ext>
            </a:extLst>
          </p:cNvPr>
          <p:cNvSpPr txBox="1"/>
          <p:nvPr/>
        </p:nvSpPr>
        <p:spPr>
          <a:xfrm>
            <a:off x="8770278" y="1772816"/>
            <a:ext cx="7821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Sensors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1D6EE7A6-3B80-49AF-8238-C3E3C8119999}"/>
              </a:ext>
            </a:extLst>
          </p:cNvPr>
          <p:cNvSpPr txBox="1"/>
          <p:nvPr/>
        </p:nvSpPr>
        <p:spPr>
          <a:xfrm>
            <a:off x="10454013" y="1772816"/>
            <a:ext cx="7821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GPS</a:t>
            </a: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76972A0B-5784-4A42-87CA-CAB37FDEF814}"/>
              </a:ext>
            </a:extLst>
          </p:cNvPr>
          <p:cNvCxnSpPr>
            <a:cxnSpLocks/>
          </p:cNvCxnSpPr>
          <p:nvPr/>
        </p:nvCxnSpPr>
        <p:spPr>
          <a:xfrm flipV="1">
            <a:off x="5879976" y="5494168"/>
            <a:ext cx="2664281" cy="572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10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1">
            <a:extLst>
              <a:ext uri="{FF2B5EF4-FFF2-40B4-BE49-F238E27FC236}">
                <a16:creationId xmlns:a16="http://schemas.microsoft.com/office/drawing/2014/main" id="{F5947F1E-3C36-41F5-9C79-7A9FCDB30FF0}"/>
              </a:ext>
            </a:extLst>
          </p:cNvPr>
          <p:cNvSpPr txBox="1">
            <a:spLocks/>
          </p:cNvSpPr>
          <p:nvPr/>
        </p:nvSpPr>
        <p:spPr>
          <a:xfrm>
            <a:off x="236467" y="215103"/>
            <a:ext cx="7106464" cy="534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solidFill>
                  <a:schemeClr val="accent2"/>
                </a:solidFill>
              </a:rPr>
              <a:t>GRAND Digitizer Unit</a:t>
            </a:r>
            <a:endParaRPr lang="en-GB" sz="2800" dirty="0">
              <a:solidFill>
                <a:schemeClr val="accent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8298CC-7549-4F0E-B558-2DF360084024}"/>
              </a:ext>
            </a:extLst>
          </p:cNvPr>
          <p:cNvCxnSpPr>
            <a:cxnSpLocks/>
          </p:cNvCxnSpPr>
          <p:nvPr/>
        </p:nvCxnSpPr>
        <p:spPr>
          <a:xfrm>
            <a:off x="508812" y="836712"/>
            <a:ext cx="27111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F19AC5FE-D38A-4DC8-9AD3-454912D9DF67}"/>
              </a:ext>
            </a:extLst>
          </p:cNvPr>
          <p:cNvSpPr/>
          <p:nvPr/>
        </p:nvSpPr>
        <p:spPr>
          <a:xfrm>
            <a:off x="8770279" y="302369"/>
            <a:ext cx="3374393" cy="1431340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5CD375-1597-4D87-B28D-1758D9614D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360" y="1052736"/>
            <a:ext cx="5544616" cy="445511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8E35BF8-B2A7-45E5-84C3-C871BA1487B7}"/>
              </a:ext>
            </a:extLst>
          </p:cNvPr>
          <p:cNvSpPr txBox="1"/>
          <p:nvPr/>
        </p:nvSpPr>
        <p:spPr>
          <a:xfrm>
            <a:off x="8891589" y="379324"/>
            <a:ext cx="3209247" cy="1242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2-level amplification</a:t>
            </a:r>
          </a:p>
          <a:p>
            <a:pPr marL="717289" lvl="1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LNA</a:t>
            </a:r>
          </a:p>
          <a:p>
            <a:pPr marL="717289" lvl="1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Variable gain amplifier/attenuator</a:t>
            </a:r>
          </a:p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Filtering 50-200MHz</a:t>
            </a:r>
          </a:p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ADC  (14-bit 500 million samples per second)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9D16EB-55B1-47A2-B9D0-880077205DF1}"/>
              </a:ext>
            </a:extLst>
          </p:cNvPr>
          <p:cNvSpPr/>
          <p:nvPr/>
        </p:nvSpPr>
        <p:spPr>
          <a:xfrm>
            <a:off x="6464154" y="44624"/>
            <a:ext cx="2080105" cy="534539"/>
          </a:xfrm>
          <a:prstGeom prst="roundRect">
            <a:avLst>
              <a:gd name="adj" fmla="val 31071"/>
            </a:avLst>
          </a:prstGeom>
          <a:solidFill>
            <a:srgbClr val="C6D6F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Analog front end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1407F11-D8E8-44E8-8AAD-6BD11C7DF7E4}"/>
              </a:ext>
            </a:extLst>
          </p:cNvPr>
          <p:cNvSpPr/>
          <p:nvPr/>
        </p:nvSpPr>
        <p:spPr>
          <a:xfrm>
            <a:off x="8770279" y="1996412"/>
            <a:ext cx="1562423" cy="435397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569D7BC-24B4-4E94-9275-F2CB2D73C07B}"/>
              </a:ext>
            </a:extLst>
          </p:cNvPr>
          <p:cNvSpPr txBox="1"/>
          <p:nvPr/>
        </p:nvSpPr>
        <p:spPr>
          <a:xfrm>
            <a:off x="8891590" y="2073368"/>
            <a:ext cx="660794" cy="2268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ADC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DEDF457-237D-474B-883C-BAC80FF9D64B}"/>
              </a:ext>
            </a:extLst>
          </p:cNvPr>
          <p:cNvSpPr/>
          <p:nvPr/>
        </p:nvSpPr>
        <p:spPr>
          <a:xfrm>
            <a:off x="10454013" y="2002811"/>
            <a:ext cx="1691611" cy="435397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F3460E-0BB2-49EE-99FB-C1311A22E322}"/>
              </a:ext>
            </a:extLst>
          </p:cNvPr>
          <p:cNvSpPr txBox="1"/>
          <p:nvPr/>
        </p:nvSpPr>
        <p:spPr>
          <a:xfrm>
            <a:off x="10625616" y="2070613"/>
            <a:ext cx="1375040" cy="2268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Receiver &amp; ADC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E23BBAF-1ABC-4859-8D9B-DF843E71CC1F}"/>
              </a:ext>
            </a:extLst>
          </p:cNvPr>
          <p:cNvSpPr/>
          <p:nvPr/>
        </p:nvSpPr>
        <p:spPr>
          <a:xfrm>
            <a:off x="6464154" y="2427212"/>
            <a:ext cx="2080105" cy="534539"/>
          </a:xfrm>
          <a:prstGeom prst="roundRect">
            <a:avLst>
              <a:gd name="adj" fmla="val 31071"/>
            </a:avLst>
          </a:prstGeom>
          <a:solidFill>
            <a:srgbClr val="FFDE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Digital electronics - FPGA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6E2A8ED-523E-4A2D-89A4-5D396ABA34C8}"/>
              </a:ext>
            </a:extLst>
          </p:cNvPr>
          <p:cNvSpPr/>
          <p:nvPr/>
        </p:nvSpPr>
        <p:spPr>
          <a:xfrm>
            <a:off x="3277846" y="3064337"/>
            <a:ext cx="623247" cy="374167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ADAE172-24C3-4AF2-A776-F85CD9DB0DE1}"/>
              </a:ext>
            </a:extLst>
          </p:cNvPr>
          <p:cNvSpPr/>
          <p:nvPr/>
        </p:nvSpPr>
        <p:spPr>
          <a:xfrm rot="536048">
            <a:off x="3407933" y="2789277"/>
            <a:ext cx="585927" cy="391893"/>
          </a:xfrm>
          <a:prstGeom prst="rect">
            <a:avLst/>
          </a:prstGeom>
          <a:solidFill>
            <a:srgbClr val="FFDE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ARM CPU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27924C-BA60-403C-A767-9B9D5520353F}"/>
              </a:ext>
            </a:extLst>
          </p:cNvPr>
          <p:cNvCxnSpPr>
            <a:cxnSpLocks/>
          </p:cNvCxnSpPr>
          <p:nvPr/>
        </p:nvCxnSpPr>
        <p:spPr>
          <a:xfrm>
            <a:off x="7504206" y="627012"/>
            <a:ext cx="0" cy="1721793"/>
          </a:xfrm>
          <a:prstGeom prst="straightConnector1">
            <a:avLst/>
          </a:prstGeom>
          <a:ln w="19050">
            <a:solidFill>
              <a:srgbClr val="9905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C01D54C-1A6D-4483-AB69-7467268B35DC}"/>
              </a:ext>
            </a:extLst>
          </p:cNvPr>
          <p:cNvSpPr/>
          <p:nvPr/>
        </p:nvSpPr>
        <p:spPr>
          <a:xfrm>
            <a:off x="6464153" y="4625166"/>
            <a:ext cx="2080105" cy="534539"/>
          </a:xfrm>
          <a:prstGeom prst="roundRect">
            <a:avLst>
              <a:gd name="adj" fmla="val 31071"/>
            </a:avLst>
          </a:prstGeom>
          <a:solidFill>
            <a:srgbClr val="FFDE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ARM CPU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6736C52-F35A-43C0-81A6-A5F9522A644A}"/>
              </a:ext>
            </a:extLst>
          </p:cNvPr>
          <p:cNvCxnSpPr>
            <a:cxnSpLocks/>
          </p:cNvCxnSpPr>
          <p:nvPr/>
        </p:nvCxnSpPr>
        <p:spPr>
          <a:xfrm>
            <a:off x="7504206" y="3003276"/>
            <a:ext cx="0" cy="1510542"/>
          </a:xfrm>
          <a:prstGeom prst="straightConnector1">
            <a:avLst/>
          </a:prstGeom>
          <a:ln w="19050">
            <a:solidFill>
              <a:srgbClr val="9905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426E8A7-9098-4EAA-86F3-B5CA3F02D2E2}"/>
              </a:ext>
            </a:extLst>
          </p:cNvPr>
          <p:cNvSpPr txBox="1"/>
          <p:nvPr/>
        </p:nvSpPr>
        <p:spPr>
          <a:xfrm>
            <a:off x="7570426" y="876206"/>
            <a:ext cx="9989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/>
              <a:t>500 mill. samples per 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F7414A-A54C-48E7-99A8-52A3FE91F216}"/>
              </a:ext>
            </a:extLst>
          </p:cNvPr>
          <p:cNvSpPr txBox="1"/>
          <p:nvPr/>
        </p:nvSpPr>
        <p:spPr>
          <a:xfrm>
            <a:off x="7565195" y="1452567"/>
            <a:ext cx="87043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/>
              <a:t>GPS 1PPS; RX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3E4BF31-C089-4477-B51B-71F8A0D31FC5}"/>
              </a:ext>
            </a:extLst>
          </p:cNvPr>
          <p:cNvSpPr/>
          <p:nvPr/>
        </p:nvSpPr>
        <p:spPr>
          <a:xfrm>
            <a:off x="8770279" y="4776810"/>
            <a:ext cx="3374393" cy="596406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47DDF4-9488-4298-912B-67D3E0F69B17}"/>
              </a:ext>
            </a:extLst>
          </p:cNvPr>
          <p:cNvSpPr txBox="1"/>
          <p:nvPr/>
        </p:nvSpPr>
        <p:spPr>
          <a:xfrm>
            <a:off x="8891589" y="4853765"/>
            <a:ext cx="3209247" cy="480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L2 Triggering (optional)</a:t>
            </a:r>
          </a:p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Buffers 400 events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8067ADD-D4F8-486E-BED4-6DCDAA196524}"/>
              </a:ext>
            </a:extLst>
          </p:cNvPr>
          <p:cNvSpPr/>
          <p:nvPr/>
        </p:nvSpPr>
        <p:spPr>
          <a:xfrm>
            <a:off x="6464152" y="6271223"/>
            <a:ext cx="2080105" cy="534539"/>
          </a:xfrm>
          <a:prstGeom prst="roundRect">
            <a:avLst>
              <a:gd name="adj" fmla="val 31071"/>
            </a:avLst>
          </a:prstGeom>
          <a:solidFill>
            <a:srgbClr val="E2ECD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Central DAQ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D4013B7-3926-4037-A606-BDEF21814F16}"/>
              </a:ext>
            </a:extLst>
          </p:cNvPr>
          <p:cNvCxnSpPr>
            <a:cxnSpLocks/>
          </p:cNvCxnSpPr>
          <p:nvPr/>
        </p:nvCxnSpPr>
        <p:spPr>
          <a:xfrm>
            <a:off x="7238163" y="5228816"/>
            <a:ext cx="0" cy="952976"/>
          </a:xfrm>
          <a:prstGeom prst="straightConnector1">
            <a:avLst/>
          </a:prstGeom>
          <a:ln w="19050">
            <a:solidFill>
              <a:srgbClr val="9905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2C9563E-5819-49A9-870E-644A627C3DAA}"/>
              </a:ext>
            </a:extLst>
          </p:cNvPr>
          <p:cNvCxnSpPr>
            <a:cxnSpLocks/>
          </p:cNvCxnSpPr>
          <p:nvPr/>
        </p:nvCxnSpPr>
        <p:spPr>
          <a:xfrm flipV="1">
            <a:off x="6824010" y="5238976"/>
            <a:ext cx="0" cy="952976"/>
          </a:xfrm>
          <a:prstGeom prst="straightConnector1">
            <a:avLst/>
          </a:prstGeom>
          <a:ln w="19050">
            <a:solidFill>
              <a:srgbClr val="4F81B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718D4864-4875-4A60-9E19-78A15A103DE8}"/>
              </a:ext>
            </a:extLst>
          </p:cNvPr>
          <p:cNvSpPr/>
          <p:nvPr/>
        </p:nvSpPr>
        <p:spPr>
          <a:xfrm>
            <a:off x="8771500" y="6165304"/>
            <a:ext cx="3374393" cy="596406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ECBF96-036F-40C2-9086-E97B4C609937}"/>
              </a:ext>
            </a:extLst>
          </p:cNvPr>
          <p:cNvSpPr txBox="1"/>
          <p:nvPr/>
        </p:nvSpPr>
        <p:spPr>
          <a:xfrm>
            <a:off x="8892810" y="6242259"/>
            <a:ext cx="3209247" cy="2268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L3 Triggering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A12902-BADD-4C8E-B05C-1B7DEEB57220}"/>
              </a:ext>
            </a:extLst>
          </p:cNvPr>
          <p:cNvSpPr txBox="1"/>
          <p:nvPr/>
        </p:nvSpPr>
        <p:spPr>
          <a:xfrm>
            <a:off x="10054231" y="6275077"/>
            <a:ext cx="2054029" cy="349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800" dirty="0"/>
              <a:t>Compares triggered events timestamps from individual detection units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C94B6E6-FC07-4442-B94A-6D36D4C8B4C4}"/>
              </a:ext>
            </a:extLst>
          </p:cNvPr>
          <p:cNvSpPr txBox="1"/>
          <p:nvPr/>
        </p:nvSpPr>
        <p:spPr>
          <a:xfrm>
            <a:off x="7304383" y="5319163"/>
            <a:ext cx="111592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/>
              <a:t>Triggered event timestamps 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EEE8E6C-7CAE-4B6F-90A3-1522785D9C6D}"/>
              </a:ext>
            </a:extLst>
          </p:cNvPr>
          <p:cNvCxnSpPr>
            <a:cxnSpLocks/>
          </p:cNvCxnSpPr>
          <p:nvPr/>
        </p:nvCxnSpPr>
        <p:spPr>
          <a:xfrm flipV="1">
            <a:off x="6825690" y="3003276"/>
            <a:ext cx="0" cy="1568026"/>
          </a:xfrm>
          <a:prstGeom prst="straightConnector1">
            <a:avLst/>
          </a:prstGeom>
          <a:ln w="19050">
            <a:solidFill>
              <a:srgbClr val="4F81B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0A1B244-02B8-4C81-B183-8B51162F30E6}"/>
              </a:ext>
            </a:extLst>
          </p:cNvPr>
          <p:cNvSpPr txBox="1"/>
          <p:nvPr/>
        </p:nvSpPr>
        <p:spPr>
          <a:xfrm>
            <a:off x="6260151" y="3623412"/>
            <a:ext cx="601297" cy="17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/>
              <a:t>Control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63E158D-2AF6-4B7F-A626-1C18081B3A5B}"/>
              </a:ext>
            </a:extLst>
          </p:cNvPr>
          <p:cNvSpPr txBox="1"/>
          <p:nvPr/>
        </p:nvSpPr>
        <p:spPr>
          <a:xfrm>
            <a:off x="6260151" y="5614497"/>
            <a:ext cx="601297" cy="17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/>
              <a:t>Control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E49D63C-6161-43B7-8E2D-0FA6AABAC704}"/>
              </a:ext>
            </a:extLst>
          </p:cNvPr>
          <p:cNvSpPr txBox="1"/>
          <p:nvPr/>
        </p:nvSpPr>
        <p:spPr>
          <a:xfrm>
            <a:off x="7570426" y="3538435"/>
            <a:ext cx="111592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/>
              <a:t>Triggered event &amp; metadata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AE9CB07-3EC8-41A2-8A46-054E6933005D}"/>
              </a:ext>
            </a:extLst>
          </p:cNvPr>
          <p:cNvCxnSpPr>
            <a:cxnSpLocks/>
          </p:cNvCxnSpPr>
          <p:nvPr/>
        </p:nvCxnSpPr>
        <p:spPr>
          <a:xfrm>
            <a:off x="8040216" y="5238976"/>
            <a:ext cx="0" cy="952976"/>
          </a:xfrm>
          <a:prstGeom prst="straightConnector1">
            <a:avLst/>
          </a:prstGeom>
          <a:ln w="19050">
            <a:solidFill>
              <a:srgbClr val="9905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E1C7BEC-13C1-4CC7-B975-B36E6A10E1DB}"/>
              </a:ext>
            </a:extLst>
          </p:cNvPr>
          <p:cNvSpPr txBox="1"/>
          <p:nvPr/>
        </p:nvSpPr>
        <p:spPr>
          <a:xfrm>
            <a:off x="8140496" y="5634737"/>
            <a:ext cx="111592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/>
              <a:t>Set of buffered triggered events</a:t>
            </a:r>
          </a:p>
          <a:p>
            <a:r>
              <a:rPr lang="en-US" sz="1100" dirty="0"/>
              <a:t>&amp; metadata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BA802D9-7223-49DC-85B8-4F53915202C5}"/>
              </a:ext>
            </a:extLst>
          </p:cNvPr>
          <p:cNvSpPr/>
          <p:nvPr/>
        </p:nvSpPr>
        <p:spPr>
          <a:xfrm rot="1118426">
            <a:off x="5154467" y="3302847"/>
            <a:ext cx="623247" cy="445288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20A4940-7822-47CB-92FB-360F2D1715EC}"/>
              </a:ext>
            </a:extLst>
          </p:cNvPr>
          <p:cNvSpPr txBox="1"/>
          <p:nvPr/>
        </p:nvSpPr>
        <p:spPr>
          <a:xfrm rot="560852">
            <a:off x="4825583" y="2882588"/>
            <a:ext cx="103376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2"/>
                </a:solidFill>
              </a:rPr>
              <a:t>WiMAX Bullet</a:t>
            </a:r>
          </a:p>
          <a:p>
            <a:r>
              <a:rPr lang="en-US" sz="1100" b="1" dirty="0">
                <a:solidFill>
                  <a:schemeClr val="bg2"/>
                </a:solidFill>
              </a:rPr>
              <a:t>to central DAQ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4B42A21-9743-4B8E-9DBC-5FEE59B44A9A}"/>
              </a:ext>
            </a:extLst>
          </p:cNvPr>
          <p:cNvSpPr/>
          <p:nvPr/>
        </p:nvSpPr>
        <p:spPr>
          <a:xfrm>
            <a:off x="8770279" y="2564904"/>
            <a:ext cx="3374393" cy="2032436"/>
          </a:xfrm>
          <a:prstGeom prst="rect">
            <a:avLst/>
          </a:prstGeom>
          <a:solidFill>
            <a:srgbClr val="F9F9F9"/>
          </a:solidFill>
          <a:ln w="31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92967FE-6784-45DE-AB9F-A9BE2B867894}"/>
              </a:ext>
            </a:extLst>
          </p:cNvPr>
          <p:cNvSpPr txBox="1"/>
          <p:nvPr/>
        </p:nvSpPr>
        <p:spPr>
          <a:xfrm>
            <a:off x="8891589" y="2641859"/>
            <a:ext cx="3209247" cy="480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Notch filters – reduce noise levels and narrow band interfering signals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A0218C0-8C01-43D6-94B9-E95BE25F959B}"/>
              </a:ext>
            </a:extLst>
          </p:cNvPr>
          <p:cNvSpPr txBox="1"/>
          <p:nvPr/>
        </p:nvSpPr>
        <p:spPr>
          <a:xfrm>
            <a:off x="8891588" y="3237582"/>
            <a:ext cx="3209247" cy="2268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L1 Triggering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05CB226-C172-4EF1-AD46-4C2527E67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060" y="3180030"/>
            <a:ext cx="2018604" cy="1185074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E819695F-4C3E-497C-ABDD-B0234148FC88}"/>
              </a:ext>
            </a:extLst>
          </p:cNvPr>
          <p:cNvSpPr txBox="1"/>
          <p:nvPr/>
        </p:nvSpPr>
        <p:spPr>
          <a:xfrm>
            <a:off x="8832304" y="3583220"/>
            <a:ext cx="1337034" cy="7189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800" dirty="0"/>
              <a:t>Time-over-Threshold 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800" dirty="0"/>
              <a:t>No preceding pulse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800" dirty="0"/>
              <a:t>No succeeding pulse train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3250F62-D7F1-4A1A-AB4D-125EB8C19A18}"/>
                  </a:ext>
                </a:extLst>
              </p:cNvPr>
              <p:cNvSpPr txBox="1"/>
              <p:nvPr/>
            </p:nvSpPr>
            <p:spPr>
              <a:xfrm>
                <a:off x="8872926" y="4315052"/>
                <a:ext cx="3209247" cy="2266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73038" indent="-173038">
                  <a:lnSpc>
                    <a:spcPct val="15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en-US" sz="1100" dirty="0"/>
                  <a:t>Buffers 2 events (2 </a:t>
                </a:r>
                <a14:m>
                  <m:oMath xmlns:m="http://schemas.openxmlformats.org/officeDocument/2006/math">
                    <m:r>
                      <a:rPr lang="en-US" sz="1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100" dirty="0"/>
                  <a:t>s event window)</a:t>
                </a: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3250F62-D7F1-4A1A-AB4D-125EB8C19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2926" y="4315052"/>
                <a:ext cx="3209247" cy="226600"/>
              </a:xfrm>
              <a:prstGeom prst="rect">
                <a:avLst/>
              </a:prstGeom>
              <a:blipFill>
                <a:blip r:embed="rId5"/>
                <a:stretch>
                  <a:fillRect l="-2662" b="-37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516FF17-D47F-4F80-A2FA-69E5645C3CCF}"/>
              </a:ext>
            </a:extLst>
          </p:cNvPr>
          <p:cNvCxnSpPr>
            <a:cxnSpLocks/>
          </p:cNvCxnSpPr>
          <p:nvPr/>
        </p:nvCxnSpPr>
        <p:spPr>
          <a:xfrm flipV="1">
            <a:off x="6773958" y="627012"/>
            <a:ext cx="0" cy="1699242"/>
          </a:xfrm>
          <a:prstGeom prst="straightConnector1">
            <a:avLst/>
          </a:prstGeom>
          <a:ln w="19050">
            <a:solidFill>
              <a:srgbClr val="4F81B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8C7297F1-D95E-47F2-8EC5-22DEF4EA3656}"/>
              </a:ext>
            </a:extLst>
          </p:cNvPr>
          <p:cNvSpPr txBox="1"/>
          <p:nvPr/>
        </p:nvSpPr>
        <p:spPr>
          <a:xfrm>
            <a:off x="6210099" y="1407642"/>
            <a:ext cx="601297" cy="17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/>
              <a:t>Control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321A09E-BFA9-4BD2-B4D3-403390C310A5}"/>
              </a:ext>
            </a:extLst>
          </p:cNvPr>
          <p:cNvSpPr txBox="1"/>
          <p:nvPr/>
        </p:nvSpPr>
        <p:spPr>
          <a:xfrm>
            <a:off x="7565195" y="1859651"/>
            <a:ext cx="84959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/>
              <a:t>Sensors data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D016EF5-0573-485A-AD81-B79E5E34D81D}"/>
              </a:ext>
            </a:extLst>
          </p:cNvPr>
          <p:cNvSpPr txBox="1"/>
          <p:nvPr/>
        </p:nvSpPr>
        <p:spPr>
          <a:xfrm>
            <a:off x="8770279" y="44624"/>
            <a:ext cx="6702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Radio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2CC11AD-C559-4FD3-8A56-EFAD3B12B3CE}"/>
              </a:ext>
            </a:extLst>
          </p:cNvPr>
          <p:cNvSpPr txBox="1"/>
          <p:nvPr/>
        </p:nvSpPr>
        <p:spPr>
          <a:xfrm>
            <a:off x="8770278" y="1772816"/>
            <a:ext cx="7821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Sensors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16DD405-95A9-4A38-889E-C89D54EE5981}"/>
              </a:ext>
            </a:extLst>
          </p:cNvPr>
          <p:cNvSpPr txBox="1"/>
          <p:nvPr/>
        </p:nvSpPr>
        <p:spPr>
          <a:xfrm>
            <a:off x="10454013" y="1772816"/>
            <a:ext cx="7821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GPS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7634FF-3CA4-4B68-8ACE-6F53B71104C3}"/>
              </a:ext>
            </a:extLst>
          </p:cNvPr>
          <p:cNvCxnSpPr>
            <a:cxnSpLocks/>
          </p:cNvCxnSpPr>
          <p:nvPr/>
        </p:nvCxnSpPr>
        <p:spPr>
          <a:xfrm flipV="1">
            <a:off x="5879976" y="5497032"/>
            <a:ext cx="380175" cy="286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27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uisstijl">
  <a:themeElements>
    <a:clrScheme name="Kleuren Radboud University PP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3000B"/>
      </a:accent1>
      <a:accent2>
        <a:srgbClr val="BE311A"/>
      </a:accent2>
      <a:accent3>
        <a:srgbClr val="730E04"/>
      </a:accent3>
      <a:accent4>
        <a:srgbClr val="FF424B"/>
      </a:accent4>
      <a:accent5>
        <a:srgbClr val="8F2011"/>
      </a:accent5>
      <a:accent6>
        <a:srgbClr val="4A0004"/>
      </a:accent6>
      <a:hlink>
        <a:srgbClr val="000000"/>
      </a:hlink>
      <a:folHlink>
        <a:srgbClr val="000000"/>
      </a:folHlink>
    </a:clrScheme>
    <a:fontScheme name="Lettertypen Radboud University PP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800" dirty="0" err="1" smtClean="0"/>
        </a:defPPr>
      </a:lstStyle>
    </a:txDef>
  </a:objectDefaults>
  <a:extraClrSchemeLst/>
  <a:custClrLst>
    <a:custClr name="Poppy">
      <a:srgbClr val="FF424B"/>
    </a:custClr>
    <a:custClr name="Poppy tekst 1">
      <a:srgbClr val="EE1C25"/>
    </a:custClr>
    <a:custClr name="Poppy tekst 2">
      <a:srgbClr val="730E04"/>
    </a:custClr>
    <a:custClr>
      <a:srgbClr val="FFFFFF"/>
    </a:custClr>
    <a:custClr name="Red Impact">
      <a:srgbClr val="E3000B"/>
    </a:custClr>
    <a:custClr name="Red Impact tekst 1">
      <a:srgbClr val="8C201B"/>
    </a:custClr>
    <a:custClr name="Red Impact tekst 2">
      <a:srgbClr val="41000E"/>
    </a:custClr>
    <a:custClr>
      <a:srgbClr val="FFFFFF"/>
    </a:custClr>
    <a:custClr>
      <a:srgbClr val="FFFFFF"/>
    </a:custClr>
    <a:custClr>
      <a:srgbClr val="FFFFFF"/>
    </a:custClr>
    <a:custClr name="Lady bug">
      <a:srgbClr val="BE311A"/>
    </a:custClr>
    <a:custClr name="Lady bug tekst 1">
      <a:srgbClr val="F15A5C"/>
    </a:custClr>
    <a:custClr name="Lady bug tekst 2">
      <a:srgbClr val="8C201B"/>
    </a:custClr>
    <a:custClr>
      <a:srgbClr val="FFFFFF"/>
    </a:custClr>
    <a:custClr name="Berry">
      <a:srgbClr val="8F2011"/>
    </a:custClr>
    <a:custClr name="Berry tekst 1">
      <a:srgbClr val="F15A5C"/>
    </a:custClr>
    <a:custClr name="Berry tekst 2">
      <a:srgbClr val="EE1C25"/>
    </a:custClr>
    <a:custClr>
      <a:srgbClr val="FFFFFF"/>
    </a:custClr>
    <a:custClr>
      <a:srgbClr val="FFFFFF"/>
    </a:custClr>
    <a:custClr>
      <a:srgbClr val="FFFFFF"/>
    </a:custClr>
    <a:custClr name="Maroon">
      <a:srgbClr val="730E04"/>
    </a:custClr>
    <a:custClr name="Maroon tekst 1">
      <a:srgbClr val="F15A5C"/>
    </a:custClr>
    <a:custClr name="Maroon tekst 2">
      <a:srgbClr val="EE1C25"/>
    </a:custClr>
    <a:custClr>
      <a:srgbClr val="FFFFFF"/>
    </a:custClr>
    <a:custClr name="Mahogany">
      <a:srgbClr val="4A0004"/>
    </a:custClr>
    <a:custClr name="Mahogany tekst 1">
      <a:srgbClr val="F15A5C"/>
    </a:custClr>
    <a:custClr name="Mahogany tekst 2">
      <a:srgbClr val="EE1C25"/>
    </a:custClr>
    <a:custClr>
      <a:srgbClr val="FFFFFF"/>
    </a:custClr>
    <a:custClr>
      <a:srgbClr val="FFFFFF"/>
    </a:custClr>
    <a:custClr>
      <a:srgbClr val="FFFFFF"/>
    </a:custClr>
    <a:custClr name="Gray (Charts and table only)">
      <a:srgbClr val="797777"/>
    </a:custClr>
    <a:custClr name="Orange (Charts and table only)">
      <a:srgbClr val="D05208"/>
    </a:custClr>
    <a:custClr name="Blue (Charts and table only)">
      <a:srgbClr val="008ACB"/>
    </a:custClr>
    <a:custClr name="Petrol (Charts and table only)">
      <a:srgbClr val="008F89"/>
    </a:custClr>
    <a:custClr name="Green (Charts and table only)">
      <a:srgbClr val="4AA943"/>
    </a:custClr>
    <a:custClr name="Yellow (Charts and table only)">
      <a:srgbClr val="CCAF00"/>
    </a:custClr>
  </a:custClrLst>
  <a:extLst>
    <a:ext uri="{05A4C25C-085E-4340-85A3-A5531E510DB2}">
      <thm15:themeFamily xmlns:thm15="http://schemas.microsoft.com/office/thememl/2012/main" name="Presentation Basic Radboud University.potx" id="{615357F8-35AD-4EA9-B96D-E0AADF62B4D3}" vid="{21D4389E-6609-4B11-B171-AF87476F3225}"/>
    </a:ext>
  </a:extLst>
</a:theme>
</file>

<file path=ppt/theme/theme2.xml><?xml version="1.0" encoding="utf-8"?>
<a:theme xmlns:a="http://schemas.openxmlformats.org/drawingml/2006/main" name="Office-thema">
  <a:themeElements>
    <a:clrScheme name="Notes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0B"/>
      </a:accent1>
      <a:accent2>
        <a:srgbClr val="BE311A"/>
      </a:accent2>
      <a:accent3>
        <a:srgbClr val="730E04"/>
      </a:accent3>
      <a:accent4>
        <a:srgbClr val="FF424B"/>
      </a:accent4>
      <a:accent5>
        <a:srgbClr val="8F2011"/>
      </a:accent5>
      <a:accent6>
        <a:srgbClr val="4A0004"/>
      </a:accent6>
      <a:hlink>
        <a:srgbClr val="000000"/>
      </a:hlink>
      <a:folHlink>
        <a:srgbClr val="000000"/>
      </a:folHlink>
    </a:clrScheme>
    <a:fontScheme name="Notes font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Handout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0B"/>
      </a:accent1>
      <a:accent2>
        <a:srgbClr val="BE311A"/>
      </a:accent2>
      <a:accent3>
        <a:srgbClr val="730E04"/>
      </a:accent3>
      <a:accent4>
        <a:srgbClr val="FF424B"/>
      </a:accent4>
      <a:accent5>
        <a:srgbClr val="8F2011"/>
      </a:accent5>
      <a:accent6>
        <a:srgbClr val="4A0004"/>
      </a:accent6>
      <a:hlink>
        <a:srgbClr val="000000"/>
      </a:hlink>
      <a:folHlink>
        <a:srgbClr val="000000"/>
      </a:folHlink>
    </a:clrScheme>
    <a:fontScheme name="Handout font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juid xmlns="http://www.joulesunlimited.com/juid"/>
</file>

<file path=customXml/item10.xml><?xml version="1.0" encoding="utf-8"?>
<juid xmlns="http://www.joulesunlimited.com/juid"/>
</file>

<file path=customXml/item11.xml><?xml version="1.0" encoding="utf-8"?>
<juid xmlns="http://www.joulesunlimited.com/juid"/>
</file>

<file path=customXml/item12.xml><?xml version="1.0" encoding="utf-8"?>
<juid xmlns="http://www.joulesunlimited.com/juid"/>
</file>

<file path=customXml/item13.xml><?xml version="1.0" encoding="utf-8"?>
<juid xmlns="http://www.joulesunlimited.com/juid"/>
</file>

<file path=customXml/item14.xml><?xml version="1.0" encoding="utf-8"?>
<juid xmlns="http://www.joulesunlimited.com/juid"/>
</file>

<file path=customXml/item15.xml><?xml version="1.0" encoding="utf-8"?>
<juid xmlns="http://www.joulesunlimited.com/juid"/>
</file>

<file path=customXml/item2.xml><?xml version="1.0" encoding="utf-8"?>
<juid xmlns="http://www.joulesunlimited.com/juid"/>
</file>

<file path=customXml/item3.xml><?xml version="1.0" encoding="utf-8"?>
<juid xmlns="http://www.joulesunlimited.com/juid"/>
</file>

<file path=customXml/item4.xml><?xml version="1.0" encoding="utf-8"?>
<juid xmlns="http://www.joulesunlimited.com/juid"/>
</file>

<file path=customXml/item5.xml><?xml version="1.0" encoding="utf-8"?>
<juid xmlns="http://www.joulesunlimited.com/juid"/>
</file>

<file path=customXml/item6.xml><?xml version="1.0" encoding="utf-8"?>
<juid xmlns="http://www.joulesunlimited.com/juid"/>
</file>

<file path=customXml/item7.xml><?xml version="1.0" encoding="utf-8"?>
<juid xmlns="http://www.joulesunlimited.com/juid"/>
</file>

<file path=customXml/item8.xml><?xml version="1.0" encoding="utf-8"?>
<juid xmlns="http://www.joulesunlimited.com/juid"/>
</file>

<file path=customXml/item9.xml><?xml version="1.0" encoding="utf-8"?>
<juid xmlns="http://www.joulesunlimited.com/juid"/>
</file>

<file path=customXml/itemProps1.xml><?xml version="1.0" encoding="utf-8"?>
<ds:datastoreItem xmlns:ds="http://schemas.openxmlformats.org/officeDocument/2006/customXml" ds:itemID="{E240BCBB-C914-4180-86F6-3413D12C7FC7}">
  <ds:schemaRefs>
    <ds:schemaRef ds:uri="http://www.joulesunlimited.com/juid"/>
  </ds:schemaRefs>
</ds:datastoreItem>
</file>

<file path=customXml/itemProps10.xml><?xml version="1.0" encoding="utf-8"?>
<ds:datastoreItem xmlns:ds="http://schemas.openxmlformats.org/officeDocument/2006/customXml" ds:itemID="{CADA89E7-30AC-4A9E-8207-13207F7EDC9B}">
  <ds:schemaRefs>
    <ds:schemaRef ds:uri="http://www.joulesunlimited.com/juid"/>
  </ds:schemaRefs>
</ds:datastoreItem>
</file>

<file path=customXml/itemProps11.xml><?xml version="1.0" encoding="utf-8"?>
<ds:datastoreItem xmlns:ds="http://schemas.openxmlformats.org/officeDocument/2006/customXml" ds:itemID="{BCF86DFD-C2A4-419B-ADF0-06A36BFF6772}">
  <ds:schemaRefs>
    <ds:schemaRef ds:uri="http://www.joulesunlimited.com/juid"/>
  </ds:schemaRefs>
</ds:datastoreItem>
</file>

<file path=customXml/itemProps12.xml><?xml version="1.0" encoding="utf-8"?>
<ds:datastoreItem xmlns:ds="http://schemas.openxmlformats.org/officeDocument/2006/customXml" ds:itemID="{5E8D386F-DA8E-4635-ADD4-4E52F91BAA66}">
  <ds:schemaRefs>
    <ds:schemaRef ds:uri="http://www.joulesunlimited.com/juid"/>
  </ds:schemaRefs>
</ds:datastoreItem>
</file>

<file path=customXml/itemProps13.xml><?xml version="1.0" encoding="utf-8"?>
<ds:datastoreItem xmlns:ds="http://schemas.openxmlformats.org/officeDocument/2006/customXml" ds:itemID="{65919D97-51AC-44E2-B4DB-46EE1563EEC2}">
  <ds:schemaRefs>
    <ds:schemaRef ds:uri="http://www.joulesunlimited.com/juid"/>
  </ds:schemaRefs>
</ds:datastoreItem>
</file>

<file path=customXml/itemProps14.xml><?xml version="1.0" encoding="utf-8"?>
<ds:datastoreItem xmlns:ds="http://schemas.openxmlformats.org/officeDocument/2006/customXml" ds:itemID="{F93153FD-FE3B-45C7-AB74-91497C379FD7}">
  <ds:schemaRefs>
    <ds:schemaRef ds:uri="http://www.joulesunlimited.com/juid"/>
  </ds:schemaRefs>
</ds:datastoreItem>
</file>

<file path=customXml/itemProps15.xml><?xml version="1.0" encoding="utf-8"?>
<ds:datastoreItem xmlns:ds="http://schemas.openxmlformats.org/officeDocument/2006/customXml" ds:itemID="{7206DD4E-7F60-471C-91CE-CBF23AB62211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5EAF3074-4F74-4259-A1C4-303BCE62A4CC}">
  <ds:schemaRefs>
    <ds:schemaRef ds:uri="http://www.joulesunlimited.com/juid"/>
  </ds:schemaRefs>
</ds:datastoreItem>
</file>

<file path=customXml/itemProps3.xml><?xml version="1.0" encoding="utf-8"?>
<ds:datastoreItem xmlns:ds="http://schemas.openxmlformats.org/officeDocument/2006/customXml" ds:itemID="{49B489D0-65FE-4206-AFF4-C06A6DF1A844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663CB8A5-1E9F-46DC-8ED9-72612218F35A}">
  <ds:schemaRefs>
    <ds:schemaRef ds:uri="http://www.joulesunlimited.com/juid"/>
  </ds:schemaRefs>
</ds:datastoreItem>
</file>

<file path=customXml/itemProps5.xml><?xml version="1.0" encoding="utf-8"?>
<ds:datastoreItem xmlns:ds="http://schemas.openxmlformats.org/officeDocument/2006/customXml" ds:itemID="{601C3B0B-087E-4744-948E-47445817C688}">
  <ds:schemaRefs>
    <ds:schemaRef ds:uri="http://www.joulesunlimited.com/juid"/>
  </ds:schemaRefs>
</ds:datastoreItem>
</file>

<file path=customXml/itemProps6.xml><?xml version="1.0" encoding="utf-8"?>
<ds:datastoreItem xmlns:ds="http://schemas.openxmlformats.org/officeDocument/2006/customXml" ds:itemID="{11CFDEC4-653E-424D-81B1-F58AC6D98CC0}">
  <ds:schemaRefs>
    <ds:schemaRef ds:uri="http://www.joulesunlimited.com/juid"/>
  </ds:schemaRefs>
</ds:datastoreItem>
</file>

<file path=customXml/itemProps7.xml><?xml version="1.0" encoding="utf-8"?>
<ds:datastoreItem xmlns:ds="http://schemas.openxmlformats.org/officeDocument/2006/customXml" ds:itemID="{9FC8EC70-0B8E-4079-8D19-78269C2C91FB}">
  <ds:schemaRefs>
    <ds:schemaRef ds:uri="http://www.joulesunlimited.com/juid"/>
  </ds:schemaRefs>
</ds:datastoreItem>
</file>

<file path=customXml/itemProps8.xml><?xml version="1.0" encoding="utf-8"?>
<ds:datastoreItem xmlns:ds="http://schemas.openxmlformats.org/officeDocument/2006/customXml" ds:itemID="{0189F56B-2530-4377-98C3-90E6F6D852C7}">
  <ds:schemaRefs>
    <ds:schemaRef ds:uri="http://www.joulesunlimited.com/juid"/>
  </ds:schemaRefs>
</ds:datastoreItem>
</file>

<file path=customXml/itemProps9.xml><?xml version="1.0" encoding="utf-8"?>
<ds:datastoreItem xmlns:ds="http://schemas.openxmlformats.org/officeDocument/2006/customXml" ds:itemID="{FF396616-650A-4576-B2A2-BFDF59811B56}">
  <ds:schemaRefs>
    <ds:schemaRef ds:uri="http://www.joulesunlimited.com/jui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Basic Radboud University</Template>
  <TotalTime>350</TotalTime>
  <Words>807</Words>
  <Application>Microsoft Macintosh PowerPoint</Application>
  <PresentationFormat>Widescreen</PresentationFormat>
  <Paragraphs>217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Cambria Math</vt:lpstr>
      <vt:lpstr>Helvetica</vt:lpstr>
      <vt:lpstr>Open Sans</vt:lpstr>
      <vt:lpstr>Open Sans ExtraBold</vt:lpstr>
      <vt:lpstr>Open Sans Light</vt:lpstr>
      <vt:lpstr>Open Sans SemiBold</vt:lpstr>
      <vt:lpstr>Wingdings</vt:lpstr>
      <vt:lpstr>Huisstijl</vt:lpstr>
      <vt:lpstr>PowerPoint Presentation</vt:lpstr>
      <vt:lpstr>Introduction to GRAND</vt:lpstr>
      <vt:lpstr>Introduction to GRAND</vt:lpstr>
      <vt:lpstr>Introduction to GRAND</vt:lpstr>
      <vt:lpstr>The Antenna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Hardware Design</vt:lpstr>
      <vt:lpstr>Reconstructing the event from the radio signal</vt:lpstr>
      <vt:lpstr>Reconstruction: Spectral Slope</vt:lpstr>
      <vt:lpstr>Reconstruction: Spectral Slope</vt:lpstr>
      <vt:lpstr>Reconstruction: Spectral Slope</vt:lpstr>
      <vt:lpstr>Reconstruction: Spectral Slope</vt:lpstr>
      <vt:lpstr>Reconstruction: Shower EM Energy</vt:lpstr>
      <vt:lpstr>Reconstruction: Shower EM Energy</vt:lpstr>
      <vt:lpstr>Reconstruction: Shower EM Energy</vt:lpstr>
      <vt:lpstr>Reconstruction: Shower EM Energy</vt:lpstr>
      <vt:lpstr>Reconstruction: Shower EM Energy</vt:lpstr>
    </vt:vector>
  </TitlesOfParts>
  <Manager/>
  <Company>Radboud Universiteit Nijmegen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Koemans, A. (Anne)</dc:creator>
  <cp:keywords/>
  <dc:description>Template version: 1.0a - 17 november 2020Templates: www.JoulesUnlimited.com</dc:description>
  <cp:lastModifiedBy>Timmermans, C.W.J.P. (Charles)</cp:lastModifiedBy>
  <cp:revision>4</cp:revision>
  <dcterms:created xsi:type="dcterms:W3CDTF">2020-12-16T20:55:18Z</dcterms:created>
  <dcterms:modified xsi:type="dcterms:W3CDTF">2022-03-20T14:32:57Z</dcterms:modified>
  <cp:category/>
</cp:coreProperties>
</file>